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50"/>
    <p:restoredTop sz="94614"/>
  </p:normalViewPr>
  <p:slideViewPr>
    <p:cSldViewPr snapToGrid="0" snapToObjects="1">
      <p:cViewPr varScale="1">
        <p:scale>
          <a:sx n="112" d="100"/>
          <a:sy n="112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22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2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91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99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4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1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1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42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55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489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4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8693-7CCD-6447-928E-64264253F917}" type="datetimeFigureOut">
              <a:rPr lang="pt-BR" smtClean="0"/>
              <a:t>26/09/17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254B-A78F-6B4C-8CE6-58CAA51CE6D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2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8710" y="1550550"/>
            <a:ext cx="2186609" cy="6626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Dataset Pipeline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869093" y="2932066"/>
            <a:ext cx="2186609" cy="6626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</a:t>
            </a:r>
          </a:p>
          <a:p>
            <a:pPr algn="ctr"/>
            <a:r>
              <a:rPr lang="pt-BR" dirty="0" smtClean="0"/>
              <a:t>Main </a:t>
            </a:r>
            <a:r>
              <a:rPr lang="pt-BR" dirty="0" smtClean="0"/>
              <a:t>Actor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298710" y="4313583"/>
            <a:ext cx="2186609" cy="6626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Persistência em Banco de Dados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552119" y="4313583"/>
            <a:ext cx="2186609" cy="6626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Produção de Mensagens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1298710" y="5830957"/>
            <a:ext cx="2186609" cy="60960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MongoDB</a:t>
            </a:r>
            <a:endParaRPr lang="pt-BR" dirty="0"/>
          </a:p>
        </p:txBody>
      </p:sp>
      <p:sp>
        <p:nvSpPr>
          <p:cNvPr id="9" name="Can 8"/>
          <p:cNvSpPr/>
          <p:nvPr/>
        </p:nvSpPr>
        <p:spPr>
          <a:xfrm>
            <a:off x="4552118" y="5830957"/>
            <a:ext cx="2186609" cy="60960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kafka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60900" y="1550549"/>
            <a:ext cx="218660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Spark Streaming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8560899" y="5804452"/>
            <a:ext cx="218660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Session Data </a:t>
            </a:r>
            <a:r>
              <a:rPr lang="pt-BR" dirty="0"/>
              <a:t>R</a:t>
            </a:r>
            <a:r>
              <a:rPr lang="pt-BR" dirty="0" smtClean="0"/>
              <a:t>eceiver</a:t>
            </a:r>
            <a:endParaRPr lang="pt-BR" dirty="0"/>
          </a:p>
        </p:txBody>
      </p:sp>
      <p:sp>
        <p:nvSpPr>
          <p:cNvPr id="12" name="TextBox 11"/>
          <p:cNvSpPr txBox="1"/>
          <p:nvPr/>
        </p:nvSpPr>
        <p:spPr>
          <a:xfrm>
            <a:off x="2014330" y="291548"/>
            <a:ext cx="7639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" charset="0"/>
                <a:ea typeface="Arial" charset="0"/>
                <a:cs typeface="Arial" charset="0"/>
              </a:rPr>
              <a:t>Arquitetura de Streaming</a:t>
            </a:r>
            <a:endParaRPr lang="pt-BR" sz="3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" name="Straight Arrow Connector 13"/>
          <p:cNvCxnSpPr>
            <a:stCxn id="4" idx="3"/>
            <a:endCxn id="10" idx="1"/>
          </p:cNvCxnSpPr>
          <p:nvPr/>
        </p:nvCxnSpPr>
        <p:spPr>
          <a:xfrm flipV="1">
            <a:off x="3485319" y="1881854"/>
            <a:ext cx="50755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2"/>
            <a:endCxn id="5" idx="0"/>
          </p:cNvCxnSpPr>
          <p:nvPr/>
        </p:nvCxnSpPr>
        <p:spPr>
          <a:xfrm rot="16200000" flipH="1">
            <a:off x="2817753" y="1787420"/>
            <a:ext cx="718907" cy="1570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7" idx="0"/>
          </p:cNvCxnSpPr>
          <p:nvPr/>
        </p:nvCxnSpPr>
        <p:spPr>
          <a:xfrm rot="16200000" flipH="1">
            <a:off x="4444457" y="3112616"/>
            <a:ext cx="718908" cy="1683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5" idx="2"/>
            <a:endCxn id="6" idx="0"/>
          </p:cNvCxnSpPr>
          <p:nvPr/>
        </p:nvCxnSpPr>
        <p:spPr>
          <a:xfrm rot="5400000">
            <a:off x="2817753" y="3168938"/>
            <a:ext cx="718908" cy="1570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  <a:endCxn id="8" idx="1"/>
          </p:cNvCxnSpPr>
          <p:nvPr/>
        </p:nvCxnSpPr>
        <p:spPr>
          <a:xfrm>
            <a:off x="2392015" y="4976192"/>
            <a:ext cx="0" cy="85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9" idx="1"/>
          </p:cNvCxnSpPr>
          <p:nvPr/>
        </p:nvCxnSpPr>
        <p:spPr>
          <a:xfrm flipH="1">
            <a:off x="5645423" y="4976192"/>
            <a:ext cx="1" cy="85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1" idx="1"/>
          </p:cNvCxnSpPr>
          <p:nvPr/>
        </p:nvCxnSpPr>
        <p:spPr>
          <a:xfrm>
            <a:off x="6738727" y="6135757"/>
            <a:ext cx="1822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0"/>
            <a:endCxn id="10" idx="2"/>
          </p:cNvCxnSpPr>
          <p:nvPr/>
        </p:nvCxnSpPr>
        <p:spPr>
          <a:xfrm flipV="1">
            <a:off x="9654204" y="2213158"/>
            <a:ext cx="1" cy="3591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 PM</dc:creator>
  <cp:lastModifiedBy>DM PM</cp:lastModifiedBy>
  <cp:revision>3</cp:revision>
  <dcterms:created xsi:type="dcterms:W3CDTF">2017-09-26T22:12:49Z</dcterms:created>
  <dcterms:modified xsi:type="dcterms:W3CDTF">2017-09-27T00:03:08Z</dcterms:modified>
</cp:coreProperties>
</file>