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1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187375"/>
            <a:ext cx="70887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err="1"/>
              <a:t>Stream</a:t>
            </a:r>
            <a:r>
              <a:rPr lang="pt-BR" sz="4000" dirty="0"/>
              <a:t> API, facilitando a manipulação de dados em suas aplicações Java.</a:t>
            </a:r>
            <a:endParaRPr sz="40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13/05/2021</a:t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a </a:t>
            </a:r>
            <a:r>
              <a:rPr lang="pt-BR" dirty="0" err="1"/>
              <a:t>Stream</a:t>
            </a:r>
            <a:r>
              <a:rPr lang="pt-BR" dirty="0"/>
              <a:t> API;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https://app.rocketseat.com.br/me/fuskinha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https://www.linkedin.com/in/pedrohenriquelacombe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https://github.com/pedrohenriquelacombe</a:t>
            </a:r>
            <a:endParaRPr lang="pt-BR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otimizar e simplificar nosso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Tipos de operadores da </a:t>
            </a:r>
            <a:r>
              <a:rPr lang="pt-BR" dirty="0" err="1"/>
              <a:t>Stream</a:t>
            </a:r>
            <a:r>
              <a:rPr lang="pt-BR" dirty="0"/>
              <a:t> API;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Map, </a:t>
            </a:r>
            <a:r>
              <a:rPr lang="pt-BR" dirty="0" err="1"/>
              <a:t>Filter</a:t>
            </a:r>
            <a:r>
              <a:rPr lang="pt-BR" dirty="0"/>
              <a:t>, </a:t>
            </a:r>
            <a:r>
              <a:rPr lang="pt-BR" dirty="0" err="1"/>
              <a:t>ForEach</a:t>
            </a:r>
            <a:r>
              <a:rPr lang="pt-BR" dirty="0"/>
              <a:t>, </a:t>
            </a:r>
            <a:r>
              <a:rPr lang="pt-BR" dirty="0" err="1"/>
              <a:t>Collect</a:t>
            </a:r>
            <a:r>
              <a:rPr lang="pt-BR" dirty="0"/>
              <a:t> e muito mais;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Programação Funcional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/>
              <a:t>https://github.com/rocketseat-experts-club/java-stream-api-2021-05-22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Demo de como usar a </a:t>
            </a:r>
            <a:r>
              <a:rPr lang="pt-BR" dirty="0" err="1"/>
              <a:t>Stream</a:t>
            </a:r>
            <a:r>
              <a:rPr lang="pt-BR" dirty="0"/>
              <a:t> API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919351"/>
            <a:ext cx="8303382" cy="1080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A partir da lista abaixo, chamada de </a:t>
            </a:r>
            <a:r>
              <a:rPr lang="pt-BR" dirty="0" err="1"/>
              <a:t>numbers</a:t>
            </a:r>
            <a:r>
              <a:rPr lang="pt-BR" dirty="0"/>
              <a:t>, calcule a soma dos números que não se repetem.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6B7DC7-05E0-4718-B890-0BE3810C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2" y="2749599"/>
            <a:ext cx="3087501" cy="13232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78B00F-EAA5-402F-AB0B-CCF7D5C0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26" y="2958768"/>
            <a:ext cx="2819400" cy="9048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01BE43-602A-4DC9-ABD3-C487ADA57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90" y="1979718"/>
            <a:ext cx="3610446" cy="514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 de como usar a </a:t>
            </a:r>
            <a:r>
              <a:rPr lang="pt-BR" dirty="0" err="1"/>
              <a:t>Stream</a:t>
            </a:r>
            <a:r>
              <a:rPr lang="pt-BR" dirty="0"/>
              <a:t> API</a:t>
            </a:r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20309" y="919352"/>
            <a:ext cx="8303382" cy="861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Qual o nome do aluno mais velho, que pertence a lista de estudantes?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CD92D7-CFE0-46FC-BE92-9F51A96E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9" y="3069772"/>
            <a:ext cx="3087501" cy="9652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CE1375-AEE4-48FE-B71E-D7556ECE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571" y="3301450"/>
            <a:ext cx="2893079" cy="5019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9194F7-26AD-46BA-BE8C-3912068CF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9" y="1653178"/>
            <a:ext cx="3330109" cy="11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8+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https://github.com/pedrohenriquelacombe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401</Words>
  <Application>Microsoft Office PowerPoint</Application>
  <PresentationFormat>Apresentação na tela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Roboto Light</vt:lpstr>
      <vt:lpstr>Roboto</vt:lpstr>
      <vt:lpstr>Arial</vt:lpstr>
      <vt:lpstr>Simple Light</vt:lpstr>
      <vt:lpstr>Stream API, facilitando a manipulação de dados em suas aplicações Java.</vt:lpstr>
      <vt:lpstr>Agenda</vt:lpstr>
      <vt:lpstr>Sobre mim e a minha relação com o código</vt:lpstr>
      <vt:lpstr>Sobre a aula e o que será entregue no final</vt:lpstr>
      <vt:lpstr>Demo de como usar a Stream API</vt:lpstr>
      <vt:lpstr>Demo de como usar a Stream API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19</cp:revision>
  <dcterms:modified xsi:type="dcterms:W3CDTF">2021-07-08T23:05:32Z</dcterms:modified>
</cp:coreProperties>
</file>