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11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6" y="1780775"/>
            <a:ext cx="6451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000"/>
              <a:buFont typeface="Roboto Light"/>
              <a:buNone/>
              <a:defRPr sz="20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Lacom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311700" y="1187375"/>
            <a:ext cx="70887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err="1"/>
              <a:t>Stream</a:t>
            </a:r>
            <a:r>
              <a:rPr lang="pt-BR" sz="4000" dirty="0"/>
              <a:t> API, facilitando a manipulação de dados em suas aplicações Java.</a:t>
            </a:r>
            <a:endParaRPr sz="4000"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13/05/2021</a:t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11700" y="3219275"/>
            <a:ext cx="4480500" cy="87900"/>
          </a:xfrm>
          <a:prstGeom prst="rect">
            <a:avLst/>
          </a:prstGeom>
          <a:solidFill>
            <a:srgbClr val="D8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de como usar a </a:t>
            </a:r>
            <a:r>
              <a:rPr lang="pt-BR" dirty="0" err="1"/>
              <a:t>Stream</a:t>
            </a:r>
            <a:r>
              <a:rPr lang="pt-BR" dirty="0"/>
              <a:t> API;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3"/>
              </a:rPr>
              <a:t>https://app.rocketseat.com.br/me/</a:t>
            </a:r>
            <a:r>
              <a:rPr lang="pt-BR" dirty="0" err="1">
                <a:hlinkClick r:id="rId3"/>
              </a:rPr>
              <a:t>fuskinha</a:t>
            </a:r>
            <a:r>
              <a:rPr lang="pt-BR" dirty="0"/>
              <a:t>;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4"/>
              </a:rPr>
              <a:t>https://www.linkedin.com/in/</a:t>
            </a:r>
            <a:r>
              <a:rPr lang="pt-BR" dirty="0" err="1">
                <a:hlinkClick r:id="rId4"/>
              </a:rPr>
              <a:t>pedrohenriquelacombe</a:t>
            </a:r>
            <a:r>
              <a:rPr lang="pt-BR" dirty="0"/>
              <a:t>;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5"/>
              </a:rPr>
              <a:t>https://github.com/</a:t>
            </a:r>
            <a:r>
              <a:rPr lang="pt-BR" dirty="0" err="1">
                <a:hlinkClick r:id="rId5"/>
              </a:rPr>
              <a:t>PedroLacombe</a:t>
            </a:r>
            <a:r>
              <a:rPr lang="pt-BR" dirty="0"/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8257E6"/>
                </a:solidFill>
                <a:effectLst/>
                <a:latin typeface="Roboto" panose="02000000000000000000" pitchFamily="2" charset="0"/>
                <a:hlinkClick r:id="rId6"/>
              </a:rPr>
              <a:t>https://www.twitch.tv/fuskinha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Como otimizar e simplificar nosso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Tipos de operadores da </a:t>
            </a:r>
            <a:r>
              <a:rPr lang="pt-BR" dirty="0" err="1"/>
              <a:t>Stream</a:t>
            </a:r>
            <a:r>
              <a:rPr lang="pt-BR" dirty="0"/>
              <a:t> API;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/>
              <a:t>Map, </a:t>
            </a:r>
            <a:r>
              <a:rPr lang="pt-BR" dirty="0" err="1"/>
              <a:t>Filter</a:t>
            </a:r>
            <a:r>
              <a:rPr lang="pt-BR" dirty="0"/>
              <a:t>, </a:t>
            </a:r>
            <a:r>
              <a:rPr lang="pt-BR" dirty="0" err="1"/>
              <a:t>ForEach</a:t>
            </a:r>
            <a:r>
              <a:rPr lang="pt-BR" dirty="0"/>
              <a:t>, </a:t>
            </a:r>
            <a:r>
              <a:rPr lang="pt-BR" dirty="0" err="1"/>
              <a:t>Collect</a:t>
            </a:r>
            <a:r>
              <a:rPr lang="pt-BR" dirty="0"/>
              <a:t> e muito mais;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Programação Funcional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/>
              <a:t>https://github.com/rocketseat-experts-club/java-stream-api-2021-05-22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Demo de como usar a </a:t>
            </a:r>
            <a:r>
              <a:rPr lang="pt-BR" dirty="0" err="1"/>
              <a:t>Stream</a:t>
            </a:r>
            <a:r>
              <a:rPr lang="pt-BR" dirty="0"/>
              <a:t> API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420309" y="919351"/>
            <a:ext cx="8303382" cy="1080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A partir da lista abaixo, chamada de </a:t>
            </a:r>
            <a:r>
              <a:rPr lang="pt-BR" dirty="0" err="1"/>
              <a:t>numbers</a:t>
            </a:r>
            <a:r>
              <a:rPr lang="pt-BR" dirty="0"/>
              <a:t>, calcule a soma dos números que não se repetem.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6B7DC7-05E0-4718-B890-0BE3810C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62" y="2749599"/>
            <a:ext cx="3087501" cy="13232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78B00F-EAA5-402F-AB0B-CCF7D5C06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26" y="2958768"/>
            <a:ext cx="2819400" cy="9048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F01BE43-602A-4DC9-ABD3-C487ADA57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90" y="1979718"/>
            <a:ext cx="3610446" cy="514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 de como usar a </a:t>
            </a:r>
            <a:r>
              <a:rPr lang="pt-BR" dirty="0" err="1"/>
              <a:t>Stream</a:t>
            </a:r>
            <a:r>
              <a:rPr lang="pt-BR" dirty="0"/>
              <a:t> API</a:t>
            </a:r>
            <a:endParaRPr dirty="0"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420309" y="919352"/>
            <a:ext cx="8303382" cy="861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Qual o nome do aluno mais velho, que pertence a lista de estudantes?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CD92D7-CFE0-46FC-BE92-9F51A96E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9" y="3069772"/>
            <a:ext cx="3087501" cy="9652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0CE1375-AEE4-48FE-B71E-D7556ECE6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571" y="3301450"/>
            <a:ext cx="2893079" cy="5019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9194F7-26AD-46BA-BE8C-3912068CF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09" y="1653178"/>
            <a:ext cx="3330109" cy="11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0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Java 8+</a:t>
            </a:r>
            <a:r>
              <a:rPr lang="pt-BR" sz="1400" dirty="0"/>
              <a:t>;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Seu editor de código de preferência (No meu caso, </a:t>
            </a:r>
            <a:r>
              <a:rPr lang="pt-BR" dirty="0" err="1"/>
              <a:t>Intellij</a:t>
            </a:r>
            <a:r>
              <a:rPr lang="pt-BR" dirty="0"/>
              <a:t>)</a:t>
            </a:r>
            <a:r>
              <a:rPr lang="pt-BR" sz="1400" dirty="0"/>
              <a:t>;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Vontade de aprender :D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11706" y="1537300"/>
            <a:ext cx="64515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8A853"/>
                </a:solidFill>
              </a:rPr>
              <a:t>Obrigado!</a:t>
            </a:r>
            <a:endParaRPr dirty="0">
              <a:solidFill>
                <a:srgbClr val="D8A853"/>
              </a:solidFill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311700" y="2765275"/>
            <a:ext cx="6451500" cy="1954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4"/>
              </a:rPr>
              <a:t>https://github.com/PedroLacombe</a:t>
            </a:r>
            <a:endParaRPr lang="pt-BR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5"/>
              </a:rPr>
              <a:t>https://www.linkedin.com/in/pedrohenriquelacombe</a:t>
            </a:r>
            <a:endParaRPr lang="pt-BR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404</Words>
  <Application>Microsoft Office PowerPoint</Application>
  <PresentationFormat>Apresentação na tela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Roboto</vt:lpstr>
      <vt:lpstr>Roboto Light</vt:lpstr>
      <vt:lpstr>Arial</vt:lpstr>
      <vt:lpstr>Simple Light</vt:lpstr>
      <vt:lpstr>Stream API, facilitando a manipulação de dados em suas aplicações Java.</vt:lpstr>
      <vt:lpstr>Agenda</vt:lpstr>
      <vt:lpstr>Sobre mim e a minha relação com o código</vt:lpstr>
      <vt:lpstr>Sobre a aula e o que será entregue no final</vt:lpstr>
      <vt:lpstr>Demo de como usar a Stream API</vt:lpstr>
      <vt:lpstr>Demo de como usar a Stream API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API, como melhorar a manipulação de dados em suas aplicações Java.</dc:title>
  <cp:lastModifiedBy>Pedro Lacombe</cp:lastModifiedBy>
  <cp:revision>18</cp:revision>
  <dcterms:modified xsi:type="dcterms:W3CDTF">2021-05-23T16:41:07Z</dcterms:modified>
</cp:coreProperties>
</file>