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1c2d3dff4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1c2d3dff4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1c2d3dff4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1c2d3dff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1c2d3dff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1c2d3dff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1c2d3dff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1c2d3dff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1c2d3dff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1c2d3dff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1c2d3dff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1c2d3dff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1c2d3dff4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1c2d3dff4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1c2d3dff4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1c2d3dff4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1c2d3dff4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1c2d3dff4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1c2d3dff4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1c2d3dff4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eveloper.okta.com/docs/guides/build-sso-integration/overview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63600" y="744575"/>
            <a:ext cx="8668800" cy="15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Okta SSO to my website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4307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y Robert Nicolo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00" y="4600596"/>
            <a:ext cx="977025" cy="32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79250" y="4528025"/>
            <a:ext cx="475125" cy="47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didn’t like about the experience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having access to a troubleshooting guide to resolve errors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of the error messages were not clear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Unsure which integration type to choose (eg. SSO Page, widget, etc)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clear at times what were the next steps when finishing a guide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documentation was lacking guidance in several areas. See </a:t>
            </a:r>
            <a:r>
              <a:rPr b="1" lang="en"/>
              <a:t>Okta integration doc recommendations </a:t>
            </a:r>
            <a:r>
              <a:rPr lang="en"/>
              <a:t>for a list of recommended changes.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I had more time I would explore ...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727100"/>
            <a:ext cx="8520600" cy="25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Authorization:</a:t>
            </a:r>
            <a:r>
              <a:rPr lang="en"/>
              <a:t> Creating an Admin group and assign people to that group.  The site would allow such “Admins” additionality funcationalty.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Okta Widget:</a:t>
            </a:r>
            <a:r>
              <a:rPr lang="en"/>
              <a:t> Successfully integrate the Okta widget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was built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546400"/>
            <a:ext cx="3756000" cy="24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Website built for hypothetical Novella company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 on a .Net tech stack including ASP.NET Core and Visual Studio 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8825" y="747900"/>
            <a:ext cx="3836446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4827200" y="658138"/>
            <a:ext cx="3899700" cy="400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was built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311075"/>
            <a:ext cx="7409100" cy="28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/>
              <a:t>Created a project in Visual Studio using the ASP.NET MVC website template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/>
              <a:t>Followed the documentation on developer.okta.com starting with this page: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https://developer.okta.com/docs/guides/build-sso-integration/overview/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in link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99875"/>
            <a:ext cx="3756000" cy="24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</a:t>
            </a:r>
            <a:r>
              <a:rPr lang="en"/>
              <a:t>sign in</a:t>
            </a:r>
            <a:r>
              <a:rPr lang="en"/>
              <a:t> functionality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Clicking on the SignIn link redirects to the Okta sign in page</a:t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4852150" y="672350"/>
            <a:ext cx="3899700" cy="400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8825" y="747900"/>
            <a:ext cx="3836446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4807325" y="1467975"/>
            <a:ext cx="582600" cy="291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387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Okta sign in page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576" y="495500"/>
            <a:ext cx="2867074" cy="368708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355900"/>
            <a:ext cx="3756000" cy="32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 in page supports the following: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MFA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 user registration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Password reset</a:t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5883100" y="445025"/>
            <a:ext cx="2554800" cy="4071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in with multi factor authentication (MFA)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2510125"/>
            <a:ext cx="4327500" cy="20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Screenshot to the right shows the MFA support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5550" y="1234800"/>
            <a:ext cx="3424050" cy="309067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/>
          <p:nvPr/>
        </p:nvSpPr>
        <p:spPr>
          <a:xfrm>
            <a:off x="5315550" y="1152476"/>
            <a:ext cx="3360900" cy="350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In</a:t>
            </a:r>
            <a:r>
              <a:rPr lang="en"/>
              <a:t> functionality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399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Displays username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Username is pulled from: User.Identity.Name in _Layout.cshtml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47900"/>
            <a:ext cx="4186903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/>
          <p:nvPr/>
        </p:nvSpPr>
        <p:spPr>
          <a:xfrm>
            <a:off x="4508300" y="638725"/>
            <a:ext cx="4314300" cy="4168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/>
          <p:nvPr/>
        </p:nvSpPr>
        <p:spPr>
          <a:xfrm>
            <a:off x="4728875" y="1467975"/>
            <a:ext cx="1322400" cy="369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37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out functionality 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2095500"/>
            <a:ext cx="3699900" cy="24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SignOut link signs the user out and redirects back to the home page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4572000" y="683550"/>
            <a:ext cx="4314300" cy="4168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47900"/>
            <a:ext cx="4186903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/>
          <p:nvPr/>
        </p:nvSpPr>
        <p:spPr>
          <a:xfrm>
            <a:off x="4437525" y="1994650"/>
            <a:ext cx="997200" cy="30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liked about the experience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736900"/>
            <a:ext cx="8520600" cy="28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additional features such as MFA, and user self service required no code change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Okta admin console was relatively easy to use for the following tasks: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Adding applications, people, and groups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Setting up MFA and Self Service Registrations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Minimal ASP.Net integration points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