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>
      <p:cViewPr varScale="1">
        <p:scale>
          <a:sx n="51" d="100"/>
          <a:sy n="51" d="100"/>
        </p:scale>
        <p:origin x="43" y="92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6.png"/><Relationship Id="rId7" Type="http://schemas.openxmlformats.org/officeDocument/2006/relationships/image" Target="../media/image1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8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7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7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9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18" Type="http://schemas.openxmlformats.org/officeDocument/2006/relationships/image" Target="../media/image54.png"/><Relationship Id="rId26" Type="http://schemas.openxmlformats.org/officeDocument/2006/relationships/image" Target="../media/image75.png"/><Relationship Id="rId3" Type="http://schemas.openxmlformats.org/officeDocument/2006/relationships/image" Target="../media/image8.png"/><Relationship Id="rId21" Type="http://schemas.openxmlformats.org/officeDocument/2006/relationships/image" Target="../media/image38.png"/><Relationship Id="rId7" Type="http://schemas.openxmlformats.org/officeDocument/2006/relationships/image" Target="../media/image60.png"/><Relationship Id="rId12" Type="http://schemas.openxmlformats.org/officeDocument/2006/relationships/image" Target="../media/image29.png"/><Relationship Id="rId17" Type="http://schemas.openxmlformats.org/officeDocument/2006/relationships/image" Target="../media/image68.png"/><Relationship Id="rId25" Type="http://schemas.openxmlformats.org/officeDocument/2006/relationships/image" Target="../media/image74.png"/><Relationship Id="rId2" Type="http://schemas.openxmlformats.org/officeDocument/2006/relationships/image" Target="../media/image7.png"/><Relationship Id="rId16" Type="http://schemas.openxmlformats.org/officeDocument/2006/relationships/image" Target="../media/image67.png"/><Relationship Id="rId20" Type="http://schemas.openxmlformats.org/officeDocument/2006/relationships/image" Target="../media/image70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3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63.png"/><Relationship Id="rId19" Type="http://schemas.openxmlformats.org/officeDocument/2006/relationships/image" Target="../media/image69.png"/><Relationship Id="rId4" Type="http://schemas.openxmlformats.org/officeDocument/2006/relationships/image" Target="../media/image9.png"/><Relationship Id="rId9" Type="http://schemas.openxmlformats.org/officeDocument/2006/relationships/image" Target="../media/image62.png"/><Relationship Id="rId14" Type="http://schemas.openxmlformats.org/officeDocument/2006/relationships/image" Target="../media/image30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5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8.png"/><Relationship Id="rId21" Type="http://schemas.openxmlformats.org/officeDocument/2006/relationships/image" Target="../media/image91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2" Type="http://schemas.openxmlformats.org/officeDocument/2006/relationships/image" Target="../media/image7.png"/><Relationship Id="rId16" Type="http://schemas.openxmlformats.org/officeDocument/2006/relationships/image" Target="../media/image30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54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5" Type="http://schemas.openxmlformats.org/officeDocument/2006/relationships/image" Target="../media/image79.png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10" Type="http://schemas.openxmlformats.org/officeDocument/2006/relationships/image" Target="../media/image60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9.png"/><Relationship Id="rId9" Type="http://schemas.openxmlformats.org/officeDocument/2006/relationships/image" Target="../media/image83.png"/><Relationship Id="rId14" Type="http://schemas.openxmlformats.org/officeDocument/2006/relationships/image" Target="../media/image29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8.png"/><Relationship Id="rId21" Type="http://schemas.openxmlformats.org/officeDocument/2006/relationships/image" Target="../media/image118.png"/><Relationship Id="rId7" Type="http://schemas.openxmlformats.org/officeDocument/2006/relationships/image" Target="../media/image105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7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38.png"/><Relationship Id="rId24" Type="http://schemas.openxmlformats.org/officeDocument/2006/relationships/image" Target="../media/image121.png"/><Relationship Id="rId5" Type="http://schemas.openxmlformats.org/officeDocument/2006/relationships/image" Target="../media/image103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8.png"/><Relationship Id="rId19" Type="http://schemas.openxmlformats.org/officeDocument/2006/relationships/image" Target="../media/image116.png"/><Relationship Id="rId4" Type="http://schemas.openxmlformats.org/officeDocument/2006/relationships/image" Target="../media/image9.png"/><Relationship Id="rId9" Type="http://schemas.openxmlformats.org/officeDocument/2006/relationships/image" Target="../media/image107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9166" y="-442593"/>
            <a:ext cx="9583767" cy="694752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2570" y="570513"/>
            <a:ext cx="220527" cy="151336"/>
            <a:chOff x="1222570" y="570513"/>
            <a:chExt cx="220527" cy="15133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2570" y="570513"/>
              <a:ext cx="220527" cy="151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2382" y="9564483"/>
            <a:ext cx="16800951" cy="14286"/>
            <a:chOff x="742382" y="9564483"/>
            <a:chExt cx="16800951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82" y="956448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67468" y="1597690"/>
            <a:ext cx="3523320" cy="3945487"/>
            <a:chOff x="12067468" y="1597690"/>
            <a:chExt cx="3523320" cy="394548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67468" y="1597690"/>
              <a:ext cx="3523320" cy="39454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6904" y="9564483"/>
            <a:ext cx="15371907" cy="14286"/>
            <a:chOff x="1456904" y="9564483"/>
            <a:chExt cx="1537190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04" y="9564483"/>
              <a:ext cx="1537190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50554" y="2802141"/>
            <a:ext cx="8600315" cy="6598125"/>
            <a:chOff x="8750554" y="2802141"/>
            <a:chExt cx="8600315" cy="65981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0554" y="2802141"/>
              <a:ext cx="8600315" cy="65981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4845" y="2802141"/>
            <a:ext cx="7323099" cy="2208554"/>
            <a:chOff x="934845" y="2802141"/>
            <a:chExt cx="7323099" cy="22085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845" y="2802141"/>
              <a:ext cx="7323099" cy="220855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05918" y="1346556"/>
            <a:ext cx="4682239" cy="132195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41188" y="735719"/>
            <a:ext cx="6120048" cy="19327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4845" y="6948494"/>
            <a:ext cx="5014360" cy="2142372"/>
            <a:chOff x="934845" y="6948494"/>
            <a:chExt cx="5014360" cy="214237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4845" y="6948494"/>
              <a:ext cx="5014360" cy="214237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6405" y="7180651"/>
            <a:ext cx="5094935" cy="18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6904" y="9564483"/>
            <a:ext cx="15371907" cy="14286"/>
            <a:chOff x="1456904" y="9564483"/>
            <a:chExt cx="1537190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04" y="9564483"/>
              <a:ext cx="1537190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6904" y="3884253"/>
            <a:ext cx="9136856" cy="4076939"/>
            <a:chOff x="1456904" y="3884253"/>
            <a:chExt cx="9136856" cy="40769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6904" y="3884253"/>
              <a:ext cx="9136856" cy="407693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639744" y="5123153"/>
            <a:ext cx="5008301" cy="4076201"/>
            <a:chOff x="11639744" y="5123153"/>
            <a:chExt cx="5008301" cy="40762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39744" y="5123153"/>
              <a:ext cx="5008301" cy="40762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639744" y="2109500"/>
            <a:ext cx="5008301" cy="2751039"/>
            <a:chOff x="11639744" y="2109500"/>
            <a:chExt cx="5008301" cy="27510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39744" y="2109500"/>
              <a:ext cx="5008301" cy="275103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5951" y="1906329"/>
            <a:ext cx="9657429" cy="1368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7485" y="3877979"/>
            <a:ext cx="10440309" cy="31783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2382" y="9564483"/>
            <a:ext cx="16800951" cy="14286"/>
            <a:chOff x="742382" y="9564483"/>
            <a:chExt cx="16800951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382" y="9564483"/>
              <a:ext cx="16800951" cy="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22570" y="3890760"/>
            <a:ext cx="7666319" cy="1247663"/>
            <a:chOff x="1222570" y="3890760"/>
            <a:chExt cx="7666319" cy="12476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570" y="3890760"/>
              <a:ext cx="7666319" cy="12476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2570" y="5534928"/>
            <a:ext cx="7666319" cy="1247663"/>
            <a:chOff x="1222570" y="5534928"/>
            <a:chExt cx="7666319" cy="12476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570" y="5534928"/>
              <a:ext cx="7666319" cy="12476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22570" y="7142254"/>
            <a:ext cx="7666319" cy="1247663"/>
            <a:chOff x="1222570" y="7142254"/>
            <a:chExt cx="7666319" cy="12476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570" y="7142254"/>
              <a:ext cx="7666319" cy="12476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21964" y="3886318"/>
            <a:ext cx="7666319" cy="1247663"/>
            <a:chOff x="9421964" y="3886318"/>
            <a:chExt cx="7666319" cy="12476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1964" y="3886318"/>
              <a:ext cx="7666319" cy="12476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21964" y="5530485"/>
            <a:ext cx="7666319" cy="1247663"/>
            <a:chOff x="9421964" y="5530485"/>
            <a:chExt cx="7666319" cy="124766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1964" y="5530485"/>
              <a:ext cx="7666319" cy="12476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21964" y="7137811"/>
            <a:ext cx="7666319" cy="1247663"/>
            <a:chOff x="9421964" y="7137811"/>
            <a:chExt cx="7666319" cy="12476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1964" y="7137811"/>
              <a:ext cx="7666319" cy="124766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40284" y="-396434"/>
            <a:ext cx="19166282" cy="54525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2570" y="575963"/>
            <a:ext cx="220527" cy="151336"/>
            <a:chOff x="1222570" y="575963"/>
            <a:chExt cx="220527" cy="15133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570" y="575963"/>
              <a:ext cx="220527" cy="1513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56904" y="9564483"/>
            <a:ext cx="15371907" cy="14286"/>
            <a:chOff x="1456904" y="9564483"/>
            <a:chExt cx="15371907" cy="1428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904" y="9564483"/>
              <a:ext cx="15371907" cy="14286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4744" y="1419398"/>
            <a:ext cx="5794264" cy="248195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19315" y="2498173"/>
            <a:ext cx="4130995" cy="70781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55099" y="4066310"/>
            <a:ext cx="1251447" cy="95940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6764" y="4209450"/>
            <a:ext cx="2191609" cy="85093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3163" y="5700126"/>
            <a:ext cx="1528933" cy="959400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727717" y="5791202"/>
            <a:ext cx="3095152" cy="88396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7460" y="7317383"/>
            <a:ext cx="2332285" cy="95940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46764" y="7460526"/>
            <a:ext cx="2642533" cy="85093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11964" y="4066307"/>
            <a:ext cx="1795266" cy="95940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926002" y="4176431"/>
            <a:ext cx="2691152" cy="88396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357145" y="5700126"/>
            <a:ext cx="1734419" cy="95940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945050" y="5824222"/>
            <a:ext cx="1906142" cy="85093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50317" y="7317383"/>
            <a:ext cx="2191609" cy="9594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945050" y="7460526"/>
            <a:ext cx="1620666" cy="8509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2570" y="575963"/>
            <a:ext cx="220527" cy="151336"/>
            <a:chOff x="1222570" y="575963"/>
            <a:chExt cx="220527" cy="1513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570" y="575963"/>
              <a:ext cx="220527" cy="151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6904" y="9564483"/>
            <a:ext cx="15371907" cy="14286"/>
            <a:chOff x="1456904" y="9564483"/>
            <a:chExt cx="1537190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904" y="9564483"/>
              <a:ext cx="15371907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9577" y="1971005"/>
            <a:ext cx="4497455" cy="1807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8288" y="1719659"/>
            <a:ext cx="1938972" cy="7331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2570" y="3602272"/>
            <a:ext cx="5575049" cy="4826299"/>
            <a:chOff x="1222570" y="3602272"/>
            <a:chExt cx="5575049" cy="48262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2570" y="3602272"/>
              <a:ext cx="5575049" cy="48262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93097" y="4019048"/>
            <a:ext cx="4568808" cy="556263"/>
            <a:chOff x="1693097" y="4019048"/>
            <a:chExt cx="4568808" cy="55626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3097" y="4019048"/>
              <a:ext cx="4568808" cy="5562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85295" y="5770601"/>
            <a:ext cx="1200419" cy="140986"/>
            <a:chOff x="6685295" y="5770601"/>
            <a:chExt cx="1200419" cy="14098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5295" y="5770601"/>
              <a:ext cx="1200419" cy="1409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677676" y="4114730"/>
            <a:ext cx="1131848" cy="494897"/>
            <a:chOff x="6677676" y="4114730"/>
            <a:chExt cx="1131848" cy="4948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7676" y="4114730"/>
              <a:ext cx="1131848" cy="49489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685295" y="7070249"/>
            <a:ext cx="1131848" cy="494897"/>
            <a:chOff x="6685295" y="7070249"/>
            <a:chExt cx="1131848" cy="49489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5295" y="7070249"/>
              <a:ext cx="1131848" cy="49489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6288" y="4055831"/>
            <a:ext cx="4271601" cy="676382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34573" y="5057145"/>
            <a:ext cx="3582888" cy="73663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10543" y="5085714"/>
            <a:ext cx="419049" cy="419038"/>
            <a:chOff x="1710543" y="5085714"/>
            <a:chExt cx="419049" cy="4190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10543" y="5085714"/>
              <a:ext cx="419049" cy="41903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34573" y="6525145"/>
            <a:ext cx="3582888" cy="73663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710543" y="6601336"/>
            <a:ext cx="419049" cy="419038"/>
            <a:chOff x="1710543" y="6601336"/>
            <a:chExt cx="419049" cy="41903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10543" y="6601336"/>
              <a:ext cx="419049" cy="41903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19048" y="3602272"/>
            <a:ext cx="9356986" cy="1480268"/>
            <a:chOff x="7719048" y="3602272"/>
            <a:chExt cx="9356986" cy="148026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19048" y="3602272"/>
              <a:ext cx="9356986" cy="148026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719048" y="5275288"/>
            <a:ext cx="9356986" cy="1480268"/>
            <a:chOff x="7719048" y="5275288"/>
            <a:chExt cx="9356986" cy="148026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19048" y="5275288"/>
              <a:ext cx="9356986" cy="148026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19048" y="6948304"/>
            <a:ext cx="9356986" cy="1480268"/>
            <a:chOff x="7719048" y="6948304"/>
            <a:chExt cx="9356986" cy="148026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19048" y="6948304"/>
              <a:ext cx="9356986" cy="148026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792297" y="4122497"/>
            <a:ext cx="1575468" cy="67638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491431" y="3710659"/>
            <a:ext cx="1243572" cy="88450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023232" y="4169757"/>
            <a:ext cx="5840640" cy="69936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302164" y="5766221"/>
            <a:ext cx="2370020" cy="67638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514155" y="5392478"/>
            <a:ext cx="1239153" cy="85593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023232" y="5541312"/>
            <a:ext cx="5814402" cy="111919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553383" y="7425621"/>
            <a:ext cx="2109754" cy="67638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518612" y="7042345"/>
            <a:ext cx="1235458" cy="884505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100954" y="7237697"/>
            <a:ext cx="3575364" cy="11139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2570" y="575963"/>
            <a:ext cx="220527" cy="151336"/>
            <a:chOff x="1222570" y="575963"/>
            <a:chExt cx="220527" cy="1513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570" y="575963"/>
              <a:ext cx="220527" cy="151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6904" y="9564483"/>
            <a:ext cx="15371907" cy="14286"/>
            <a:chOff x="1456904" y="9564483"/>
            <a:chExt cx="1537190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904" y="9564483"/>
              <a:ext cx="15371907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529" y="1971005"/>
            <a:ext cx="5534008" cy="1807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8288" y="1719659"/>
            <a:ext cx="1979306" cy="7331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22570" y="4940476"/>
            <a:ext cx="15886259" cy="864875"/>
            <a:chOff x="1222570" y="4940476"/>
            <a:chExt cx="15886259" cy="86487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2570" y="4940476"/>
              <a:ext cx="15886259" cy="86487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2570" y="6230057"/>
            <a:ext cx="15886259" cy="864875"/>
            <a:chOff x="1222570" y="6230057"/>
            <a:chExt cx="15886259" cy="8648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2570" y="6230057"/>
              <a:ext cx="15886259" cy="8648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2570" y="7519637"/>
            <a:ext cx="15886259" cy="1506873"/>
            <a:chOff x="1222570" y="7519637"/>
            <a:chExt cx="15886259" cy="15068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2570" y="7519637"/>
              <a:ext cx="15886259" cy="1506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2570" y="4057143"/>
            <a:ext cx="15886259" cy="530114"/>
            <a:chOff x="1222570" y="4057143"/>
            <a:chExt cx="15886259" cy="5301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2570" y="4057143"/>
              <a:ext cx="15886259" cy="5301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022653" y="5557543"/>
            <a:ext cx="438473" cy="438473"/>
            <a:chOff x="9022653" y="5557543"/>
            <a:chExt cx="438473" cy="43847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22653" y="5557543"/>
              <a:ext cx="438473" cy="43847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22653" y="6839391"/>
            <a:ext cx="438473" cy="438473"/>
            <a:chOff x="9022653" y="6839391"/>
            <a:chExt cx="438473" cy="43847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22653" y="6839391"/>
              <a:ext cx="438473" cy="43847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640802" y="3196044"/>
            <a:ext cx="9004111" cy="780952"/>
            <a:chOff x="4640802" y="3196044"/>
            <a:chExt cx="9004111" cy="78095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40802" y="3196044"/>
              <a:ext cx="9004111" cy="78095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073831" y="3272554"/>
            <a:ext cx="6667525" cy="85712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573467" y="5188224"/>
            <a:ext cx="388437" cy="388427"/>
            <a:chOff x="1573467" y="5188224"/>
            <a:chExt cx="388437" cy="38842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3467" y="5188224"/>
              <a:ext cx="388437" cy="38842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73467" y="6450964"/>
            <a:ext cx="388437" cy="388427"/>
            <a:chOff x="1573467" y="6450964"/>
            <a:chExt cx="388437" cy="38842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3467" y="6450964"/>
              <a:ext cx="388437" cy="3884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85372" y="8078860"/>
            <a:ext cx="388437" cy="388427"/>
            <a:chOff x="1585372" y="8078860"/>
            <a:chExt cx="388437" cy="38842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85372" y="8078860"/>
              <a:ext cx="388437" cy="38842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79435" y="4410910"/>
            <a:ext cx="7789639" cy="149063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08765" y="6321814"/>
            <a:ext cx="6031210" cy="88707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549995" y="7624595"/>
            <a:ext cx="9963619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2570" y="575963"/>
            <a:ext cx="220527" cy="151336"/>
            <a:chOff x="1222570" y="575963"/>
            <a:chExt cx="220527" cy="1513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570" y="575963"/>
              <a:ext cx="220527" cy="151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6904" y="9564483"/>
            <a:ext cx="15371907" cy="14286"/>
            <a:chOff x="1456904" y="9564483"/>
            <a:chExt cx="1537190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904" y="9564483"/>
              <a:ext cx="15371907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0529" y="1971005"/>
            <a:ext cx="11013360" cy="1807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48288" y="1719659"/>
            <a:ext cx="1987315" cy="7331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4474" y="4495238"/>
            <a:ext cx="2912525" cy="2912525"/>
            <a:chOff x="1184474" y="4495238"/>
            <a:chExt cx="2912525" cy="29125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4474" y="4495238"/>
              <a:ext cx="2912525" cy="29125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20017" y="3842672"/>
            <a:ext cx="9559348" cy="1698068"/>
            <a:chOff x="7520017" y="3842672"/>
            <a:chExt cx="9559348" cy="16980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0017" y="3842672"/>
              <a:ext cx="9559348" cy="169806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20017" y="6422043"/>
            <a:ext cx="9559348" cy="716485"/>
            <a:chOff x="7520017" y="6422043"/>
            <a:chExt cx="9559348" cy="71648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0017" y="6422043"/>
              <a:ext cx="9559348" cy="71648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20017" y="7407763"/>
            <a:ext cx="9559348" cy="957870"/>
            <a:chOff x="7520017" y="7407763"/>
            <a:chExt cx="9559348" cy="9578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0017" y="7407763"/>
              <a:ext cx="9559348" cy="9578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30736" y="4642912"/>
            <a:ext cx="649887" cy="140986"/>
            <a:chOff x="6930736" y="4642912"/>
            <a:chExt cx="649887" cy="1409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6930736" y="4642912"/>
              <a:ext cx="649887" cy="1409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03114" y="4630644"/>
            <a:ext cx="1131848" cy="494897"/>
            <a:chOff x="3703114" y="4630644"/>
            <a:chExt cx="1131848" cy="49489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03114" y="4630644"/>
              <a:ext cx="1131848" cy="49489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757576" y="6711399"/>
            <a:ext cx="797073" cy="140986"/>
            <a:chOff x="6757576" y="6711399"/>
            <a:chExt cx="797073" cy="14098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0800000">
              <a:off x="6757576" y="6711399"/>
              <a:ext cx="797073" cy="1409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686664" y="6784845"/>
            <a:ext cx="1131848" cy="494897"/>
            <a:chOff x="3686664" y="6784845"/>
            <a:chExt cx="1131848" cy="49489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6664" y="6784845"/>
              <a:ext cx="1131848" cy="4948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00866" y="7676465"/>
            <a:ext cx="779757" cy="140986"/>
            <a:chOff x="6800866" y="7676465"/>
            <a:chExt cx="779757" cy="14098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0800000">
              <a:off x="6800866" y="7676465"/>
              <a:ext cx="779757" cy="1409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10053" y="3745769"/>
            <a:ext cx="2314726" cy="1954320"/>
            <a:chOff x="4710053" y="3745769"/>
            <a:chExt cx="2314726" cy="1954320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070459" y="3745769"/>
              <a:ext cx="1954320" cy="1954320"/>
              <a:chOff x="5070459" y="3745769"/>
              <a:chExt cx="1954320" cy="1954320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70459" y="3745769"/>
                <a:ext cx="1954320" cy="1954320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710053" y="4423636"/>
              <a:ext cx="763581" cy="532978"/>
              <a:chOff x="4710053" y="4423636"/>
              <a:chExt cx="763581" cy="53297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710053" y="4423636"/>
                <a:ext cx="763581" cy="532978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4710053" y="6255822"/>
            <a:ext cx="2314726" cy="1954320"/>
            <a:chOff x="4710053" y="6255822"/>
            <a:chExt cx="2314726" cy="1954320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5070459" y="6255822"/>
              <a:ext cx="1954320" cy="1954320"/>
              <a:chOff x="5070459" y="6255822"/>
              <a:chExt cx="1954320" cy="1954320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70459" y="6255822"/>
                <a:ext cx="1954320" cy="1954320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4710053" y="6985541"/>
              <a:ext cx="763581" cy="532978"/>
              <a:chOff x="4710053" y="6985541"/>
              <a:chExt cx="763581" cy="532978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710053" y="6985541"/>
                <a:ext cx="763581" cy="532978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2446518" y="5142294"/>
            <a:ext cx="388437" cy="388427"/>
            <a:chOff x="2446518" y="5142294"/>
            <a:chExt cx="388437" cy="38842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6518" y="5142294"/>
              <a:ext cx="388437" cy="388427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29612" y="5475945"/>
            <a:ext cx="2620535" cy="143712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373164" y="4203802"/>
            <a:ext cx="1408811" cy="1291135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470793" y="4295748"/>
            <a:ext cx="1243572" cy="88450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66362" y="3957627"/>
            <a:ext cx="1429399" cy="545006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492117" y="6856021"/>
            <a:ext cx="1239381" cy="87021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089429" y="4055857"/>
            <a:ext cx="8741476" cy="86285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070835" y="4796804"/>
            <a:ext cx="8221621" cy="605697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8072288" y="6522783"/>
            <a:ext cx="1713506" cy="676382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310954" y="6563259"/>
            <a:ext cx="4317193" cy="605698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081812" y="7483107"/>
            <a:ext cx="3258592" cy="666525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287907" y="7474278"/>
            <a:ext cx="5206517" cy="9571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2570" y="575963"/>
            <a:ext cx="220527" cy="151336"/>
            <a:chOff x="1222570" y="575963"/>
            <a:chExt cx="220527" cy="1513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570" y="575963"/>
              <a:ext cx="220527" cy="151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6904" y="9564483"/>
            <a:ext cx="15371907" cy="14286"/>
            <a:chOff x="1456904" y="9564483"/>
            <a:chExt cx="1537190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904" y="9564483"/>
              <a:ext cx="15371907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9577" y="1971005"/>
            <a:ext cx="3940950" cy="1807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49548" y="2629800"/>
            <a:ext cx="3754325" cy="73318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288" y="1719659"/>
            <a:ext cx="1991448" cy="7331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3046" y="3825275"/>
            <a:ext cx="4566818" cy="1697914"/>
            <a:chOff x="1213046" y="3825275"/>
            <a:chExt cx="4566818" cy="169791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3046" y="3825275"/>
              <a:ext cx="4566818" cy="16979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2570" y="6417933"/>
            <a:ext cx="4566818" cy="1697914"/>
            <a:chOff x="1222570" y="6417933"/>
            <a:chExt cx="4566818" cy="169791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2570" y="6417933"/>
              <a:ext cx="4566818" cy="16979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36172" y="3825275"/>
            <a:ext cx="4566818" cy="1697914"/>
            <a:chOff x="12536172" y="3825275"/>
            <a:chExt cx="4566818" cy="16979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36172" y="3825275"/>
              <a:ext cx="4566818" cy="16979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526648" y="6417933"/>
            <a:ext cx="4566818" cy="1697914"/>
            <a:chOff x="12526648" y="6417933"/>
            <a:chExt cx="4566818" cy="169791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26648" y="6417933"/>
              <a:ext cx="4566818" cy="16979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686595" y="4509950"/>
            <a:ext cx="2912525" cy="2912525"/>
            <a:chOff x="7686595" y="4509950"/>
            <a:chExt cx="2912525" cy="29125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6595" y="4509950"/>
              <a:ext cx="2912525" cy="2912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936734" y="5304138"/>
            <a:ext cx="388437" cy="388427"/>
            <a:chOff x="8936734" y="5304138"/>
            <a:chExt cx="388437" cy="38842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36734" y="5304138"/>
              <a:ext cx="388437" cy="38842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74012" y="5758116"/>
            <a:ext cx="2754544" cy="1105544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949145" y="4635262"/>
            <a:ext cx="1131848" cy="494897"/>
            <a:chOff x="6949145" y="4635262"/>
            <a:chExt cx="1131848" cy="49489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49145" y="4635262"/>
              <a:ext cx="1131848" cy="49489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233293" y="4635262"/>
            <a:ext cx="1131848" cy="494897"/>
            <a:chOff x="10233293" y="4635262"/>
            <a:chExt cx="1131848" cy="49489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33293" y="4635262"/>
              <a:ext cx="1131848" cy="4948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949145" y="6771993"/>
            <a:ext cx="1131848" cy="494897"/>
            <a:chOff x="6949145" y="6771993"/>
            <a:chExt cx="1131848" cy="49489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49145" y="6771993"/>
              <a:ext cx="1131848" cy="4948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33293" y="6771993"/>
            <a:ext cx="1131848" cy="494897"/>
            <a:chOff x="10233293" y="6771993"/>
            <a:chExt cx="1131848" cy="49489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33293" y="6771993"/>
              <a:ext cx="1131848" cy="49489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246531" y="3713917"/>
            <a:ext cx="2357545" cy="1990471"/>
            <a:chOff x="5246531" y="3713917"/>
            <a:chExt cx="2357545" cy="1990471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5246531" y="3713917"/>
              <a:ext cx="1990471" cy="1990471"/>
              <a:chOff x="5246531" y="3713917"/>
              <a:chExt cx="1990471" cy="1990471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246531" y="3713917"/>
                <a:ext cx="1990471" cy="199047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6826370" y="4404323"/>
              <a:ext cx="777706" cy="542837"/>
              <a:chOff x="6826370" y="4404323"/>
              <a:chExt cx="777706" cy="542837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26370" y="4404323"/>
                <a:ext cx="777706" cy="542837"/>
              </a:xfrm>
              <a:prstGeom prst="rect">
                <a:avLst/>
              </a:prstGeom>
            </p:spPr>
          </p:pic>
        </p:grpSp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78834" y="4316247"/>
            <a:ext cx="1224182" cy="81071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0751598" y="3713917"/>
            <a:ext cx="2357545" cy="1990471"/>
            <a:chOff x="10751598" y="3713917"/>
            <a:chExt cx="2357545" cy="199047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1118671" y="3713917"/>
              <a:ext cx="1990471" cy="1990471"/>
              <a:chOff x="11118671" y="3713917"/>
              <a:chExt cx="1990471" cy="199047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118671" y="3713917"/>
                <a:ext cx="1990471" cy="1990471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0751598" y="4404323"/>
              <a:ext cx="777706" cy="542837"/>
              <a:chOff x="10751598" y="4404323"/>
              <a:chExt cx="777706" cy="542837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751598" y="4404323"/>
                <a:ext cx="777706" cy="542837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5268753" y="6276755"/>
            <a:ext cx="2357545" cy="1990471"/>
            <a:chOff x="5268753" y="6276755"/>
            <a:chExt cx="2357545" cy="1990471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5268753" y="6276755"/>
              <a:ext cx="1990471" cy="1990471"/>
              <a:chOff x="5268753" y="6276755"/>
              <a:chExt cx="1990471" cy="1990471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268753" y="6276755"/>
                <a:ext cx="1990471" cy="199047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6848592" y="6967161"/>
              <a:ext cx="777706" cy="542837"/>
              <a:chOff x="6848592" y="6967161"/>
              <a:chExt cx="777706" cy="542837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848592" y="6967161"/>
                <a:ext cx="777706" cy="542837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0773820" y="6276755"/>
            <a:ext cx="2357545" cy="1990471"/>
            <a:chOff x="10773820" y="6276755"/>
            <a:chExt cx="2357545" cy="1990471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1140894" y="6276755"/>
              <a:ext cx="1990471" cy="1990471"/>
              <a:chOff x="11140894" y="6276755"/>
              <a:chExt cx="1990471" cy="1990471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1140894" y="6276755"/>
                <a:ext cx="1990471" cy="1990471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0773820" y="6967161"/>
              <a:ext cx="777706" cy="542837"/>
              <a:chOff x="10773820" y="6967161"/>
              <a:chExt cx="777706" cy="542837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0773820" y="6967161"/>
                <a:ext cx="777706" cy="542837"/>
              </a:xfrm>
              <a:prstGeom prst="rect">
                <a:avLst/>
              </a:prstGeom>
            </p:spPr>
          </p:pic>
        </p:grpSp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529421" y="4325773"/>
            <a:ext cx="1220430" cy="810716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641830" y="6871307"/>
            <a:ext cx="1216792" cy="810716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534488" y="6871316"/>
            <a:ext cx="1218926" cy="810716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330658" y="4241533"/>
            <a:ext cx="1754249" cy="1155163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39892" y="4113950"/>
            <a:ext cx="2910925" cy="1272944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443173" y="3995373"/>
            <a:ext cx="1545849" cy="1584878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878002" y="4098481"/>
            <a:ext cx="3006163" cy="1272944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643126" y="6752623"/>
            <a:ext cx="1274363" cy="1116773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539892" y="6706608"/>
            <a:ext cx="2974582" cy="1272944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785886" y="6752623"/>
            <a:ext cx="2655849" cy="1155163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878002" y="6678695"/>
            <a:ext cx="2691297" cy="1272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2382" y="907923"/>
            <a:ext cx="16800951" cy="14286"/>
            <a:chOff x="742382" y="907923"/>
            <a:chExt cx="1680095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382" y="907923"/>
              <a:ext cx="16800951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2570" y="575963"/>
            <a:ext cx="220527" cy="151336"/>
            <a:chOff x="1222570" y="575963"/>
            <a:chExt cx="220527" cy="1513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570" y="575963"/>
              <a:ext cx="220527" cy="1513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6904" y="9623596"/>
            <a:ext cx="15371907" cy="14286"/>
            <a:chOff x="1456904" y="9623596"/>
            <a:chExt cx="1537190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904" y="9623596"/>
              <a:ext cx="15371907" cy="1428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9577" y="1971005"/>
            <a:ext cx="5451541" cy="180797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26183" y="2586078"/>
            <a:ext cx="2985058" cy="74556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8288" y="1719659"/>
            <a:ext cx="1983429" cy="7331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9680" y="3616657"/>
            <a:ext cx="2948859" cy="3133346"/>
            <a:chOff x="1209680" y="3616657"/>
            <a:chExt cx="2948859" cy="313334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9680" y="3616657"/>
              <a:ext cx="2948859" cy="31333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39054" y="3616657"/>
            <a:ext cx="2948859" cy="3133346"/>
            <a:chOff x="4439054" y="3616657"/>
            <a:chExt cx="2948859" cy="31333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39054" y="3616657"/>
              <a:ext cx="2948859" cy="313334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668428" y="3616657"/>
            <a:ext cx="2948859" cy="3133346"/>
            <a:chOff x="7668428" y="3616657"/>
            <a:chExt cx="2948859" cy="313334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8428" y="3616657"/>
              <a:ext cx="2948859" cy="31333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897801" y="3616657"/>
            <a:ext cx="2948859" cy="3133346"/>
            <a:chOff x="10897801" y="3616657"/>
            <a:chExt cx="2948859" cy="313334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97801" y="3616657"/>
              <a:ext cx="2948859" cy="31333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27175" y="3616657"/>
            <a:ext cx="2948859" cy="3133346"/>
            <a:chOff x="14127175" y="3616657"/>
            <a:chExt cx="2948859" cy="313334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127175" y="3616657"/>
              <a:ext cx="2948859" cy="313334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19204" y="7266667"/>
            <a:ext cx="15847306" cy="1436757"/>
            <a:chOff x="1219204" y="7266667"/>
            <a:chExt cx="15847306" cy="143675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9204" y="7266667"/>
              <a:ext cx="15847306" cy="143675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0520" y="3762125"/>
            <a:ext cx="1243572" cy="88450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32574" y="3774828"/>
            <a:ext cx="1554324" cy="85593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89774" y="3774828"/>
            <a:ext cx="1235429" cy="85593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80821" y="3774828"/>
            <a:ext cx="1438458" cy="85593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247238" y="3774828"/>
            <a:ext cx="1370124" cy="85593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8831" y="4655564"/>
            <a:ext cx="1685706" cy="66652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22136" y="5125371"/>
            <a:ext cx="3317761" cy="172016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45693" y="7511734"/>
            <a:ext cx="14901269" cy="105199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05097" y="4674612"/>
            <a:ext cx="963401" cy="66652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378398" y="5144417"/>
            <a:ext cx="2326751" cy="172016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796373" y="4575383"/>
            <a:ext cx="962878" cy="72721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579198" y="5109817"/>
            <a:ext cx="2215484" cy="172016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255123" y="4571888"/>
            <a:ext cx="1337106" cy="746259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037948" y="5125369"/>
            <a:ext cx="2316551" cy="172016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032934" y="4635217"/>
            <a:ext cx="1397992" cy="67638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834806" y="5194309"/>
            <a:ext cx="2693961" cy="1656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6904" y="9643301"/>
            <a:ext cx="15371907" cy="14286"/>
            <a:chOff x="1456904" y="9643301"/>
            <a:chExt cx="1537190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04" y="9643301"/>
              <a:ext cx="1537190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2170" y="1695785"/>
            <a:ext cx="7370316" cy="6291416"/>
            <a:chOff x="1222170" y="1695785"/>
            <a:chExt cx="7370316" cy="62914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170" y="1695785"/>
              <a:ext cx="7370316" cy="62914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1695785"/>
            <a:ext cx="8036518" cy="6291416"/>
            <a:chOff x="9142857" y="1695785"/>
            <a:chExt cx="8036518" cy="629141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1695785"/>
              <a:ext cx="8036518" cy="6291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170" y="8223239"/>
            <a:ext cx="7370316" cy="1085086"/>
            <a:chOff x="1222170" y="8223239"/>
            <a:chExt cx="7370316" cy="10850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2170" y="8223239"/>
              <a:ext cx="7370316" cy="10850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3182" y="536071"/>
            <a:ext cx="6361315" cy="13219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642892" y="485937"/>
            <a:ext cx="3363972" cy="136795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3257" y="8370257"/>
            <a:ext cx="5863602" cy="8770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6904" y="9643301"/>
            <a:ext cx="15371907" cy="14286"/>
            <a:chOff x="1456904" y="9643301"/>
            <a:chExt cx="15371907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904" y="9643301"/>
              <a:ext cx="15371907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4895" y="2560941"/>
            <a:ext cx="10382265" cy="2142372"/>
            <a:chOff x="944895" y="2560941"/>
            <a:chExt cx="10382265" cy="214237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895" y="2560941"/>
              <a:ext cx="10382265" cy="21423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4895" y="6684535"/>
            <a:ext cx="8761181" cy="2059401"/>
            <a:chOff x="944895" y="6684535"/>
            <a:chExt cx="8761181" cy="205940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895" y="6684535"/>
              <a:ext cx="8761181" cy="205940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3467" y="1043352"/>
            <a:ext cx="2962677" cy="13683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3467" y="5283325"/>
            <a:ext cx="3411353" cy="13683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14451" y="6643050"/>
            <a:ext cx="5014360" cy="2142372"/>
            <a:chOff x="11814451" y="6643050"/>
            <a:chExt cx="5014360" cy="214237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814451" y="6643050"/>
              <a:ext cx="5014360" cy="2142372"/>
              <a:chOff x="11814451" y="6643050"/>
              <a:chExt cx="5014360" cy="2142372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814451" y="6643050"/>
                <a:ext cx="5014360" cy="2142372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4279" y="6710340"/>
              <a:ext cx="4885335" cy="2158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jongil0329@gmail.com</cp:lastModifiedBy>
  <cp:revision>3</cp:revision>
  <dcterms:created xsi:type="dcterms:W3CDTF">2023-12-12T02:42:28Z</dcterms:created>
  <dcterms:modified xsi:type="dcterms:W3CDTF">2024-07-01T17:05:24Z</dcterms:modified>
  <cp:version/>
</cp:coreProperties>
</file>