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9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11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20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7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76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34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75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0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6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94DB-6B20-4DFC-BB65-0A7208B0993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4CDF-028B-4474-9794-341183575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89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平行四辺形 15"/>
          <p:cNvSpPr/>
          <p:nvPr/>
        </p:nvSpPr>
        <p:spPr>
          <a:xfrm>
            <a:off x="3275856" y="2132856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>
            <a:off x="2915816" y="2564904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/>
          <p:cNvSpPr/>
          <p:nvPr/>
        </p:nvSpPr>
        <p:spPr>
          <a:xfrm>
            <a:off x="3917712" y="2132856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/>
          <p:cNvSpPr/>
          <p:nvPr/>
        </p:nvSpPr>
        <p:spPr>
          <a:xfrm>
            <a:off x="3563888" y="2559080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>
            <a:off x="971600" y="2557840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>
            <a:off x="1691680" y="1700808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/>
        </p:nvSpPr>
        <p:spPr>
          <a:xfrm>
            <a:off x="2326328" y="1700808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平行四辺形 23"/>
          <p:cNvSpPr/>
          <p:nvPr/>
        </p:nvSpPr>
        <p:spPr>
          <a:xfrm>
            <a:off x="2987824" y="1700808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平行四辺形 24"/>
          <p:cNvSpPr/>
          <p:nvPr/>
        </p:nvSpPr>
        <p:spPr>
          <a:xfrm>
            <a:off x="3635896" y="1700808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/>
        </p:nvSpPr>
        <p:spPr>
          <a:xfrm>
            <a:off x="4283968" y="1700808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/>
          <p:cNvSpPr/>
          <p:nvPr/>
        </p:nvSpPr>
        <p:spPr>
          <a:xfrm>
            <a:off x="611560" y="2996952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/>
        </p:nvSpPr>
        <p:spPr>
          <a:xfrm>
            <a:off x="1246208" y="2996952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平行四辺形 28"/>
          <p:cNvSpPr/>
          <p:nvPr/>
        </p:nvSpPr>
        <p:spPr>
          <a:xfrm>
            <a:off x="1907704" y="2996952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/>
        </p:nvSpPr>
        <p:spPr>
          <a:xfrm>
            <a:off x="2555776" y="2996952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/>
        </p:nvSpPr>
        <p:spPr>
          <a:xfrm>
            <a:off x="3203848" y="2996952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>
            <a:off x="1318216" y="2132856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/>
        </p:nvSpPr>
        <p:spPr>
          <a:xfrm>
            <a:off x="1979712" y="2132856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平行四辺形 12"/>
          <p:cNvSpPr/>
          <p:nvPr/>
        </p:nvSpPr>
        <p:spPr>
          <a:xfrm>
            <a:off x="1619672" y="2564656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/>
          <p:cNvSpPr/>
          <p:nvPr/>
        </p:nvSpPr>
        <p:spPr>
          <a:xfrm>
            <a:off x="2627784" y="2132856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2267744" y="2564904"/>
            <a:ext cx="1008112" cy="432048"/>
          </a:xfrm>
          <a:prstGeom prst="parallelogram">
            <a:avLst>
              <a:gd name="adj" fmla="val 820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411760" y="2276872"/>
            <a:ext cx="216024" cy="20896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>
            <a:off x="107504" y="3429000"/>
            <a:ext cx="5760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2555776" y="1340768"/>
            <a:ext cx="2370048" cy="288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644008" y="1124744"/>
            <a:ext cx="7262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652120" y="3429000"/>
            <a:ext cx="7262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ｘ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548914" y="2485832"/>
            <a:ext cx="108012" cy="367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松本哲也</dc:creator>
  <cp:lastModifiedBy>松本哲也</cp:lastModifiedBy>
  <cp:revision>3</cp:revision>
  <dcterms:created xsi:type="dcterms:W3CDTF">2020-01-08T09:37:07Z</dcterms:created>
  <dcterms:modified xsi:type="dcterms:W3CDTF">2020-01-08T09:49:42Z</dcterms:modified>
</cp:coreProperties>
</file>