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FF"/>
    <a:srgbClr val="00FF00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2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0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9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0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3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1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29EC-0263-4F74-A65F-ABF6F5E363A9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A503-365B-4B49-8849-B8A0B5D13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9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2909888" y="1647825"/>
            <a:ext cx="4074318" cy="1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215519" y="1352444"/>
            <a:ext cx="407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3518454" y="1028700"/>
            <a:ext cx="4089640" cy="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3234567" y="730737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3890039" y="722756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568694" y="731151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5905713" y="731148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5240099" y="729186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3240881" y="1977887"/>
            <a:ext cx="4657" cy="372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3885999" y="1976993"/>
            <a:ext cx="9726" cy="372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4581525" y="1981200"/>
            <a:ext cx="1" cy="3719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5225090" y="1976993"/>
            <a:ext cx="25257" cy="3735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5896189" y="1981200"/>
            <a:ext cx="14074" cy="3722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6977271" y="1659731"/>
            <a:ext cx="9317" cy="3745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7283010" y="1357313"/>
            <a:ext cx="17903" cy="3742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7580867" y="1038225"/>
            <a:ext cx="27227" cy="3749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854765" y="6162261"/>
            <a:ext cx="7533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845700" y="4850823"/>
            <a:ext cx="1323056" cy="133131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 flipV="1">
            <a:off x="864759" y="1033671"/>
            <a:ext cx="17736" cy="51274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455303" y="5997473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773780" y="4495620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15694" y="570711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z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52" name="下矢印 51"/>
          <p:cNvSpPr/>
          <p:nvPr/>
        </p:nvSpPr>
        <p:spPr>
          <a:xfrm>
            <a:off x="6044675" y="1033671"/>
            <a:ext cx="936006" cy="4967784"/>
          </a:xfrm>
          <a:prstGeom prst="downArrow">
            <a:avLst>
              <a:gd name="adj1" fmla="val 62742"/>
              <a:gd name="adj2" fmla="val 54248"/>
            </a:avLst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extrusionH="76200" prstMaterial="dkEdge">
            <a:bevelT w="1270000" h="1270000"/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方体 3"/>
          <p:cNvSpPr/>
          <p:nvPr/>
        </p:nvSpPr>
        <p:spPr>
          <a:xfrm>
            <a:off x="2580022" y="735498"/>
            <a:ext cx="5331527" cy="496778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2580022" y="2695575"/>
            <a:ext cx="4085005" cy="1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580022" y="3445566"/>
            <a:ext cx="4085005" cy="3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580022" y="4174436"/>
            <a:ext cx="40850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580022" y="4914900"/>
            <a:ext cx="4085005" cy="8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665027" y="1452668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6658094" y="2188369"/>
            <a:ext cx="1254800" cy="1265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6674126" y="2922107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V="1">
            <a:off x="6671745" y="3664324"/>
            <a:ext cx="1232451" cy="12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吹き出し 53"/>
          <p:cNvSpPr/>
          <p:nvPr/>
        </p:nvSpPr>
        <p:spPr>
          <a:xfrm>
            <a:off x="8890976" y="755377"/>
            <a:ext cx="2113583" cy="894520"/>
          </a:xfrm>
          <a:prstGeom prst="wedgeRectCallout">
            <a:avLst>
              <a:gd name="adj1" fmla="val -156104"/>
              <a:gd name="adj2" fmla="val 405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列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としてセルを評価する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15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>
          <a:xfrm>
            <a:off x="2921000" y="5359400"/>
            <a:ext cx="39592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254375" y="5029200"/>
            <a:ext cx="394652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540125" y="4743450"/>
            <a:ext cx="3966133" cy="6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3171825" y="4448821"/>
            <a:ext cx="1245950" cy="125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3867150" y="4436807"/>
            <a:ext cx="1256111" cy="126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7" idx="1"/>
            <a:endCxn id="27" idx="0"/>
          </p:cNvCxnSpPr>
          <p:nvPr/>
        </p:nvCxnSpPr>
        <p:spPr>
          <a:xfrm flipV="1">
            <a:off x="4560784" y="4436334"/>
            <a:ext cx="1266950" cy="1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27734" y="4436334"/>
            <a:ext cx="1263927" cy="1266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187950" y="4438881"/>
            <a:ext cx="1233216" cy="1264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7" idx="3"/>
            <a:endCxn id="27" idx="1"/>
          </p:cNvCxnSpPr>
          <p:nvPr/>
        </p:nvCxnSpPr>
        <p:spPr>
          <a:xfrm>
            <a:off x="4560784" y="570328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54765" y="6162261"/>
            <a:ext cx="7533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845700" y="4850823"/>
            <a:ext cx="1323056" cy="133131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455303" y="5997473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73780" y="4495620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7" name="直方体 26"/>
          <p:cNvSpPr/>
          <p:nvPr/>
        </p:nvSpPr>
        <p:spPr>
          <a:xfrm>
            <a:off x="2580022" y="4436334"/>
            <a:ext cx="5228473" cy="1266950"/>
          </a:xfrm>
          <a:prstGeom prst="cube">
            <a:avLst>
              <a:gd name="adj" fmla="val 1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吹き出し 35"/>
          <p:cNvSpPr/>
          <p:nvPr/>
        </p:nvSpPr>
        <p:spPr>
          <a:xfrm>
            <a:off x="4560784" y="2133600"/>
            <a:ext cx="2945474" cy="1620869"/>
          </a:xfrm>
          <a:prstGeom prst="wedgeRectCallout">
            <a:avLst>
              <a:gd name="adj1" fmla="val 11316"/>
              <a:gd name="adj2" fmla="val 847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列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として評価し同じ</a:t>
            </a:r>
            <a:r>
              <a:rPr kumimoji="1" lang="en-US" altLang="ja-JP" dirty="0" smtClean="0"/>
              <a:t>XY</a:t>
            </a:r>
            <a:r>
              <a:rPr kumimoji="1" lang="ja-JP" altLang="en-US" dirty="0" smtClean="0"/>
              <a:t>座標上に投影する。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で管理するため、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位置が違っても、同じコスト値となる。</a:t>
            </a:r>
            <a:endParaRPr kumimoji="1" lang="ja-JP" altLang="en-US" dirty="0"/>
          </a:p>
        </p:txBody>
      </p:sp>
      <p:sp>
        <p:nvSpPr>
          <p:cNvPr id="86" name="下矢印 85"/>
          <p:cNvSpPr/>
          <p:nvPr/>
        </p:nvSpPr>
        <p:spPr>
          <a:xfrm>
            <a:off x="5899981" y="4398814"/>
            <a:ext cx="936006" cy="1150632"/>
          </a:xfrm>
          <a:prstGeom prst="downArrow">
            <a:avLst>
              <a:gd name="adj1" fmla="val 62742"/>
              <a:gd name="adj2" fmla="val 54248"/>
            </a:avLst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rightRoom" dir="t"/>
          </a:scene3d>
          <a:sp3d extrusionH="76200" prstMaterial="dkEdge">
            <a:bevelT w="1270000" h="1270000"/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矢印コネクタ 17"/>
          <p:cNvCxnSpPr/>
          <p:nvPr/>
        </p:nvCxnSpPr>
        <p:spPr>
          <a:xfrm>
            <a:off x="854765" y="6162261"/>
            <a:ext cx="75338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845700" y="4850823"/>
            <a:ext cx="1323056" cy="133131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8971" y="2251481"/>
            <a:ext cx="13524" cy="39096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455303" y="5997473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73780" y="4495620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5694" y="1764511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z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24" name="下矢印 23"/>
          <p:cNvSpPr/>
          <p:nvPr/>
        </p:nvSpPr>
        <p:spPr>
          <a:xfrm rot="16200000">
            <a:off x="4813922" y="2828794"/>
            <a:ext cx="875301" cy="4383064"/>
          </a:xfrm>
          <a:prstGeom prst="downArrow">
            <a:avLst>
              <a:gd name="adj1" fmla="val 62742"/>
              <a:gd name="adj2" fmla="val 54248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/>
            <a:lightRig rig="brightRoom" dir="t"/>
          </a:scene3d>
          <a:sp3d extrusionH="76200" prstMaterial="dkEdge">
            <a:bevelT w="1270000" h="1270000"/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直方体 24"/>
          <p:cNvSpPr/>
          <p:nvPr/>
        </p:nvSpPr>
        <p:spPr>
          <a:xfrm>
            <a:off x="3306934" y="4557275"/>
            <a:ext cx="4397249" cy="106987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吹き出し 33"/>
          <p:cNvSpPr/>
          <p:nvPr/>
        </p:nvSpPr>
        <p:spPr>
          <a:xfrm>
            <a:off x="1829876" y="3480655"/>
            <a:ext cx="1630500" cy="538360"/>
          </a:xfrm>
          <a:prstGeom prst="wedgeRectCallout">
            <a:avLst>
              <a:gd name="adj1" fmla="val 24536"/>
              <a:gd name="adj2" fmla="val 1823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センサー原点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3932696" y="4828804"/>
            <a:ext cx="4657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4577814" y="4827910"/>
            <a:ext cx="9726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 flipV="1">
            <a:off x="5273340" y="4832117"/>
            <a:ext cx="2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5937299" y="4827910"/>
            <a:ext cx="4863" cy="799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直方体 44"/>
          <p:cNvSpPr/>
          <p:nvPr/>
        </p:nvSpPr>
        <p:spPr>
          <a:xfrm>
            <a:off x="7443105" y="4560566"/>
            <a:ext cx="1174840" cy="1073602"/>
          </a:xfrm>
          <a:prstGeom prst="cub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障害物</a:t>
            </a:r>
            <a:endParaRPr kumimoji="1" lang="ja-JP" altLang="en-US" b="1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6623101" y="4840514"/>
            <a:ext cx="9524" cy="79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3943350" y="4550384"/>
            <a:ext cx="254666" cy="274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4586288" y="4542403"/>
            <a:ext cx="267200" cy="28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5281613" y="4550798"/>
            <a:ext cx="250530" cy="273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6632625" y="4566916"/>
            <a:ext cx="253342" cy="25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5942162" y="4548833"/>
            <a:ext cx="261386" cy="283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吹き出し 50"/>
          <p:cNvSpPr/>
          <p:nvPr/>
        </p:nvSpPr>
        <p:spPr>
          <a:xfrm>
            <a:off x="3457259" y="2414507"/>
            <a:ext cx="2746290" cy="894520"/>
          </a:xfrm>
          <a:prstGeom prst="wedgeRectCallout">
            <a:avLst>
              <a:gd name="adj1" fmla="val 19310"/>
              <a:gd name="adj2" fmla="val 1186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センサー原点から障害物までの間は、空きと判断し、クリアする。</a:t>
            </a:r>
            <a:endParaRPr kumimoji="1" lang="ja-JP" altLang="en-US" dirty="0"/>
          </a:p>
        </p:txBody>
      </p:sp>
      <p:sp>
        <p:nvSpPr>
          <p:cNvPr id="52" name="左中かっこ 51"/>
          <p:cNvSpPr/>
          <p:nvPr/>
        </p:nvSpPr>
        <p:spPr>
          <a:xfrm rot="5400000">
            <a:off x="5351015" y="2112990"/>
            <a:ext cx="362255" cy="414976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四角形吹き出し 52"/>
          <p:cNvSpPr/>
          <p:nvPr/>
        </p:nvSpPr>
        <p:spPr>
          <a:xfrm>
            <a:off x="6489699" y="2590799"/>
            <a:ext cx="2128245" cy="711663"/>
          </a:xfrm>
          <a:prstGeom prst="wedgeRectCallout">
            <a:avLst>
              <a:gd name="adj1" fmla="val 23343"/>
              <a:gd name="adj2" fmla="val 2162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障害物を検出したのでマークする。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4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84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shinichi</dc:creator>
  <cp:lastModifiedBy>takahashi shinichi</cp:lastModifiedBy>
  <cp:revision>16</cp:revision>
  <dcterms:created xsi:type="dcterms:W3CDTF">2020-01-06T06:20:04Z</dcterms:created>
  <dcterms:modified xsi:type="dcterms:W3CDTF">2020-01-23T06:11:10Z</dcterms:modified>
</cp:coreProperties>
</file>