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FF"/>
    <a:srgbClr val="00FF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9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0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3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1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9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 flipV="1">
            <a:off x="1930400" y="1381155"/>
            <a:ext cx="4508500" cy="27463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 rot="3428352">
            <a:off x="2908299" y="2418446"/>
            <a:ext cx="990600" cy="1676400"/>
            <a:chOff x="2895600" y="1219200"/>
            <a:chExt cx="990600" cy="1676400"/>
          </a:xfrm>
        </p:grpSpPr>
        <p:sp>
          <p:nvSpPr>
            <p:cNvPr id="5" name="二等辺三角形 4"/>
            <p:cNvSpPr/>
            <p:nvPr/>
          </p:nvSpPr>
          <p:spPr>
            <a:xfrm>
              <a:off x="2895600" y="1219200"/>
              <a:ext cx="990600" cy="736600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5600" y="1955800"/>
              <a:ext cx="990600" cy="939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" name="直線矢印コネクタ 9"/>
          <p:cNvCxnSpPr/>
          <p:nvPr/>
        </p:nvCxnSpPr>
        <p:spPr>
          <a:xfrm flipV="1">
            <a:off x="2108200" y="2477527"/>
            <a:ext cx="2514867" cy="1539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2639091" y="2451220"/>
            <a:ext cx="1118601" cy="180328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吹き出し 22"/>
          <p:cNvSpPr/>
          <p:nvPr/>
        </p:nvSpPr>
        <p:spPr>
          <a:xfrm>
            <a:off x="4271626" y="1429315"/>
            <a:ext cx="817485" cy="355831"/>
          </a:xfrm>
          <a:prstGeom prst="wedgeRectCallout">
            <a:avLst>
              <a:gd name="adj1" fmla="val 60011"/>
              <a:gd name="adj2" fmla="val 1413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経路</a:t>
            </a:r>
            <a:endParaRPr kumimoji="1" lang="ja-JP" altLang="en-US" dirty="0"/>
          </a:p>
        </p:txBody>
      </p:sp>
      <p:sp>
        <p:nvSpPr>
          <p:cNvPr id="24" name="四角形吹き出し 23"/>
          <p:cNvSpPr/>
          <p:nvPr/>
        </p:nvSpPr>
        <p:spPr>
          <a:xfrm>
            <a:off x="4171223" y="3008942"/>
            <a:ext cx="657052" cy="355831"/>
          </a:xfrm>
          <a:prstGeom prst="wedgeRectCallout">
            <a:avLst>
              <a:gd name="adj1" fmla="val -57259"/>
              <a:gd name="adj2" fmla="val -1085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x</a:t>
            </a:r>
            <a:r>
              <a:rPr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3281780" y="2273304"/>
            <a:ext cx="657052" cy="355831"/>
          </a:xfrm>
          <a:prstGeom prst="wedgeRectCallout">
            <a:avLst>
              <a:gd name="adj1" fmla="val -108858"/>
              <a:gd name="adj2" fmla="val 842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y</a:t>
            </a:r>
            <a:r>
              <a:rPr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07739" y="3875305"/>
            <a:ext cx="6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-y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6952" y="2473806"/>
            <a:ext cx="6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+</a:t>
            </a:r>
            <a:r>
              <a:rPr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2517" y="2547873"/>
            <a:ext cx="6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14028" y="3875305"/>
            <a:ext cx="64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76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shinichi</dc:creator>
  <cp:lastModifiedBy>takahashi shinichi</cp:lastModifiedBy>
  <cp:revision>16</cp:revision>
  <dcterms:created xsi:type="dcterms:W3CDTF">2020-01-06T06:20:04Z</dcterms:created>
  <dcterms:modified xsi:type="dcterms:W3CDTF">2020-01-23T06:10:53Z</dcterms:modified>
</cp:coreProperties>
</file>