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43211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2" y="-346"/>
      </p:cViewPr>
      <p:guideLst>
        <p:guide orient="horz" pos="136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47" y="1342365"/>
            <a:ext cx="8568531" cy="92625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094" y="2448666"/>
            <a:ext cx="7056438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9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3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3" y="173047"/>
            <a:ext cx="2268141" cy="36870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4031" y="173047"/>
            <a:ext cx="6636411" cy="36870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3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0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0" y="2776756"/>
            <a:ext cx="8568531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6300" y="1831499"/>
            <a:ext cx="8568531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9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8274"/>
            <a:ext cx="445227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24318" y="1008274"/>
            <a:ext cx="445227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54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031" y="967263"/>
            <a:ext cx="445402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1370373"/>
            <a:ext cx="445402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20818" y="967263"/>
            <a:ext cx="4455776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20818" y="1370373"/>
            <a:ext cx="4455776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8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1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2" y="172047"/>
            <a:ext cx="3316456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1245" y="172047"/>
            <a:ext cx="5635349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4032" y="904246"/>
            <a:ext cx="3316456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73" y="3024823"/>
            <a:ext cx="6048375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75873" y="386105"/>
            <a:ext cx="6048375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75873" y="3381920"/>
            <a:ext cx="6048375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04031" y="173047"/>
            <a:ext cx="9072563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031" y="1008274"/>
            <a:ext cx="9072563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4031" y="4005089"/>
            <a:ext cx="2352146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44214" y="4005089"/>
            <a:ext cx="319219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24448" y="4005089"/>
            <a:ext cx="2352146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ROS Navigation</a:t>
            </a:r>
            <a:r>
              <a:rPr kumimoji="1" lang="ja-JP" altLang="en-US" dirty="0" smtClean="0"/>
              <a:t>スタック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ソフトウェア設計仕様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産業技術総合</a:t>
            </a:r>
            <a:r>
              <a:rPr lang="ja-JP" altLang="en-US" sz="1800" dirty="0" smtClean="0"/>
              <a:t>研究所</a:t>
            </a:r>
            <a:endParaRPr lang="en-US" altLang="ja-JP" sz="1800" dirty="0" smtClean="0"/>
          </a:p>
          <a:p>
            <a:r>
              <a:rPr lang="ja-JP" altLang="en-US" sz="1800" dirty="0" smtClean="0"/>
              <a:t>ロボットイノベーション</a:t>
            </a:r>
            <a:r>
              <a:rPr lang="ja-JP" altLang="en-US" sz="1800" dirty="0"/>
              <a:t>研究センター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668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ROS Navigationスタック ソフトウェア設計仕様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Navigationスタック ソフトウェア設計仕様</dc:title>
  <dc:creator>松本哲也</dc:creator>
  <cp:lastModifiedBy>松本哲也</cp:lastModifiedBy>
  <cp:revision>3</cp:revision>
  <dcterms:created xsi:type="dcterms:W3CDTF">2020-01-23T01:54:11Z</dcterms:created>
  <dcterms:modified xsi:type="dcterms:W3CDTF">2020-01-23T02:00:18Z</dcterms:modified>
</cp:coreProperties>
</file>