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37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1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2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4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60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1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6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0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73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9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6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6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184D-258C-4B61-B4E7-6FA35E85704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842A-2C21-444F-9FA8-D1B679D08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0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/>
          <p:cNvSpPr/>
          <p:nvPr/>
        </p:nvSpPr>
        <p:spPr bwMode="auto">
          <a:xfrm>
            <a:off x="1069325" y="1233679"/>
            <a:ext cx="1414443" cy="493769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オドメトリ情報</a:t>
            </a:r>
          </a:p>
        </p:txBody>
      </p:sp>
      <p:sp>
        <p:nvSpPr>
          <p:cNvPr id="29" name="円/楕円 28"/>
          <p:cNvSpPr/>
          <p:nvPr/>
        </p:nvSpPr>
        <p:spPr bwMode="auto">
          <a:xfrm>
            <a:off x="1069325" y="1850885"/>
            <a:ext cx="1414443" cy="493769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72000" rIns="9000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測域センサ</a:t>
            </a:r>
            <a:endParaRPr kumimoji="1" lang="en-US" altLang="ja-JP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情報</a:t>
            </a:r>
            <a:endParaRPr kumimoji="1" lang="en-US" altLang="ja-JP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1069325" y="3177895"/>
            <a:ext cx="1414443" cy="493769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地図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3517597" y="1305687"/>
            <a:ext cx="2376264" cy="2160240"/>
          </a:xfrm>
          <a:prstGeom prst="roundRect">
            <a:avLst>
              <a:gd name="adj" fmla="val 6003"/>
            </a:avLst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Navigation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スタック</a:t>
            </a:r>
          </a:p>
        </p:txBody>
      </p:sp>
      <p:cxnSp>
        <p:nvCxnSpPr>
          <p:cNvPr id="34" name="直線矢印コネクタ 33"/>
          <p:cNvCxnSpPr>
            <a:stCxn id="28" idx="6"/>
          </p:cNvCxnSpPr>
          <p:nvPr/>
        </p:nvCxnSpPr>
        <p:spPr bwMode="auto">
          <a:xfrm>
            <a:off x="2483768" y="1480564"/>
            <a:ext cx="1296144" cy="390900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9" idx="6"/>
          </p:cNvCxnSpPr>
          <p:nvPr/>
        </p:nvCxnSpPr>
        <p:spPr bwMode="auto">
          <a:xfrm>
            <a:off x="2483768" y="2097770"/>
            <a:ext cx="1296144" cy="61726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1" idx="6"/>
          </p:cNvCxnSpPr>
          <p:nvPr/>
        </p:nvCxnSpPr>
        <p:spPr bwMode="auto">
          <a:xfrm flipV="1">
            <a:off x="2483768" y="2735560"/>
            <a:ext cx="1296144" cy="689220"/>
          </a:xfrm>
          <a:prstGeom prst="straightConnector1">
            <a:avLst/>
          </a:prstGeom>
          <a:ln>
            <a:prstDash val="sysDash"/>
            <a:tailEnd type="arrow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 bwMode="auto">
          <a:xfrm>
            <a:off x="3995936" y="503312"/>
            <a:ext cx="1414443" cy="493769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目標地点</a:t>
            </a:r>
            <a:endParaRPr kumimoji="1" lang="en-US" altLang="ja-JP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／向き</a:t>
            </a:r>
          </a:p>
        </p:txBody>
      </p:sp>
      <p:cxnSp>
        <p:nvCxnSpPr>
          <p:cNvPr id="41" name="直線矢印コネクタ 40"/>
          <p:cNvCxnSpPr>
            <a:stCxn id="40" idx="4"/>
          </p:cNvCxnSpPr>
          <p:nvPr/>
        </p:nvCxnSpPr>
        <p:spPr bwMode="auto">
          <a:xfrm>
            <a:off x="4703158" y="997081"/>
            <a:ext cx="12858" cy="874383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 bwMode="auto">
          <a:xfrm>
            <a:off x="6876256" y="2015480"/>
            <a:ext cx="1414443" cy="493769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駆動（速度）</a:t>
            </a:r>
            <a:endParaRPr kumimoji="1" lang="en-US" altLang="ja-JP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命令</a:t>
            </a:r>
          </a:p>
        </p:txBody>
      </p:sp>
      <p:cxnSp>
        <p:nvCxnSpPr>
          <p:cNvPr id="44" name="直線矢印コネクタ 43"/>
          <p:cNvCxnSpPr>
            <a:endCxn id="43" idx="2"/>
          </p:cNvCxnSpPr>
          <p:nvPr/>
        </p:nvCxnSpPr>
        <p:spPr bwMode="auto">
          <a:xfrm flipV="1">
            <a:off x="5724128" y="2262365"/>
            <a:ext cx="1152128" cy="41147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 bwMode="auto">
          <a:xfrm>
            <a:off x="1069325" y="2498957"/>
            <a:ext cx="1414443" cy="493769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TF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(Transform</a:t>
            </a:r>
            <a:r>
              <a:rPr kumimoji="1" lang="en-US" altLang="ja-JP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50" charset="-128"/>
              </a:rPr>
              <a:t> tree)</a:t>
            </a:r>
            <a:endParaRPr kumimoji="1" lang="ja-JP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cxnSp>
        <p:nvCxnSpPr>
          <p:cNvPr id="46" name="直線矢印コネクタ 45"/>
          <p:cNvCxnSpPr>
            <a:stCxn id="45" idx="6"/>
          </p:cNvCxnSpPr>
          <p:nvPr/>
        </p:nvCxnSpPr>
        <p:spPr bwMode="auto">
          <a:xfrm flipV="1">
            <a:off x="2483768" y="2447528"/>
            <a:ext cx="1296144" cy="298314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島村</dc:creator>
  <cp:lastModifiedBy>松本哲也</cp:lastModifiedBy>
  <cp:revision>11</cp:revision>
  <dcterms:created xsi:type="dcterms:W3CDTF">2019-12-26T01:26:43Z</dcterms:created>
  <dcterms:modified xsi:type="dcterms:W3CDTF">2020-01-20T05:57:13Z</dcterms:modified>
</cp:coreProperties>
</file>