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1" r:id="rId6"/>
    <p:sldId id="264" r:id="rId7"/>
    <p:sldId id="263" r:id="rId8"/>
    <p:sldId id="262" r:id="rId9"/>
    <p:sldId id="265" r:id="rId10"/>
    <p:sldId id="266" r:id="rId11"/>
    <p:sldId id="267" r:id="rId12"/>
    <p:sldId id="26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95D084B-57D1-42F2-9079-9DD17142D9A2}" v="1794" dt="2021-02-17T14:31:47.1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23-Feb-21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64852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23-Feb-21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351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23-Feb-21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750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23-Feb-21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80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23-Feb-21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889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23-Feb-21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697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23-Feb-21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886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23-Feb-21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912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23-Feb-21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259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23-Feb-21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934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23-Feb-21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7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23-Feb-21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785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2" r:id="rId2"/>
    <p:sldLayoutId id="2147483681" r:id="rId3"/>
    <p:sldLayoutId id="2147483680" r:id="rId4"/>
    <p:sldLayoutId id="2147483679" r:id="rId5"/>
    <p:sldLayoutId id="2147483678" r:id="rId6"/>
    <p:sldLayoutId id="2147483677" r:id="rId7"/>
    <p:sldLayoutId id="2147483676" r:id="rId8"/>
    <p:sldLayoutId id="2147483675" r:id="rId9"/>
    <p:sldLayoutId id="2147483674" r:id="rId10"/>
    <p:sldLayoutId id="21474836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CCA5F87-1D1E-45CB-8D83-FC7EEFAD9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Network connection abstract against a white background">
            <a:extLst>
              <a:ext uri="{FF2B5EF4-FFF2-40B4-BE49-F238E27FC236}">
                <a16:creationId xmlns:a16="http://schemas.microsoft.com/office/drawing/2014/main" id="{CAE783E0-6CF7-4F10-9FF0-4806D7868E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751" b="-3"/>
          <a:stretch/>
        </p:blipFill>
        <p:spPr>
          <a:xfrm>
            <a:off x="20" y="10"/>
            <a:ext cx="866849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CCFC2C6-6238-4A2F-93DE-2ADF74AF6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711652" y="0"/>
            <a:ext cx="8480347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US" sz="4800">
                <a:cs typeface="Calibri Light"/>
              </a:rPr>
              <a:t>Online poslovni servis</a:t>
            </a:r>
            <a:endParaRPr lang="en-US" sz="48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000">
                <a:cs typeface="Calibri"/>
              </a:rPr>
              <a:t>Projektiranje informacijskih sustava</a:t>
            </a:r>
          </a:p>
          <a:p>
            <a:pPr>
              <a:lnSpc>
                <a:spcPct val="100000"/>
              </a:lnSpc>
            </a:pPr>
            <a:r>
              <a:rPr lang="en-US" sz="2000">
                <a:cs typeface="Calibri"/>
              </a:rPr>
              <a:t>Robert Slišković, Dalibor Nerber</a:t>
            </a:r>
          </a:p>
          <a:p>
            <a:pPr>
              <a:lnSpc>
                <a:spcPct val="100000"/>
              </a:lnSpc>
            </a:pPr>
            <a:endParaRPr lang="en-US" sz="2000">
              <a:cs typeface="Calibri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795C02-0BBD-4AAE-BC8A-73084DDB4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>
            <a:normAutofit/>
          </a:bodyPr>
          <a:lstStyle/>
          <a:p>
            <a:r>
              <a:rPr lang="en-US" sz="2800" dirty="0"/>
              <a:t>UML use case </a:t>
            </a:r>
            <a:r>
              <a:rPr lang="en-US" sz="2800" dirty="0" err="1"/>
              <a:t>dijagram</a:t>
            </a:r>
            <a:endParaRPr lang="en-US" sz="28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1244A69-2DAF-4F04-A036-C354C1F3AF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5672" y="1153082"/>
            <a:ext cx="6436298" cy="4551836"/>
          </a:xfrm>
        </p:spPr>
      </p:pic>
    </p:spTree>
    <p:extLst>
      <p:ext uri="{BB962C8B-B14F-4D97-AF65-F5344CB8AC3E}">
        <p14:creationId xmlns:p14="http://schemas.microsoft.com/office/powerpoint/2010/main" val="23656000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7" name="Freeform: Shape 16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5CE510-5408-40E2-B1A2-7A6527778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Dijagram aktivnosti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3AE83BFC-1F9D-44E3-AE27-64FBACEB59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14356" y="1126303"/>
            <a:ext cx="6408836" cy="4454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6907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63500" sx="102000" sy="102000" algn="ctr" rotWithShape="0">
              <a:schemeClr val="bg1">
                <a:lumMod val="8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9C45F024-2468-4D8A-9E11-BB2B1E0A3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092874-95FA-4169-B152-378901CB3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/>
              <a:t>Hvala na pažnji.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20210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BA2416-8B92-4C06-9D21-F7214834F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/>
              <a:t>Uvod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1AD740-636F-4F3F-A3D6-27A9B4FAE7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4149" y="932688"/>
            <a:ext cx="5916603" cy="49926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/>
              <a:t>Online </a:t>
            </a:r>
            <a:r>
              <a:rPr lang="en-US" sz="2000" dirty="0" err="1"/>
              <a:t>poslovni</a:t>
            </a:r>
            <a:r>
              <a:rPr lang="en-US" sz="2000" dirty="0"/>
              <a:t> </a:t>
            </a:r>
            <a:r>
              <a:rPr lang="en-US" sz="2000" dirty="0" err="1"/>
              <a:t>servis</a:t>
            </a:r>
            <a:r>
              <a:rPr lang="en-US" sz="2000" dirty="0"/>
              <a:t> je</a:t>
            </a:r>
            <a:r>
              <a:rPr lang="hr-BA" sz="2000" dirty="0"/>
              <a:t> </a:t>
            </a:r>
            <a:r>
              <a:rPr lang="en-US" sz="2000" dirty="0" err="1"/>
              <a:t>platforma</a:t>
            </a:r>
            <a:r>
              <a:rPr lang="en-US" sz="2000" dirty="0"/>
              <a:t> </a:t>
            </a:r>
            <a:r>
              <a:rPr lang="en-US" sz="2000" dirty="0" err="1"/>
              <a:t>koja</a:t>
            </a:r>
            <a:r>
              <a:rPr lang="en-US" sz="2000" dirty="0"/>
              <a:t> </a:t>
            </a:r>
            <a:r>
              <a:rPr lang="en-US" sz="2000" dirty="0" err="1"/>
              <a:t>developerima</a:t>
            </a:r>
            <a:r>
              <a:rPr lang="en-US" sz="2000" dirty="0"/>
              <a:t> </a:t>
            </a:r>
            <a:r>
              <a:rPr lang="en-US" sz="2000" dirty="0" err="1"/>
              <a:t>olakša</a:t>
            </a:r>
            <a:r>
              <a:rPr lang="hr-BA" sz="2000" dirty="0" err="1"/>
              <a:t>va</a:t>
            </a:r>
            <a:r>
              <a:rPr lang="en-US" sz="2000" dirty="0"/>
              <a:t> </a:t>
            </a:r>
            <a:r>
              <a:rPr lang="en-US" sz="2000" dirty="0" err="1"/>
              <a:t>potragu</a:t>
            </a:r>
            <a:r>
              <a:rPr lang="en-US" sz="2000" dirty="0"/>
              <a:t> za </a:t>
            </a:r>
            <a:r>
              <a:rPr lang="en-US" sz="2000" dirty="0" err="1"/>
              <a:t>poslom</a:t>
            </a:r>
            <a:r>
              <a:rPr lang="en-US" sz="2000" dirty="0"/>
              <a:t>, </a:t>
            </a:r>
            <a:r>
              <a:rPr lang="en-US" sz="2000" dirty="0" err="1"/>
              <a:t>te</a:t>
            </a:r>
            <a:r>
              <a:rPr lang="en-US" sz="2000" dirty="0"/>
              <a:t> </a:t>
            </a:r>
            <a:r>
              <a:rPr lang="en-US" sz="2000" dirty="0" err="1"/>
              <a:t>poslodavcima</a:t>
            </a:r>
            <a:r>
              <a:rPr lang="en-US" sz="2000" dirty="0"/>
              <a:t> </a:t>
            </a:r>
            <a:r>
              <a:rPr lang="en-US" sz="2000" dirty="0" err="1"/>
              <a:t>služi</a:t>
            </a:r>
            <a:r>
              <a:rPr lang="en-US" sz="2000" dirty="0"/>
              <a:t> </a:t>
            </a:r>
            <a:r>
              <a:rPr lang="hr-BA" sz="2000" dirty="0"/>
              <a:t>za</a:t>
            </a:r>
            <a:r>
              <a:rPr lang="en-US" sz="2000" dirty="0"/>
              <a:t> </a:t>
            </a:r>
            <a:r>
              <a:rPr lang="en-US" sz="2000" dirty="0" err="1"/>
              <a:t>lakš</a:t>
            </a:r>
            <a:r>
              <a:rPr lang="hr-BA" sz="2000" dirty="0"/>
              <a:t>i pronalazak</a:t>
            </a:r>
            <a:r>
              <a:rPr lang="en-US" sz="2000" dirty="0"/>
              <a:t> </a:t>
            </a:r>
            <a:r>
              <a:rPr lang="en-US" sz="2000" dirty="0" err="1"/>
              <a:t>kandidat</a:t>
            </a:r>
            <a:r>
              <a:rPr lang="hr-BA" sz="2000" dirty="0"/>
              <a:t>a</a:t>
            </a:r>
            <a:r>
              <a:rPr lang="en-US" sz="2000" dirty="0"/>
              <a:t> koji bi </a:t>
            </a:r>
            <a:r>
              <a:rPr lang="en-US" sz="2000" dirty="0" err="1"/>
              <a:t>mogli</a:t>
            </a:r>
            <a:r>
              <a:rPr lang="en-US" sz="2000" dirty="0"/>
              <a:t> </a:t>
            </a:r>
            <a:r>
              <a:rPr lang="en-US" sz="2000" dirty="0" err="1"/>
              <a:t>obaviti</a:t>
            </a:r>
            <a:r>
              <a:rPr lang="en-US" sz="2000" dirty="0"/>
              <a:t> </a:t>
            </a:r>
            <a:r>
              <a:rPr lang="en-US" sz="2000" dirty="0" err="1"/>
              <a:t>neki</a:t>
            </a:r>
            <a:r>
              <a:rPr lang="en-US" sz="2000" dirty="0"/>
              <a:t> </a:t>
            </a:r>
            <a:r>
              <a:rPr lang="en-US" sz="2000" dirty="0" err="1"/>
              <a:t>posao</a:t>
            </a:r>
            <a:r>
              <a:rPr lang="en-US" sz="2000" dirty="0"/>
              <a:t>.</a:t>
            </a:r>
          </a:p>
          <a:p>
            <a:r>
              <a:rPr lang="en-US" sz="2000" dirty="0"/>
              <a:t>Ova </a:t>
            </a:r>
            <a:r>
              <a:rPr lang="en-US" sz="2000" dirty="0" err="1"/>
              <a:t>platforma</a:t>
            </a:r>
            <a:r>
              <a:rPr lang="en-US" sz="2000" dirty="0"/>
              <a:t> je </a:t>
            </a:r>
            <a:r>
              <a:rPr lang="en-US" sz="2000" dirty="0" err="1"/>
              <a:t>zamišljena</a:t>
            </a:r>
            <a:r>
              <a:rPr lang="en-US" sz="2000" dirty="0"/>
              <a:t> </a:t>
            </a:r>
            <a:r>
              <a:rPr lang="en-US" sz="2000" dirty="0" err="1"/>
              <a:t>kao</a:t>
            </a:r>
            <a:r>
              <a:rPr lang="en-US" sz="2000" dirty="0"/>
              <a:t> web </a:t>
            </a:r>
            <a:r>
              <a:rPr lang="en-US" sz="2000" dirty="0" err="1"/>
              <a:t>aplikacija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25277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2CBA21-25AB-4A4C-89CA-8A611D7BF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dirty="0"/>
              <a:t>Backend </a:t>
            </a:r>
            <a:r>
              <a:rPr lang="en-US"/>
              <a:t>tehnologije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E10B04-45DD-4F9D-B71A-D6A54B00B5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4149" y="932688"/>
            <a:ext cx="5916603" cy="49926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/>
              <a:t>Za backend </a:t>
            </a:r>
            <a:r>
              <a:rPr lang="en-US" sz="2000" dirty="0" err="1"/>
              <a:t>smo</a:t>
            </a:r>
            <a:r>
              <a:rPr lang="en-US" sz="2000" dirty="0"/>
              <a:t> </a:t>
            </a:r>
            <a:r>
              <a:rPr lang="en-US" sz="2000" dirty="0" err="1"/>
              <a:t>koristili</a:t>
            </a:r>
            <a:r>
              <a:rPr lang="en-US" sz="2000" dirty="0"/>
              <a:t> PHP </a:t>
            </a:r>
            <a:r>
              <a:rPr lang="en-US" sz="2000" dirty="0" err="1"/>
              <a:t>programski</a:t>
            </a:r>
            <a:r>
              <a:rPr lang="en-US" sz="2000" dirty="0"/>
              <a:t> </a:t>
            </a:r>
            <a:r>
              <a:rPr lang="en-US" sz="2000" dirty="0" err="1"/>
              <a:t>jezik</a:t>
            </a:r>
            <a:r>
              <a:rPr lang="en-US" sz="2000" dirty="0"/>
              <a:t>, </a:t>
            </a:r>
            <a:r>
              <a:rPr lang="en-US" sz="2000" dirty="0" err="1"/>
              <a:t>te</a:t>
            </a:r>
            <a:r>
              <a:rPr lang="en-US" sz="2000" dirty="0"/>
              <a:t> </a:t>
            </a:r>
            <a:r>
              <a:rPr lang="en-US" sz="2000" dirty="0" err="1"/>
              <a:t>MySql</a:t>
            </a:r>
            <a:r>
              <a:rPr lang="en-US" sz="2000" dirty="0"/>
              <a:t> </a:t>
            </a:r>
            <a:r>
              <a:rPr lang="en-US" sz="2000" dirty="0" err="1"/>
              <a:t>bazu</a:t>
            </a:r>
            <a:r>
              <a:rPr lang="en-US" sz="2000" dirty="0"/>
              <a:t> </a:t>
            </a:r>
            <a:r>
              <a:rPr lang="en-US" sz="2000" dirty="0" err="1"/>
              <a:t>podataka</a:t>
            </a:r>
            <a:r>
              <a:rPr lang="en-US" sz="2000" dirty="0"/>
              <a:t>.</a:t>
            </a:r>
          </a:p>
          <a:p>
            <a:r>
              <a:rPr lang="en-US" sz="2000" dirty="0" err="1"/>
              <a:t>Koristili</a:t>
            </a:r>
            <a:r>
              <a:rPr lang="en-US" sz="2000" dirty="0"/>
              <a:t> </a:t>
            </a:r>
            <a:r>
              <a:rPr lang="en-US" sz="2000" dirty="0" err="1"/>
              <a:t>smo</a:t>
            </a:r>
            <a:r>
              <a:rPr lang="en-US" sz="2000" dirty="0"/>
              <a:t> Laravel 8 framework za </a:t>
            </a:r>
            <a:r>
              <a:rPr lang="en-US" sz="2000" dirty="0" err="1"/>
              <a:t>razvoj</a:t>
            </a:r>
            <a:r>
              <a:rPr lang="en-US" sz="2000" dirty="0"/>
              <a:t> API-a.</a:t>
            </a:r>
          </a:p>
          <a:p>
            <a:r>
              <a:rPr lang="en-US" sz="2000" dirty="0" err="1"/>
              <a:t>Koristili</a:t>
            </a:r>
            <a:r>
              <a:rPr lang="en-US" sz="2000" dirty="0"/>
              <a:t> </a:t>
            </a:r>
            <a:r>
              <a:rPr lang="en-US" sz="2000" dirty="0" err="1"/>
              <a:t>smo</a:t>
            </a:r>
            <a:r>
              <a:rPr lang="en-US" sz="2000" dirty="0"/>
              <a:t> Laravel Orion </a:t>
            </a:r>
            <a:r>
              <a:rPr lang="en-US" sz="2000" dirty="0" err="1"/>
              <a:t>biblioteku</a:t>
            </a:r>
            <a:r>
              <a:rPr lang="en-US" sz="2000" dirty="0"/>
              <a:t> </a:t>
            </a:r>
            <a:r>
              <a:rPr lang="en-US" sz="2000" dirty="0" err="1"/>
              <a:t>koja</a:t>
            </a:r>
            <a:r>
              <a:rPr lang="en-US" sz="2000" dirty="0"/>
              <a:t> </a:t>
            </a:r>
            <a:r>
              <a:rPr lang="en-US" sz="2000" dirty="0" err="1"/>
              <a:t>apstraktira</a:t>
            </a:r>
            <a:r>
              <a:rPr lang="en-US" sz="2000" dirty="0"/>
              <a:t> REST </a:t>
            </a:r>
            <a:r>
              <a:rPr lang="en-US" sz="2000" dirty="0" err="1"/>
              <a:t>kontrolere</a:t>
            </a:r>
            <a:r>
              <a:rPr lang="en-US" sz="2000" dirty="0"/>
              <a:t>, </a:t>
            </a:r>
            <a:r>
              <a:rPr lang="en-US" sz="2000" dirty="0" err="1"/>
              <a:t>te</a:t>
            </a:r>
            <a:r>
              <a:rPr lang="en-US" sz="2000" dirty="0"/>
              <a:t> </a:t>
            </a:r>
            <a:r>
              <a:rPr lang="en-US" sz="2000" dirty="0" err="1"/>
              <a:t>omogućava</a:t>
            </a:r>
            <a:r>
              <a:rPr lang="en-US" sz="2000" dirty="0"/>
              <a:t> </a:t>
            </a:r>
            <a:r>
              <a:rPr lang="en-US" sz="2000" dirty="0" err="1"/>
              <a:t>dosta</a:t>
            </a:r>
            <a:r>
              <a:rPr lang="en-US" sz="2000" dirty="0"/>
              <a:t> </a:t>
            </a:r>
            <a:r>
              <a:rPr lang="en-US" sz="2000" dirty="0" err="1"/>
              <a:t>lakšu</a:t>
            </a:r>
            <a:r>
              <a:rPr lang="en-US" sz="2000" dirty="0"/>
              <a:t> </a:t>
            </a:r>
            <a:r>
              <a:rPr lang="en-US" sz="2000" dirty="0" err="1"/>
              <a:t>konfiguraciju</a:t>
            </a:r>
            <a:r>
              <a:rPr lang="en-US" sz="2000" dirty="0"/>
              <a:t> </a:t>
            </a:r>
            <a:r>
              <a:rPr lang="en-US" sz="2000" dirty="0" err="1"/>
              <a:t>aplikacije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44462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89FE55-80A1-4ED1-A3B6-5C4CF88FB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dirty="0"/>
              <a:t>Frontend </a:t>
            </a:r>
            <a:r>
              <a:rPr lang="en-US"/>
              <a:t>tehnologije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25F793-A7E4-4BAC-B907-63F1F8B7FA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4149" y="932688"/>
            <a:ext cx="5916603" cy="49926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/>
              <a:t>Za frontend </a:t>
            </a:r>
            <a:r>
              <a:rPr lang="en-US" sz="2000" dirty="0" err="1"/>
              <a:t>smo</a:t>
            </a:r>
            <a:r>
              <a:rPr lang="en-US" sz="2000" dirty="0"/>
              <a:t> </a:t>
            </a:r>
            <a:r>
              <a:rPr lang="en-US" sz="2000" dirty="0" err="1"/>
              <a:t>koristili</a:t>
            </a:r>
            <a:r>
              <a:rPr lang="en-US" sz="2000" dirty="0"/>
              <a:t> Vue.js framework, koji </a:t>
            </a:r>
            <a:r>
              <a:rPr lang="en-US" sz="2000" dirty="0" err="1"/>
              <a:t>nam</a:t>
            </a:r>
            <a:r>
              <a:rPr lang="en-US" sz="2000" dirty="0"/>
              <a:t> </a:t>
            </a:r>
            <a:r>
              <a:rPr lang="en-US" sz="2000" dirty="0" err="1"/>
              <a:t>omogućava</a:t>
            </a:r>
            <a:r>
              <a:rPr lang="en-US" sz="2000" dirty="0"/>
              <a:t> </a:t>
            </a:r>
            <a:r>
              <a:rPr lang="en-US" sz="2000" dirty="0" err="1"/>
              <a:t>lak</a:t>
            </a:r>
            <a:r>
              <a:rPr lang="en-US" sz="2000" dirty="0"/>
              <a:t> </a:t>
            </a:r>
            <a:r>
              <a:rPr lang="en-US" sz="2000" dirty="0" err="1"/>
              <a:t>razvoj</a:t>
            </a:r>
            <a:r>
              <a:rPr lang="en-US" sz="2000" dirty="0"/>
              <a:t> SPA </a:t>
            </a:r>
            <a:r>
              <a:rPr lang="en-US" sz="2000" dirty="0" err="1"/>
              <a:t>aplikacije</a:t>
            </a:r>
            <a:r>
              <a:rPr lang="en-US" sz="2000" dirty="0"/>
              <a:t>.</a:t>
            </a:r>
          </a:p>
          <a:p>
            <a:r>
              <a:rPr lang="en-US" sz="2000" dirty="0" err="1"/>
              <a:t>Koristili</a:t>
            </a:r>
            <a:r>
              <a:rPr lang="en-US" sz="2000" dirty="0"/>
              <a:t> </a:t>
            </a:r>
            <a:r>
              <a:rPr lang="en-US" sz="2000" dirty="0" err="1"/>
              <a:t>smo</a:t>
            </a:r>
            <a:r>
              <a:rPr lang="en-US" sz="2000" dirty="0"/>
              <a:t> </a:t>
            </a:r>
            <a:r>
              <a:rPr lang="en-US" sz="2000" dirty="0" err="1"/>
              <a:t>vue</a:t>
            </a:r>
            <a:r>
              <a:rPr lang="en-US" sz="2000" dirty="0"/>
              <a:t> router za routing u </a:t>
            </a:r>
            <a:r>
              <a:rPr lang="en-US" sz="2000" dirty="0" err="1"/>
              <a:t>aplikaciji</a:t>
            </a:r>
            <a:r>
              <a:rPr lang="en-US" sz="2000" dirty="0"/>
              <a:t>, </a:t>
            </a:r>
            <a:r>
              <a:rPr lang="en-US" sz="2000" dirty="0" err="1"/>
              <a:t>vuex</a:t>
            </a:r>
            <a:r>
              <a:rPr lang="en-US" sz="2000" dirty="0"/>
              <a:t> za state management, </a:t>
            </a:r>
            <a:r>
              <a:rPr lang="en-US" sz="2000" dirty="0" err="1"/>
              <a:t>te</a:t>
            </a:r>
            <a:r>
              <a:rPr lang="en-US" sz="2000" dirty="0"/>
              <a:t> </a:t>
            </a:r>
            <a:r>
              <a:rPr lang="en-US" sz="2000" dirty="0" err="1"/>
              <a:t>axios</a:t>
            </a:r>
            <a:r>
              <a:rPr lang="en-US" sz="2000" dirty="0"/>
              <a:t> za </a:t>
            </a:r>
            <a:r>
              <a:rPr lang="en-US" sz="2000" dirty="0" err="1"/>
              <a:t>pozivanje</a:t>
            </a:r>
            <a:r>
              <a:rPr lang="en-US" sz="2000" dirty="0"/>
              <a:t> API-a.</a:t>
            </a:r>
          </a:p>
          <a:p>
            <a:r>
              <a:rPr lang="en-US" sz="2000" dirty="0" err="1"/>
              <a:t>Koristili</a:t>
            </a:r>
            <a:r>
              <a:rPr lang="en-US" sz="2000" dirty="0"/>
              <a:t> </a:t>
            </a:r>
            <a:r>
              <a:rPr lang="en-US" sz="2000" dirty="0" err="1"/>
              <a:t>smo</a:t>
            </a:r>
            <a:r>
              <a:rPr lang="en-US" sz="2000" dirty="0"/>
              <a:t> </a:t>
            </a:r>
            <a:r>
              <a:rPr lang="en-US" sz="2000" dirty="0" err="1"/>
              <a:t>vuetify</a:t>
            </a:r>
            <a:r>
              <a:rPr lang="en-US" sz="2000" dirty="0"/>
              <a:t> CSS framework za Vue.js</a:t>
            </a:r>
          </a:p>
        </p:txBody>
      </p:sp>
    </p:spTree>
    <p:extLst>
      <p:ext uri="{BB962C8B-B14F-4D97-AF65-F5344CB8AC3E}">
        <p14:creationId xmlns:p14="http://schemas.microsoft.com/office/powerpoint/2010/main" val="1995545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99C01-2E3A-4A5B-B988-BCD8E9137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Neke od </a:t>
            </a:r>
            <a:r>
              <a:rPr lang="en-US" dirty="0" err="1"/>
              <a:t>funkcionalnosti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53E0F2-7778-4659-9375-4C25936E9A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User(</a:t>
            </a:r>
            <a:r>
              <a:rPr lang="en-US" dirty="0" err="1"/>
              <a:t>korisnik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42AA2-5DDA-41B8-9EE4-CE93E1B6D24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Prijava</a:t>
            </a:r>
            <a:r>
              <a:rPr lang="en-US" dirty="0"/>
              <a:t>/</a:t>
            </a:r>
            <a:r>
              <a:rPr lang="en-US" dirty="0" err="1"/>
              <a:t>Registracija</a:t>
            </a:r>
          </a:p>
          <a:p>
            <a:r>
              <a:rPr lang="en-US" dirty="0" err="1"/>
              <a:t>Postavljanje</a:t>
            </a:r>
            <a:r>
              <a:rPr lang="en-US" dirty="0"/>
              <a:t> </a:t>
            </a:r>
            <a:r>
              <a:rPr lang="en-US" dirty="0" err="1"/>
              <a:t>informacija</a:t>
            </a:r>
            <a:r>
              <a:rPr lang="en-US" dirty="0"/>
              <a:t> o </a:t>
            </a:r>
            <a:r>
              <a:rPr lang="en-US" dirty="0" err="1"/>
              <a:t>sebi</a:t>
            </a:r>
          </a:p>
          <a:p>
            <a:r>
              <a:rPr lang="en-US" dirty="0" err="1"/>
              <a:t>Dodavanje</a:t>
            </a:r>
            <a:r>
              <a:rPr lang="en-US" dirty="0"/>
              <a:t> </a:t>
            </a:r>
            <a:r>
              <a:rPr lang="en-US" dirty="0" err="1"/>
              <a:t>svojih</a:t>
            </a:r>
            <a:r>
              <a:rPr lang="en-US" dirty="0"/>
              <a:t> </a:t>
            </a:r>
            <a:r>
              <a:rPr lang="en-US" dirty="0" err="1"/>
              <a:t>vještina</a:t>
            </a:r>
            <a:r>
              <a:rPr lang="en-US" dirty="0"/>
              <a:t>(skills)</a:t>
            </a:r>
          </a:p>
          <a:p>
            <a:r>
              <a:rPr lang="en-US" dirty="0" err="1"/>
              <a:t>Pretraga</a:t>
            </a:r>
            <a:r>
              <a:rPr lang="en-US" dirty="0"/>
              <a:t> </a:t>
            </a:r>
            <a:r>
              <a:rPr lang="en-US" dirty="0" err="1"/>
              <a:t>poslova</a:t>
            </a:r>
            <a:endParaRPr lang="en-US" dirty="0"/>
          </a:p>
          <a:p>
            <a:r>
              <a:rPr lang="en-US" dirty="0" err="1"/>
              <a:t>Prijava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posao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DEDC76-933C-4A40-B2E1-ED89E7CB11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Recruiter(</a:t>
            </a:r>
            <a:r>
              <a:rPr lang="en-US" dirty="0" err="1"/>
              <a:t>poslodavac</a:t>
            </a:r>
            <a:r>
              <a:rPr lang="en-US" dirty="0"/>
              <a:t>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4CEDCC-50C6-4B0D-B1D1-CF215C5E3C3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Prijava</a:t>
            </a:r>
            <a:r>
              <a:rPr lang="en-US" dirty="0"/>
              <a:t>/</a:t>
            </a:r>
            <a:r>
              <a:rPr lang="en-US" dirty="0" err="1"/>
              <a:t>Registracija</a:t>
            </a:r>
          </a:p>
          <a:p>
            <a:r>
              <a:rPr lang="en-US" dirty="0" err="1"/>
              <a:t>Kreiranje</a:t>
            </a:r>
            <a:r>
              <a:rPr lang="en-US" dirty="0"/>
              <a:t> </a:t>
            </a:r>
            <a:r>
              <a:rPr lang="en-US" dirty="0" err="1"/>
              <a:t>poslova</a:t>
            </a:r>
          </a:p>
          <a:p>
            <a:r>
              <a:rPr lang="en-US" dirty="0" err="1"/>
              <a:t>Pregled</a:t>
            </a:r>
            <a:r>
              <a:rPr lang="en-US" dirty="0"/>
              <a:t> </a:t>
            </a:r>
            <a:r>
              <a:rPr lang="en-US" dirty="0" err="1"/>
              <a:t>prijava</a:t>
            </a:r>
            <a:r>
              <a:rPr lang="en-US" dirty="0"/>
              <a:t> za </a:t>
            </a:r>
            <a:r>
              <a:rPr lang="en-US" dirty="0" err="1"/>
              <a:t>posao</a:t>
            </a:r>
          </a:p>
          <a:p>
            <a:r>
              <a:rPr lang="en-US" dirty="0" err="1"/>
              <a:t>Odabir</a:t>
            </a:r>
            <a:r>
              <a:rPr lang="en-US" dirty="0"/>
              <a:t> </a:t>
            </a:r>
            <a:r>
              <a:rPr lang="en-US" dirty="0" err="1"/>
              <a:t>izvodjača</a:t>
            </a:r>
            <a:r>
              <a:rPr lang="en-US" dirty="0"/>
              <a:t> </a:t>
            </a:r>
            <a:r>
              <a:rPr lang="en-US" dirty="0" err="1"/>
              <a:t>posla</a:t>
            </a:r>
          </a:p>
          <a:p>
            <a:r>
              <a:rPr lang="en-US" dirty="0" err="1"/>
              <a:t>Ocjenjivanje</a:t>
            </a:r>
            <a:r>
              <a:rPr lang="en-US" dirty="0"/>
              <a:t> </a:t>
            </a:r>
            <a:r>
              <a:rPr lang="en-US" dirty="0" err="1"/>
              <a:t>izvodjača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1972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6AEE0-F847-4C95-B942-F439EAC56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 </a:t>
            </a:r>
            <a:r>
              <a:rPr lang="en-US" dirty="0" err="1"/>
              <a:t>funkcionalnosti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237A80-3292-4482-B9C8-20D28F07E3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Admin </a:t>
            </a:r>
            <a:r>
              <a:rPr lang="en-US" dirty="0" err="1"/>
              <a:t>može</a:t>
            </a:r>
            <a:r>
              <a:rPr lang="en-US" dirty="0"/>
              <a:t> </a:t>
            </a:r>
            <a:r>
              <a:rPr lang="en-US" dirty="0" err="1"/>
              <a:t>dodavati</a:t>
            </a:r>
            <a:r>
              <a:rPr lang="en-US" dirty="0"/>
              <a:t> </a:t>
            </a:r>
            <a:r>
              <a:rPr lang="en-US" dirty="0" err="1"/>
              <a:t>nove</a:t>
            </a:r>
            <a:r>
              <a:rPr lang="en-US" dirty="0"/>
              <a:t> </a:t>
            </a:r>
            <a:r>
              <a:rPr lang="en-US" dirty="0" err="1"/>
              <a:t>skillove</a:t>
            </a:r>
            <a:r>
              <a:rPr lang="en-US" dirty="0"/>
              <a:t> </a:t>
            </a:r>
            <a:r>
              <a:rPr lang="en-US" dirty="0" err="1"/>
              <a:t>koje</a:t>
            </a:r>
            <a:r>
              <a:rPr lang="en-US" dirty="0"/>
              <a:t> </a:t>
            </a:r>
            <a:r>
              <a:rPr lang="en-US" dirty="0" err="1"/>
              <a:t>kasnije</a:t>
            </a:r>
            <a:r>
              <a:rPr lang="en-US" dirty="0"/>
              <a:t> </a:t>
            </a:r>
            <a:r>
              <a:rPr lang="en-US" dirty="0" err="1"/>
              <a:t>korisnici</a:t>
            </a:r>
            <a:r>
              <a:rPr lang="en-US" dirty="0"/>
              <a:t> </a:t>
            </a:r>
            <a:r>
              <a:rPr lang="en-US" dirty="0" err="1"/>
              <a:t>sebi</a:t>
            </a:r>
            <a:r>
              <a:rPr lang="en-US" dirty="0"/>
              <a:t> </a:t>
            </a:r>
            <a:r>
              <a:rPr lang="en-US" dirty="0" err="1"/>
              <a:t>dodavaju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profilu</a:t>
            </a:r>
            <a:r>
              <a:rPr lang="en-US" dirty="0"/>
              <a:t>, </a:t>
            </a:r>
            <a:r>
              <a:rPr lang="en-US" dirty="0" err="1"/>
              <a:t>ili</a:t>
            </a:r>
            <a:r>
              <a:rPr lang="en-US" dirty="0"/>
              <a:t> </a:t>
            </a:r>
            <a:r>
              <a:rPr lang="en-US" dirty="0" err="1"/>
              <a:t>poslodavci</a:t>
            </a:r>
            <a:r>
              <a:rPr lang="en-US" dirty="0"/>
              <a:t> </a:t>
            </a:r>
            <a:r>
              <a:rPr lang="en-US" dirty="0" err="1"/>
              <a:t>dodaju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posao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60625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8" name="Rectangle 12">
            <a:extLst>
              <a:ext uri="{FF2B5EF4-FFF2-40B4-BE49-F238E27FC236}">
                <a16:creationId xmlns:a16="http://schemas.microsoft.com/office/drawing/2014/main" id="{2FB82883-1DC0-4BE1-A607-009095F335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6DE20FBE-F7AF-44D8-8445-BA333CB922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217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14">
            <a:extLst>
              <a:ext uri="{FF2B5EF4-FFF2-40B4-BE49-F238E27FC236}">
                <a16:creationId xmlns:a16="http://schemas.microsoft.com/office/drawing/2014/main" id="{9FA98EAA-A866-4C95-A2A8-44E46FBAD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" y="4530071"/>
            <a:ext cx="12191999" cy="2327926"/>
          </a:xfrm>
          <a:prstGeom prst="rect">
            <a:avLst/>
          </a:prstGeom>
          <a:gradFill flip="none" rotWithShape="1">
            <a:gsLst>
              <a:gs pos="56000">
                <a:schemeClr val="tx1">
                  <a:alpha val="40000"/>
                </a:schemeClr>
              </a:gs>
              <a:gs pos="100000">
                <a:schemeClr val="tx1">
                  <a:alpha val="85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DB5D66-7DB6-4FA8-AE71-ABB8A81A4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4727173"/>
            <a:ext cx="7985759" cy="86882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Register forma</a:t>
            </a:r>
          </a:p>
        </p:txBody>
      </p:sp>
    </p:spTree>
    <p:extLst>
      <p:ext uri="{BB962C8B-B14F-4D97-AF65-F5344CB8AC3E}">
        <p14:creationId xmlns:p14="http://schemas.microsoft.com/office/powerpoint/2010/main" val="17500545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7B352FC-1F44-4AB9-A2BD-FBF231C6B1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8EC1C2F9-2AA8-4A84-9607-403D05C52D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/>
          <a:stretch/>
        </p:blipFill>
        <p:spPr>
          <a:xfrm>
            <a:off x="-2" y="-1"/>
            <a:ext cx="12192001" cy="68580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4716089"/>
            <a:ext cx="6288261" cy="1573149"/>
          </a:xfrm>
          <a:prstGeom prst="rect">
            <a:avLst/>
          </a:prstGeom>
          <a:solidFill>
            <a:schemeClr val="tx1">
              <a:alpha val="30000"/>
            </a:schemeClr>
          </a:solidFill>
          <a:ln w="12700">
            <a:noFill/>
          </a:ln>
          <a:effectLst>
            <a:outerShdw blurRad="50800" dist="508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A7AA8C-FEAA-4A0F-8E2F-2D6EF29D6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210" y="4909985"/>
            <a:ext cx="3212386" cy="118535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600" dirty="0" err="1">
                <a:solidFill>
                  <a:schemeClr val="bg1"/>
                </a:solidFill>
              </a:rPr>
              <a:t>Izgled</a:t>
            </a:r>
            <a:r>
              <a:rPr lang="en-US" sz="2600" dirty="0">
                <a:solidFill>
                  <a:schemeClr val="bg1"/>
                </a:solidFill>
              </a:rPr>
              <a:t> </a:t>
            </a:r>
            <a:r>
              <a:rPr lang="en-US" sz="2600" dirty="0" err="1">
                <a:solidFill>
                  <a:schemeClr val="bg1"/>
                </a:solidFill>
              </a:rPr>
              <a:t>aplikacije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5175711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28936" y="5498088"/>
            <a:ext cx="1021458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62790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8" name="Rectangle 12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14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6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25B155-7B1B-4823-9C46-1F464A4E8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Dijagram klasa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5442D7A0-C5F1-4580-8AD1-0BA463F953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14356" y="709729"/>
            <a:ext cx="6408836" cy="5287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884844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</TotalTime>
  <Words>218</Words>
  <Application>Microsoft Office PowerPoint</Application>
  <PresentationFormat>Widescreen</PresentationFormat>
  <Paragraphs>35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Avenir Next LT Pro</vt:lpstr>
      <vt:lpstr>Calibri</vt:lpstr>
      <vt:lpstr>AccentBoxVTI</vt:lpstr>
      <vt:lpstr>Online poslovni servis</vt:lpstr>
      <vt:lpstr>Uvod</vt:lpstr>
      <vt:lpstr>Backend tehnologije</vt:lpstr>
      <vt:lpstr>Frontend tehnologije</vt:lpstr>
      <vt:lpstr>Neke od funkcionalnosti</vt:lpstr>
      <vt:lpstr>Admin funkcionalnosti</vt:lpstr>
      <vt:lpstr>Register forma</vt:lpstr>
      <vt:lpstr>Izgled aplikacije</vt:lpstr>
      <vt:lpstr>Dijagram klasa</vt:lpstr>
      <vt:lpstr>UML use case dijagram</vt:lpstr>
      <vt:lpstr>Dijagram aktivnosti</vt:lpstr>
      <vt:lpstr>Hvala na pažnji.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Dalibor Nerber</cp:lastModifiedBy>
  <cp:revision>123</cp:revision>
  <dcterms:created xsi:type="dcterms:W3CDTF">2021-02-17T13:44:01Z</dcterms:created>
  <dcterms:modified xsi:type="dcterms:W3CDTF">2021-02-23T11:31:40Z</dcterms:modified>
</cp:coreProperties>
</file>