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5" r:id="rId5"/>
    <p:sldId id="257" r:id="rId6"/>
    <p:sldId id="266" r:id="rId7"/>
    <p:sldId id="267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A46B-CD8A-4865-8C65-9346E452F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87BEC-440B-4E40-B130-F3D7C3E29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B63F-7B11-438B-B702-742079D4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1FED-831E-4A22-933B-31E79DB9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74F0-E6E0-4477-9D5D-29CBF32D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6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DAE4-5036-471A-BF93-5C01D34B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27DAC-87F6-4851-97AD-2BC8C503A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9E8B-49F0-4B76-B3B4-19C90EFA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1C1F-C43C-4E87-9089-69BCC87B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F143-008D-4680-86C6-CB43005F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2E3BC-7AF9-49C1-A1FD-A41A9CEFD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97DA-B9AA-49B9-BF43-434996533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9BCE-6D49-4E13-846F-32B0DB03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8C2F-5444-402A-9102-35D4C8BD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3D8C-B57D-436C-B442-ECB696EE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2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22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8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1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89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975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1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5D5D-9FF5-4679-8C36-0EC34E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E8F8-8866-4F13-9A78-4031726E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193F-C94A-4251-8A2D-8076058B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F60C-B835-41DF-B00B-2E93594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E4B6-8364-4312-82CA-72E576D9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30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57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3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9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97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66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8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00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33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6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B5FB-2ABA-4AFC-ABFB-7EA826D3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9B2D-63C9-4911-A3F4-3539319A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F518-1DB5-4A9E-B5E3-C4635D5C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C949-6965-41F0-9FE9-F268FFDF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ACA9-E08E-44F8-B2FD-88836AA3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6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1E9A-1B8B-4534-90D8-E53916A6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3311-2A15-4762-A0AA-80FBA8EDA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2F38-2141-4A9E-8661-F0F1C9CED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0E27-0ACD-4794-9337-6D8D9A8A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13BCA-E36E-4954-BFC6-7312E6E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C0F1-8E47-423F-8B28-8D34AB24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A858-D768-4849-9CB5-A7ADFF4E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DABA-667D-4FFC-A62F-E38FEF46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3E6B3-3BCE-4694-815C-D83B6EE8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BB2E6-C0C3-44CF-82BC-5C552B370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0F598-03A8-468F-BB07-C8FFE090C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39972-A285-4215-903B-C37BBEF8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E40A0-77DA-47E9-BA0F-F4FCB4B8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200F2-5590-476A-9855-082BAEA0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8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117E-B0D8-498D-8837-3199F1AD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37654-48A2-410F-A24C-060199D6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BE530-3246-41A9-A780-51B7FFF0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5D677-C492-4772-A3AD-8276419C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560E-34AA-4BBE-BEDC-20089B7A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31A19-48B6-4B4B-B164-6719F81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2B10-9C2D-46D6-A18C-E1097480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43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8EC-56A0-4FBB-AA00-A0B6D532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8005-922F-4DC3-A238-77BC6AFE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2252-C5EC-49A4-9A8F-897109166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E370E-12CE-41C8-BB14-B7432D33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72C3-35E3-4125-A316-90B6CA37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C1E47-DC85-41C5-8F03-B0022782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0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28C3-4FDC-4A4D-A1B3-EA997E9D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29EAA-30F8-40E3-A75B-768BCD8E6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CA0FA-DB4B-41BD-A039-AD308A61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91FDE-0DFE-479E-81E1-E5F67B0A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1930E-59CD-4678-A8F1-D69F6AAF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183A-8524-4023-A2CB-6BE06B2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9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C2810-0506-49B9-BB79-903E50BE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A5F6-A916-44F2-BF41-C769024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4D6D-2747-4F1F-A5EB-F0F892944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0291-6B34-4769-8070-273A57B9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792F-C7E0-4D73-B7EC-34211B3CD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7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7045CA-FDFB-458E-912A-1E58DE9EB4E5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817F55-7190-4440-B531-2D467FFBF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4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5CAFE-A8B7-4DCF-8405-BEF44E9B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533" y="221289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GB" sz="8800" dirty="0">
                <a:solidFill>
                  <a:srgbClr val="000000"/>
                </a:solidFill>
                <a:latin typeface="Avenir Next LT Pro Light" panose="020B0604020202020204" pitchFamily="34" charset="0"/>
              </a:rPr>
              <a:t>CANE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113FA-525A-4AB3-AD61-C19B2C2E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1329" y="3254478"/>
            <a:ext cx="4805691" cy="2068637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YOUR SIMPLE WAY TO BANK</a:t>
            </a:r>
          </a:p>
          <a:p>
            <a:pPr algn="l"/>
            <a:endParaRPr lang="en-GB" sz="2000" dirty="0">
              <a:solidFill>
                <a:srgbClr val="000000"/>
              </a:solidFill>
              <a:latin typeface="Avenir Next LT Pro Light" panose="020B0304020202020204" pitchFamily="34" charset="0"/>
            </a:endParaRPr>
          </a:p>
          <a:p>
            <a:pPr algn="l"/>
            <a:endParaRPr lang="en-GB" sz="2000" dirty="0">
              <a:solidFill>
                <a:srgbClr val="000000"/>
              </a:solidFill>
              <a:latin typeface="Avenir Next LT Pro Light" panose="020B0304020202020204" pitchFamily="34" charset="0"/>
            </a:endParaRPr>
          </a:p>
          <a:p>
            <a:pPr algn="l"/>
            <a:r>
              <a:rPr lang="en-GB" sz="2000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- TEAM 30 -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C93D-228E-4A06-A48F-957909D5A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r="3228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3862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54D-BAC2-4F40-8284-4BF34C48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0539"/>
          </a:xfrm>
        </p:spPr>
        <p:txBody>
          <a:bodyPr>
            <a:normAutofit/>
          </a:bodyPr>
          <a:lstStyle/>
          <a:p>
            <a:r>
              <a:rPr lang="en-GB" sz="5400" b="1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2202-2F04-4478-98F3-9116C8B7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8759"/>
            <a:ext cx="9905998" cy="437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i="1" dirty="0"/>
              <a:t>Making Banking Seamless For All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2800" dirty="0"/>
              <a:t>We want to inspire developers to focus on simplicity while creating effective BANKING applications to support people with visual impairments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4051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7B58-902E-44BF-827F-7E3E786F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2651503"/>
            <a:ext cx="8676222" cy="1554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3232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7B58-902E-44BF-827F-7E3E786F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50996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400" b="1" dirty="0"/>
              <a:t>LACK OF CONSIDERATION </a:t>
            </a:r>
            <a:r>
              <a:rPr lang="en-GB" sz="2400" dirty="0"/>
              <a:t>for Mobile Banking users with disabilities</a:t>
            </a: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Significant </a:t>
            </a:r>
            <a:r>
              <a:rPr lang="en-GB" sz="2400" b="1" dirty="0"/>
              <a:t>BUSINESS PROFITS,</a:t>
            </a:r>
            <a:r>
              <a:rPr lang="en-GB" sz="2400" dirty="0"/>
              <a:t> with a major potential user base</a:t>
            </a:r>
            <a:br>
              <a:rPr lang="en-GB" sz="2400" dirty="0"/>
            </a:br>
            <a:br>
              <a:rPr lang="en-GB" sz="2400" b="1" dirty="0"/>
            </a:br>
            <a:br>
              <a:rPr lang="en-GB" sz="2400" b="1" dirty="0"/>
            </a:br>
            <a:r>
              <a:rPr lang="en-GB" sz="2400" dirty="0"/>
              <a:t>Improving </a:t>
            </a:r>
            <a:r>
              <a:rPr lang="en-GB" sz="2400" b="1" dirty="0"/>
              <a:t>INCLUSION and DIVERSITY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5DEA85F-E76A-4936-8593-29933A8D0F4F}"/>
              </a:ext>
            </a:extLst>
          </p:cNvPr>
          <p:cNvSpPr txBox="1">
            <a:spLocks/>
          </p:cNvSpPr>
          <p:nvPr/>
        </p:nvSpPr>
        <p:spPr>
          <a:xfrm>
            <a:off x="7791064" y="1040016"/>
            <a:ext cx="3433659" cy="5099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dirty="0"/>
              <a:t>20% of the UK population is classed as Disabled, with more than 3.7 million in work</a:t>
            </a:r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r>
              <a:rPr lang="en-GB" sz="2000" b="1" dirty="0"/>
              <a:t>350,000</a:t>
            </a:r>
            <a:r>
              <a:rPr lang="en-GB" sz="2000" dirty="0"/>
              <a:t> people in the UK registered with</a:t>
            </a:r>
            <a:r>
              <a:rPr lang="en-GB" sz="2000" b="1" dirty="0"/>
              <a:t> visual impairment</a:t>
            </a:r>
          </a:p>
        </p:txBody>
      </p:sp>
    </p:spTree>
    <p:extLst>
      <p:ext uri="{BB962C8B-B14F-4D97-AF65-F5344CB8AC3E}">
        <p14:creationId xmlns:p14="http://schemas.microsoft.com/office/powerpoint/2010/main" val="352060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7B58-902E-44BF-827F-7E3E786F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2651503"/>
            <a:ext cx="8676222" cy="1554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5424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5DEA85F-E76A-4936-8593-29933A8D0F4F}"/>
              </a:ext>
            </a:extLst>
          </p:cNvPr>
          <p:cNvSpPr txBox="1">
            <a:spLocks/>
          </p:cNvSpPr>
          <p:nvPr/>
        </p:nvSpPr>
        <p:spPr>
          <a:xfrm>
            <a:off x="7791064" y="1040016"/>
            <a:ext cx="3433659" cy="5099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GB" sz="2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F3A807-F868-44A6-A65B-49504CAE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50996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400" dirty="0"/>
              <a:t>Mobile Application with </a:t>
            </a:r>
            <a:r>
              <a:rPr lang="en-GB" sz="2400" b="1" dirty="0"/>
              <a:t>Gestures </a:t>
            </a:r>
            <a:r>
              <a:rPr lang="en-GB" sz="2400" dirty="0"/>
              <a:t>for Easy navigation across the app</a:t>
            </a: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Providing </a:t>
            </a:r>
            <a:r>
              <a:rPr lang="en-GB" sz="2400" b="1" dirty="0"/>
              <a:t>core banking </a:t>
            </a:r>
            <a:r>
              <a:rPr lang="en-GB" sz="2400" dirty="0"/>
              <a:t>functionalities via a quick and easy structure</a:t>
            </a: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r>
              <a:rPr lang="en-GB" sz="2400" b="1" dirty="0"/>
              <a:t>Voice based </a:t>
            </a:r>
            <a:r>
              <a:rPr lang="en-GB" sz="2400" dirty="0"/>
              <a:t>login system with User-defined security questions and speaker recognition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9AD436-3B7D-4285-AF09-5F24D24DA867}"/>
              </a:ext>
            </a:extLst>
          </p:cNvPr>
          <p:cNvSpPr txBox="1">
            <a:spLocks/>
          </p:cNvSpPr>
          <p:nvPr/>
        </p:nvSpPr>
        <p:spPr>
          <a:xfrm>
            <a:off x="7714911" y="1192416"/>
            <a:ext cx="3833615" cy="5099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b="1" u="sng" dirty="0"/>
              <a:t>Core technologies</a:t>
            </a:r>
          </a:p>
          <a:p>
            <a:pPr algn="ctr"/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Google maps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Microsoft Azure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b="1" u="sng" dirty="0"/>
              <a:t>Core Features</a:t>
            </a:r>
          </a:p>
          <a:p>
            <a:pPr algn="ctr"/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Speaker recognition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Speech-Text Conversion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Navigation to nearest branch</a:t>
            </a:r>
            <a:endParaRPr lang="en-GB" sz="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Account summary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Transactions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Direct Customer support Connection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034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88A2CF0-EEEA-4EBA-876E-6521DF75D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7297"/>
            <a:ext cx="12192000" cy="1570704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8DCDE-0295-4B08-88C9-5E6D9560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287297"/>
            <a:ext cx="12192000" cy="466406"/>
          </a:xfrm>
          <a:prstGeom prst="rect">
            <a:avLst/>
          </a:prstGeom>
          <a:gradFill>
            <a:gsLst>
              <a:gs pos="0">
                <a:srgbClr val="0D0D0D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08757D1C-8139-4BDF-A28F-418158B4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8729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0AC0F794-395A-4077-B374-DF1833E4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07" y="648427"/>
            <a:ext cx="6075552" cy="4638869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0838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EB68-5760-447E-A0B2-7E7D9AAD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0206"/>
            <a:ext cx="9905998" cy="463099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6002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Avenir Next LT Pro Light</vt:lpstr>
      <vt:lpstr>Calibri</vt:lpstr>
      <vt:lpstr>Calibri Light</vt:lpstr>
      <vt:lpstr>Century Gothic</vt:lpstr>
      <vt:lpstr>Wingdings</vt:lpstr>
      <vt:lpstr>Office Theme</vt:lpstr>
      <vt:lpstr>Mesh</vt:lpstr>
      <vt:lpstr>CANE</vt:lpstr>
      <vt:lpstr>Mission Statement</vt:lpstr>
      <vt:lpstr>Why?</vt:lpstr>
      <vt:lpstr>LACK OF CONSIDERATION for Mobile Banking users with disabilities   Significant BUSINESS PROFITS, with a major potential user base   Improving INCLUSION and DIVERSITY</vt:lpstr>
      <vt:lpstr>Solution</vt:lpstr>
      <vt:lpstr>Mobile Application with Gestures for Easy navigation across the app   Providing core banking functionalities via a quick and easy structure   Voice based login system with User-defined security questions and speaker recognition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CANE</dc:title>
  <dc:creator>Arjun Khurana</dc:creator>
  <cp:lastModifiedBy>Arjun Khurana</cp:lastModifiedBy>
  <cp:revision>4</cp:revision>
  <dcterms:created xsi:type="dcterms:W3CDTF">2019-09-20T10:45:40Z</dcterms:created>
  <dcterms:modified xsi:type="dcterms:W3CDTF">2019-09-20T11:22:55Z</dcterms:modified>
</cp:coreProperties>
</file>