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23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7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3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5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4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34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85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6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42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1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13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0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0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8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4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3E7300-2F66-48F1-8332-D5B56AD285A9}" type="datetimeFigureOut">
              <a:rPr lang="zh-CN" altLang="en-US" smtClean="0"/>
              <a:t>2023-10-29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6A4FF4-E8E2-4B30-885A-C363491C9E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34238-5FD2-6098-077E-320F63E89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OPENCV2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88F56-1D09-E836-9E33-59A88756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14743479196 </a:t>
            </a:r>
            <a:r>
              <a:rPr lang="zh-CN" altLang="en-US" dirty="0"/>
              <a:t>曹迅祺 </a:t>
            </a:r>
            <a:r>
              <a:rPr lang="en-US" altLang="zh-CN" dirty="0"/>
              <a:t>2224411532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A1EBC-5CCD-1248-71ED-DFF5ABB9B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5134"/>
            <a:ext cx="5323840" cy="26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8C5AD-114A-151E-D674-A1FB845F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梯度算子手动滤波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A99F0-AC15-EE7C-E97E-4E0B02261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7" y="3331052"/>
            <a:ext cx="5792143" cy="288829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5108E3-BAE2-964D-9B65-F53AAC393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8" y="3331051"/>
            <a:ext cx="5792145" cy="28882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F96D57-6E63-351B-D140-9668D5BD622A}"/>
              </a:ext>
            </a:extLst>
          </p:cNvPr>
          <p:cNvSpPr txBox="1"/>
          <p:nvPr/>
        </p:nvSpPr>
        <p:spPr>
          <a:xfrm>
            <a:off x="8656320" y="2878852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sobelx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00C3A1-0713-C999-844A-CA567E2D42E1}"/>
              </a:ext>
            </a:extLst>
          </p:cNvPr>
          <p:cNvSpPr txBox="1"/>
          <p:nvPr/>
        </p:nvSpPr>
        <p:spPr>
          <a:xfrm>
            <a:off x="2702560" y="2878852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sobely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71BA41-DD37-D824-849C-54A739E1A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2" y="249245"/>
            <a:ext cx="5100318" cy="25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DB032-5470-FB32-C003-F08A6656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2.Canny</a:t>
            </a:r>
            <a:r>
              <a:rPr lang="zh-CN" altLang="en-US" dirty="0"/>
              <a:t>边缘检测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80DADF-09EB-C927-260A-78424143F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2078642"/>
            <a:ext cx="4917440" cy="2455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191044-FAC8-8791-8B0B-C5999D87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828101"/>
            <a:ext cx="5008880" cy="25010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BBDB97-4BBD-220C-92AC-48B15B00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3814562"/>
            <a:ext cx="5120640" cy="255688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E197C2-5ACE-EFD1-BD6D-ECFFE37F841E}"/>
              </a:ext>
            </a:extLst>
          </p:cNvPr>
          <p:cNvCxnSpPr/>
          <p:nvPr/>
        </p:nvCxnSpPr>
        <p:spPr>
          <a:xfrm flipV="1">
            <a:off x="5699760" y="2204720"/>
            <a:ext cx="721360" cy="711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DD86EC-6608-B2E9-4CF5-8CE246C24B24}"/>
              </a:ext>
            </a:extLst>
          </p:cNvPr>
          <p:cNvCxnSpPr>
            <a:cxnSpLocks/>
          </p:cNvCxnSpPr>
          <p:nvPr/>
        </p:nvCxnSpPr>
        <p:spPr>
          <a:xfrm>
            <a:off x="9255760" y="3378200"/>
            <a:ext cx="0" cy="385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2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5C583-361F-A5D4-192F-718C010C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3.Harris</a:t>
            </a:r>
            <a:r>
              <a:rPr lang="zh-CN" altLang="en-US" dirty="0"/>
              <a:t>角点检测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7735B14-CAB1-E47E-0FE5-20585F34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7" y="2213451"/>
            <a:ext cx="4868720" cy="2431097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F02B9F-F268-2B61-EFC4-B0E69D81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14" y="698508"/>
            <a:ext cx="5064124" cy="25286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E965B6E-6A98-194F-58BC-3BFE25DBE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14" y="3654481"/>
            <a:ext cx="5064124" cy="25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5C583-361F-A5D4-192F-718C010C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3.Harris</a:t>
            </a:r>
            <a:r>
              <a:rPr lang="zh-CN" altLang="en-US" dirty="0"/>
              <a:t>角点检测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FC879A-8A5C-BAA7-8C56-7FEF55297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8" y="1957181"/>
            <a:ext cx="5542282" cy="27674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4C40DF-5608-3BFF-3E59-7A6FA211D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18" y="385086"/>
            <a:ext cx="5542282" cy="27674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5A4BF3-8E5B-1365-DB3F-EE935E57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18" y="3429000"/>
            <a:ext cx="5542282" cy="27674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79EA45-DE79-0340-718B-4FF714000213}"/>
              </a:ext>
            </a:extLst>
          </p:cNvPr>
          <p:cNvSpPr txBox="1"/>
          <p:nvPr/>
        </p:nvSpPr>
        <p:spPr>
          <a:xfrm>
            <a:off x="1463040" y="4809221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窗口较小时角点的检测容易受到噪点的影响，并不能很好反映真实角点，但窗口较大时在某些类似条纹的区域检测不灵敏，且容易导致角点过大的问题</a:t>
            </a:r>
          </a:p>
        </p:txBody>
      </p:sp>
    </p:spTree>
    <p:extLst>
      <p:ext uri="{BB962C8B-B14F-4D97-AF65-F5344CB8AC3E}">
        <p14:creationId xmlns:p14="http://schemas.microsoft.com/office/powerpoint/2010/main" val="424465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FE2AF-6F10-3E6A-EE59-66BD311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直方图均衡化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790640-BB47-A608-CE17-F6A31FCE7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81" y="2087880"/>
            <a:ext cx="4886526" cy="24399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815169-73F2-580B-409A-98AD33AC1E46}"/>
              </a:ext>
            </a:extLst>
          </p:cNvPr>
          <p:cNvSpPr txBox="1"/>
          <p:nvPr/>
        </p:nvSpPr>
        <p:spPr>
          <a:xfrm>
            <a:off x="8382000" y="4693722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equalized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28AE98-164D-CB2D-74F7-CC6665B6D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4" y="2087880"/>
            <a:ext cx="4886526" cy="24399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CAD514-AAD1-E557-D6B0-EC8DA8E2244C}"/>
              </a:ext>
            </a:extLst>
          </p:cNvPr>
          <p:cNvSpPr txBox="1"/>
          <p:nvPr/>
        </p:nvSpPr>
        <p:spPr>
          <a:xfrm>
            <a:off x="2738337" y="469372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8380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520</TotalTime>
  <Words>78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回顾</vt:lpstr>
      <vt:lpstr>OPENCV2</vt:lpstr>
      <vt:lpstr>1.梯度算子手动滤波</vt:lpstr>
      <vt:lpstr>2.Canny边缘检测</vt:lpstr>
      <vt:lpstr>3.Harris角点检测</vt:lpstr>
      <vt:lpstr>3.Harris角点检测</vt:lpstr>
      <vt:lpstr>4.直方图均衡化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OPENCV2</dc:title>
  <dc:creator>Andy Cao</dc:creator>
  <cp:lastModifiedBy>Andy Cao</cp:lastModifiedBy>
  <cp:revision>3</cp:revision>
  <dcterms:created xsi:type="dcterms:W3CDTF">2023-10-29T01:20:48Z</dcterms:created>
  <dcterms:modified xsi:type="dcterms:W3CDTF">2023-10-29T10:01:32Z</dcterms:modified>
</cp:coreProperties>
</file>