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3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9880-ED00-4302-8F32-8BECE605B8C3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22E5-F40A-4B7B-B57A-9A25A80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Tommy the Alpaca</a:t>
            </a:r>
          </a:p>
          <a:p>
            <a:r>
              <a:rPr lang="en-US" dirty="0"/>
              <a:t>Wants to invest in real estate for </a:t>
            </a:r>
            <a:r>
              <a:rPr lang="en-US" dirty="0" err="1"/>
              <a:t>airbb</a:t>
            </a:r>
            <a:endParaRPr lang="en-US" dirty="0"/>
          </a:p>
          <a:p>
            <a:r>
              <a:rPr lang="en-US" dirty="0"/>
              <a:t>What makes a place more likely to generate revenue</a:t>
            </a:r>
          </a:p>
        </p:txBody>
      </p:sp>
    </p:spTree>
    <p:extLst>
      <p:ext uri="{BB962C8B-B14F-4D97-AF65-F5344CB8AC3E}">
        <p14:creationId xmlns:p14="http://schemas.microsoft.com/office/powerpoint/2010/main" val="189160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5" y="798103"/>
            <a:ext cx="2376341" cy="1285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Revenue per night (inclusive of cleaning fee)</a:t>
            </a:r>
          </a:p>
        </p:txBody>
      </p:sp>
      <p:cxnSp>
        <p:nvCxnSpPr>
          <p:cNvPr id="5" name="Straight Arrow Connector 4"/>
          <p:cNvCxnSpPr>
            <a:cxnSpLocks/>
            <a:stCxn id="3" idx="3"/>
          </p:cNvCxnSpPr>
          <p:nvPr/>
        </p:nvCxnSpPr>
        <p:spPr>
          <a:xfrm>
            <a:off x="2988296" y="1440714"/>
            <a:ext cx="60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601825" y="671006"/>
            <a:ext cx="4506798" cy="1412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Optimize? Revenue/SQFT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956" y="27950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Calendar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666" y="2181547"/>
            <a:ext cx="2611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nights * </a:t>
            </a:r>
            <a:r>
              <a:rPr lang="en-US" dirty="0" err="1"/>
              <a:t>avg</a:t>
            </a:r>
            <a:r>
              <a:rPr lang="en-US" dirty="0"/>
              <a:t> (or median)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</a:t>
            </a:r>
            <a:r>
              <a:rPr lang="en-US" dirty="0" err="1">
                <a:solidFill>
                  <a:srgbClr val="FF0000"/>
                </a:solidFill>
              </a:rPr>
              <a:t>avg</a:t>
            </a:r>
            <a:r>
              <a:rPr lang="en-US" dirty="0">
                <a:solidFill>
                  <a:srgbClr val="FF0000"/>
                </a:solidFill>
              </a:rPr>
              <a:t> cleaning fee * # of non-consecutive stays?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156" y="4341782"/>
            <a:ext cx="277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DATA: Listings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704081" y="798103"/>
            <a:ext cx="2376341" cy="1285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Zip code median income or home price?</a:t>
            </a:r>
          </a:p>
        </p:txBody>
      </p:sp>
      <p:cxnSp>
        <p:nvCxnSpPr>
          <p:cNvPr id="15" name="Straight Arrow Connector 14"/>
          <p:cNvCxnSpPr>
            <a:cxnSpLocks/>
            <a:stCxn id="14" idx="1"/>
          </p:cNvCxnSpPr>
          <p:nvPr/>
        </p:nvCxnSpPr>
        <p:spPr>
          <a:xfrm flipH="1">
            <a:off x="8108623" y="1440714"/>
            <a:ext cx="595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51368" y="4494981"/>
            <a:ext cx="2376341" cy="1285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Weather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1368" y="4042372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Weather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60304" y="4709551"/>
            <a:ext cx="2376341" cy="12852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Features- Regex</a:t>
            </a:r>
          </a:p>
        </p:txBody>
      </p:sp>
    </p:spTree>
    <p:extLst>
      <p:ext uri="{BB962C8B-B14F-4D97-AF65-F5344CB8AC3E}">
        <p14:creationId xmlns:p14="http://schemas.microsoft.com/office/powerpoint/2010/main" val="7753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transform data</a:t>
            </a:r>
          </a:p>
          <a:p>
            <a:r>
              <a:rPr lang="en-US" dirty="0"/>
              <a:t>Step 2: Partition data into training and test set randomly (80/20)</a:t>
            </a:r>
          </a:p>
          <a:p>
            <a:r>
              <a:rPr lang="en-US" dirty="0"/>
              <a:t>Step 3: Run lasso on features that are most highly correlated with revenue/night from data set</a:t>
            </a:r>
          </a:p>
          <a:p>
            <a:r>
              <a:rPr lang="en-US" dirty="0"/>
              <a:t>Step 4: Run lasso on features that are most highly correlated w/ratings</a:t>
            </a:r>
          </a:p>
          <a:p>
            <a:r>
              <a:rPr lang="en-US" dirty="0"/>
              <a:t>Step 5: </a:t>
            </a:r>
          </a:p>
          <a:p>
            <a:r>
              <a:rPr lang="en-US" dirty="0"/>
              <a:t>Step 5: move listings data back into a calendar view where it is </a:t>
            </a:r>
            <a:r>
              <a:rPr lang="en-US" dirty="0" err="1"/>
              <a:t>fre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Z-score ratings?</a:t>
            </a:r>
          </a:p>
          <a:p>
            <a:r>
              <a:rPr lang="en-US" dirty="0"/>
              <a:t>CLEANING FEE INCLUDED? YES, perhaps…if it is not easy</a:t>
            </a:r>
          </a:p>
          <a:p>
            <a:pPr lvl="1"/>
            <a:r>
              <a:rPr lang="en-US" dirty="0"/>
              <a:t>Evaluate stat significance of cleaning fee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Revenue per listing</a:t>
            </a:r>
          </a:p>
          <a:p>
            <a:r>
              <a:rPr lang="en-US" dirty="0"/>
              <a:t>Total Revenue per night</a:t>
            </a:r>
          </a:p>
          <a:p>
            <a:pPr lvl="1"/>
            <a:r>
              <a:rPr lang="en-US" dirty="0"/>
              <a:t>ASSUMPTION: 365 of days not available  for </a:t>
            </a:r>
            <a:r>
              <a:rPr lang="en-US" dirty="0" err="1"/>
              <a:t>all</a:t>
            </a:r>
            <a:r>
              <a:rPr lang="en-US" dirty="0" err="1">
                <a:sym typeface="Wingdings" panose="05000000000000000000" pitchFamily="2" charset="2"/>
              </a:rPr>
              <a:t>that</a:t>
            </a:r>
            <a:r>
              <a:rPr lang="en-US" dirty="0">
                <a:sym typeface="Wingdings" panose="05000000000000000000" pitchFamily="2" charset="2"/>
              </a:rPr>
              <a:t> is why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Per ALL nights in data set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Per night rate</a:t>
            </a:r>
          </a:p>
          <a:p>
            <a:r>
              <a:rPr lang="en-US" dirty="0">
                <a:sym typeface="Wingdings" panose="05000000000000000000" pitchFamily="2" charset="2"/>
              </a:rPr>
              <a:t>Total revenue per neighborhood or zip- start w/zip perhaps?</a:t>
            </a:r>
          </a:p>
          <a:p>
            <a:r>
              <a:rPr lang="en-US" dirty="0">
                <a:sym typeface="Wingdings" panose="05000000000000000000" pitchFamily="2" charset="2"/>
              </a:rPr>
              <a:t>Segmentation of </a:t>
            </a:r>
            <a:r>
              <a:rPr lang="en-US" dirty="0" err="1">
                <a:sym typeface="Wingdings" panose="05000000000000000000" pitchFamily="2" charset="2"/>
              </a:rPr>
              <a:t>airbb</a:t>
            </a:r>
            <a:r>
              <a:rPr lang="en-US" dirty="0">
                <a:sym typeface="Wingdings" panose="05000000000000000000" pitchFamily="2" charset="2"/>
              </a:rPr>
              <a:t> profiles in </a:t>
            </a:r>
            <a:r>
              <a:rPr lang="en-US" dirty="0" err="1">
                <a:sym typeface="Wingdings" panose="05000000000000000000" pitchFamily="2" charset="2"/>
              </a:rPr>
              <a:t>neigborhoods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dummy variables: Robert</a:t>
            </a:r>
          </a:p>
          <a:p>
            <a:r>
              <a:rPr lang="en-US" dirty="0"/>
              <a:t>Neighborhood description count: Robert</a:t>
            </a:r>
          </a:p>
        </p:txBody>
      </p:sp>
    </p:spTree>
    <p:extLst>
      <p:ext uri="{BB962C8B-B14F-4D97-AF65-F5344CB8AC3E}">
        <p14:creationId xmlns:p14="http://schemas.microsoft.com/office/powerpoint/2010/main" val="23383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CLEANSING:</a:t>
            </a:r>
          </a:p>
          <a:p>
            <a:pPr marL="0" indent="0">
              <a:buNone/>
            </a:pPr>
            <a:r>
              <a:rPr lang="en-US" dirty="0"/>
              <a:t>-Tasks: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0133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Story</vt:lpstr>
      <vt:lpstr>PowerPoint Presentation</vt:lpstr>
      <vt:lpstr>PowerPoint Presentation</vt:lpstr>
      <vt:lpstr>DECISION LOG</vt:lpstr>
      <vt:lpstr>Metrics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Williamson</dc:creator>
  <cp:lastModifiedBy>Stacey Williamson</cp:lastModifiedBy>
  <cp:revision>6</cp:revision>
  <dcterms:created xsi:type="dcterms:W3CDTF">2017-04-07T23:48:07Z</dcterms:created>
  <dcterms:modified xsi:type="dcterms:W3CDTF">2017-04-08T00:42:08Z</dcterms:modified>
</cp:coreProperties>
</file>