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2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CBA8-1873-8C5A-6846-864B1DA0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5FE72-A76F-42A5-C820-3A3236A58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B512-C2D7-89F5-E68A-9ADA4125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9ED1-5D3D-4481-A56E-25CAAB8EF92F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3396-9597-A47E-7D1F-F737BC6A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A0087-D88C-651A-52B2-96E0573C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C770-58B1-486B-BCBC-30B1F72A77A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83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8750-3035-82F2-206A-353EB69F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F296B-87E2-C7AB-E786-A81E28249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DF52-E75A-8AA4-821A-0DCE5A24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9ED1-5D3D-4481-A56E-25CAAB8EF92F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2065-5E6A-487E-AE46-C8571117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5E0A-9054-CCA2-68C8-DCF576F8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C770-58B1-486B-BCBC-30B1F72A77A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59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58272-8507-DC75-11A5-4D2DF9260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CC506-20B7-6021-9C19-3FB2A4485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3F4F-43B1-FFBB-BB1F-C3C4B4EA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9ED1-5D3D-4481-A56E-25CAAB8EF92F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9F8E-FF9C-F8F5-896A-94AAC63D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A9C71-CDBA-D11D-1470-BAA0744D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C770-58B1-486B-BCBC-30B1F72A77A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52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5AA0-E93E-DD92-30DA-CDB6CA3A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5CDBB-ED5C-1AF2-7039-DCF446A1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DA82C-8DEF-C97E-D593-93D8736A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9ED1-5D3D-4481-A56E-25CAAB8EF92F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7754A-027B-1E77-12BB-2CBF70D8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46D5A-0933-B01F-2F8F-EE0D016E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C770-58B1-486B-BCBC-30B1F72A77A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60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2FB9-5B7F-6D34-07D5-41FE1478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6DB48-0545-2D06-707F-F0BF2D2C9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45180-DA6E-9492-5A98-AE5F3ED6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9ED1-5D3D-4481-A56E-25CAAB8EF92F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A3DB-EAEC-63B6-F74C-059EEF6A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A10A-F917-68C1-E3B0-D199591A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C770-58B1-486B-BCBC-30B1F72A77A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10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AA75-16D6-D185-B1C4-009BDBE5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5CBC-A6D7-9A41-92AD-1860C8069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624C7-E736-2F6B-BA4C-A8C8FB174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0A5B-1DB9-70A6-E724-6EE85AE4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9ED1-5D3D-4481-A56E-25CAAB8EF92F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B369-013B-2B5E-5BC3-B2F7D637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6031D-C62A-7B95-3B60-E4AA076A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C770-58B1-486B-BCBC-30B1F72A77A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03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6E94-2B31-050A-C492-3FF26675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94C73-1439-D3AA-D822-EE02BE1D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BEE67-0604-28C7-F9E2-2389482B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6911B-BE70-B13A-2DEE-E4BBA3A52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6BC50-281D-DD81-78DF-6A8EA5B9F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97F91-D766-65BF-FC27-5F9C9BA4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9ED1-5D3D-4481-A56E-25CAAB8EF92F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A4F3C-675B-6329-A931-6008CD86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C8A08-E493-A506-6200-5B029E56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C770-58B1-486B-BCBC-30B1F72A77A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DC0A-5085-27A1-FE71-F58A64BF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6F26A-B441-30C0-6A38-1E701C77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9ED1-5D3D-4481-A56E-25CAAB8EF92F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E7E82-58BA-C841-32CE-C75670EB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D5F57-041F-7751-D786-87985938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C770-58B1-486B-BCBC-30B1F72A77A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91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5C014-9D92-268B-7BA9-0549E5D0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9ED1-5D3D-4481-A56E-25CAAB8EF92F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0902-DD99-0E5E-05DA-6D240B5D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398B5-1BE0-C1BB-1D9E-F37A99AE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C770-58B1-486B-BCBC-30B1F72A77A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41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3D62-0A58-29D0-B5B6-37520F83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41A5-085F-D2BE-BBD1-8EC89922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1F065-86F1-CF0E-F3ED-EF6BC3B80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FBFBE-E03C-86ED-05EF-05B8E4A2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9ED1-5D3D-4481-A56E-25CAAB8EF92F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8FC12-A6D0-A7D3-76F7-54A4D296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287BA-A221-BD76-BDAE-AB42C3D0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C770-58B1-486B-BCBC-30B1F72A77A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17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FFD6-AEB0-0CE6-AA4C-DBF48652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1BBB0-6778-7E1A-1E98-6C18B4B4A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7A744-26C4-9855-1451-5F40F9487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FD933-323B-AC6C-3B7E-83067FB9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9ED1-5D3D-4481-A56E-25CAAB8EF92F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D826B-5021-E5FF-811C-214851D8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19FB5-5635-7F37-14E5-E1231C5D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C770-58B1-486B-BCBC-30B1F72A77A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93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334BB-D6EF-0C2E-6708-244E22F6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8FE6-DCEE-AACC-7F71-C4681604C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4281-F690-954A-A690-C05FCAC47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229ED1-5D3D-4481-A56E-25CAAB8EF92F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9741-DDCD-75D0-2E34-6040471F3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C37C-91AC-FEFD-3129-BE03F407A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5C770-58B1-486B-BCBC-30B1F72A77A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75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A22F1-D4BC-E392-C0F5-16B5C176AF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68" r="26899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030" name="Picture 6" descr="How flight simulators make you think you're flying - Geeky Gadgets">
            <a:extLst>
              <a:ext uri="{FF2B5EF4-FFF2-40B4-BE49-F238E27FC236}">
                <a16:creationId xmlns:a16="http://schemas.microsoft.com/office/drawing/2014/main" id="{4D66F377-96CF-A590-422C-BA1A52C6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0" r="28719" b="1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Motion System · SIMONA">
            <a:extLst>
              <a:ext uri="{FF2B5EF4-FFF2-40B4-BE49-F238E27FC236}">
                <a16:creationId xmlns:a16="http://schemas.microsoft.com/office/drawing/2014/main" id="{C8FA0BB6-F008-2163-AC15-8CF78E2A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3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aming chair with a steering wheel and a game controller&#10;&#10;AI-generated content may be incorrect.">
            <a:extLst>
              <a:ext uri="{FF2B5EF4-FFF2-40B4-BE49-F238E27FC236}">
                <a16:creationId xmlns:a16="http://schemas.microsoft.com/office/drawing/2014/main" id="{EC85C639-E2CE-439D-6DCF-32734746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20" y="1686039"/>
            <a:ext cx="3517119" cy="359807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red and black gaming chair&#10;&#10;AI-generated content may be incorrect.">
            <a:extLst>
              <a:ext uri="{FF2B5EF4-FFF2-40B4-BE49-F238E27FC236}">
                <a16:creationId xmlns:a16="http://schemas.microsoft.com/office/drawing/2014/main" id="{F4F2C3C3-92D1-82FB-B6F9-CE6D9FC7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758953"/>
            <a:ext cx="3537345" cy="333394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een seat with orange straps on it&#10;&#10;AI-generated content may be incorrect.">
            <a:extLst>
              <a:ext uri="{FF2B5EF4-FFF2-40B4-BE49-F238E27FC236}">
                <a16:creationId xmlns:a16="http://schemas.microsoft.com/office/drawing/2014/main" id="{25CADE8F-49E0-45DE-7DB9-2357DB931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81" y="1646123"/>
            <a:ext cx="3517120" cy="34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CEE220-71DA-A9EB-1B47-B2509714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91708"/>
            <a:ext cx="5291666" cy="407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EF637E-0A62-D00A-D818-E265983F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391708"/>
            <a:ext cx="5291667" cy="407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8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verse kinematics of Stewart-Gough platform. | Download Scientific Diagram">
            <a:extLst>
              <a:ext uri="{FF2B5EF4-FFF2-40B4-BE49-F238E27FC236}">
                <a16:creationId xmlns:a16="http://schemas.microsoft.com/office/drawing/2014/main" id="{36A9F875-991C-58FE-D5F6-AFF24D20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721" y="1446199"/>
            <a:ext cx="37623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35CECC-0599-42BE-D3E6-B90D2EC5855D}"/>
              </a:ext>
            </a:extLst>
          </p:cNvPr>
          <p:cNvSpPr txBox="1"/>
          <p:nvPr/>
        </p:nvSpPr>
        <p:spPr>
          <a:xfrm>
            <a:off x="851957" y="5088634"/>
            <a:ext cx="24468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Target pose:</a:t>
            </a:r>
          </a:p>
          <a:p>
            <a:r>
              <a:rPr lang="en-GB" dirty="0"/>
              <a:t>[x, y, z, </a:t>
            </a:r>
            <a:r>
              <a:rPr lang="en-GB" dirty="0" err="1"/>
              <a:t>rotx</a:t>
            </a:r>
            <a:r>
              <a:rPr lang="en-GB" dirty="0"/>
              <a:t>, </a:t>
            </a:r>
            <a:r>
              <a:rPr lang="en-GB" dirty="0" err="1"/>
              <a:t>roty</a:t>
            </a:r>
            <a:r>
              <a:rPr lang="en-GB" dirty="0"/>
              <a:t>, </a:t>
            </a:r>
            <a:r>
              <a:rPr lang="en-GB" dirty="0" err="1"/>
              <a:t>rotz</a:t>
            </a:r>
            <a:r>
              <a:rPr lang="en-GB" dirty="0"/>
              <a:t>]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722C3-A8BA-3DC2-B80A-5AF1D66188F3}"/>
              </a:ext>
            </a:extLst>
          </p:cNvPr>
          <p:cNvSpPr txBox="1"/>
          <p:nvPr/>
        </p:nvSpPr>
        <p:spPr>
          <a:xfrm>
            <a:off x="4198933" y="4950135"/>
            <a:ext cx="30850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INVERSE KINEMATICS</a:t>
            </a:r>
          </a:p>
          <a:p>
            <a:pPr algn="ctr"/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F9363-7C3A-81B3-0BD4-BFF3AFA6EBA7}"/>
              </a:ext>
            </a:extLst>
          </p:cNvPr>
          <p:cNvSpPr txBox="1"/>
          <p:nvPr/>
        </p:nvSpPr>
        <p:spPr>
          <a:xfrm>
            <a:off x="8260290" y="5088634"/>
            <a:ext cx="29495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Actuator target distances:</a:t>
            </a:r>
          </a:p>
          <a:p>
            <a:r>
              <a:rPr lang="en-GB" dirty="0"/>
              <a:t>[d1, d2, d3, d4, d5, d6]</a:t>
            </a:r>
            <a:endParaRPr lang="es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8A0FB2-AAD2-D1AA-79D5-332AB35B9A9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98823" y="5411800"/>
            <a:ext cx="900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D94C45-7887-621D-B7DE-6C3EF33216B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3976" y="5411800"/>
            <a:ext cx="9763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7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2876D-5FFC-479A-9C44-2FF20C64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33" y="2025578"/>
            <a:ext cx="5531134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Maaouane Veiga</dc:creator>
  <cp:lastModifiedBy>Omar Maaouane Veiga</cp:lastModifiedBy>
  <cp:revision>2</cp:revision>
  <dcterms:created xsi:type="dcterms:W3CDTF">2025-03-08T18:46:25Z</dcterms:created>
  <dcterms:modified xsi:type="dcterms:W3CDTF">2025-03-12T09:45:22Z</dcterms:modified>
</cp:coreProperties>
</file>