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handoutMasterIdLst>
    <p:handoutMasterId r:id="rId27"/>
  </p:handoutMasterIdLst>
  <p:sldIdLst>
    <p:sldId id="256" r:id="rId5"/>
    <p:sldId id="257" r:id="rId6"/>
    <p:sldId id="258" r:id="rId7"/>
    <p:sldId id="259" r:id="rId8"/>
    <p:sldId id="261" r:id="rId9"/>
    <p:sldId id="262" r:id="rId10"/>
    <p:sldId id="264" r:id="rId11"/>
    <p:sldId id="276"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0A0A"/>
    <a:srgbClr val="2E2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566" y="48"/>
      </p:cViewPr>
      <p:guideLst>
        <p:guide orient="horz" pos="2160"/>
        <p:guide pos="3817"/>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ja Varsani" userId="7ea24eaf-1d37-4e86-9bae-e1990bb67710" providerId="ADAL" clId="{EE34E0FF-A516-4F24-A143-E6F230458973}"/>
    <pc:docChg chg="custSel modSld">
      <pc:chgData name="Puja Varsani" userId="7ea24eaf-1d37-4e86-9bae-e1990bb67710" providerId="ADAL" clId="{EE34E0FF-A516-4F24-A143-E6F230458973}" dt="2025-02-13T14:09:23.291" v="28" actId="1076"/>
      <pc:docMkLst>
        <pc:docMk/>
      </pc:docMkLst>
      <pc:sldChg chg="modSp">
        <pc:chgData name="Puja Varsani" userId="7ea24eaf-1d37-4e86-9bae-e1990bb67710" providerId="ADAL" clId="{EE34E0FF-A516-4F24-A143-E6F230458973}" dt="2025-02-13T14:01:04.105" v="5" actId="20577"/>
        <pc:sldMkLst>
          <pc:docMk/>
          <pc:sldMk cId="2476439875" sldId="276"/>
        </pc:sldMkLst>
        <pc:spChg chg="mod">
          <ac:chgData name="Puja Varsani" userId="7ea24eaf-1d37-4e86-9bae-e1990bb67710" providerId="ADAL" clId="{EE34E0FF-A516-4F24-A143-E6F230458973}" dt="2025-02-13T14:01:04.105" v="5" actId="20577"/>
          <ac:spMkLst>
            <pc:docMk/>
            <pc:sldMk cId="2476439875" sldId="276"/>
            <ac:spMk id="5" creationId="{BE87D7F8-A9FE-4E5B-9AF5-5B878D0E4D71}"/>
          </ac:spMkLst>
        </pc:spChg>
      </pc:sldChg>
      <pc:sldChg chg="addSp modSp">
        <pc:chgData name="Puja Varsani" userId="7ea24eaf-1d37-4e86-9bae-e1990bb67710" providerId="ADAL" clId="{EE34E0FF-A516-4F24-A143-E6F230458973}" dt="2025-02-13T14:09:23.291" v="28" actId="1076"/>
        <pc:sldMkLst>
          <pc:docMk/>
          <pc:sldMk cId="2541975638" sldId="279"/>
        </pc:sldMkLst>
        <pc:spChg chg="mod">
          <ac:chgData name="Puja Varsani" userId="7ea24eaf-1d37-4e86-9bae-e1990bb67710" providerId="ADAL" clId="{EE34E0FF-A516-4F24-A143-E6F230458973}" dt="2025-02-13T14:08:32.560" v="11" actId="20577"/>
          <ac:spMkLst>
            <pc:docMk/>
            <pc:sldMk cId="2541975638" sldId="279"/>
            <ac:spMk id="3" creationId="{C194E942-6420-46A7-B7DA-8C2A6EAC06E0}"/>
          </ac:spMkLst>
        </pc:spChg>
        <pc:spChg chg="add mod">
          <ac:chgData name="Puja Varsani" userId="7ea24eaf-1d37-4e86-9bae-e1990bb67710" providerId="ADAL" clId="{EE34E0FF-A516-4F24-A143-E6F230458973}" dt="2025-02-13T14:09:23.291" v="28" actId="1076"/>
          <ac:spMkLst>
            <pc:docMk/>
            <pc:sldMk cId="2541975638" sldId="279"/>
            <ac:spMk id="10" creationId="{1F197994-36DA-475C-A81F-DF4E6FC6CBA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3F24ED-EB68-4FE4-B0DC-9A762D4F0B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C9E8075-30D6-42D4-866C-E41489D5D3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564D60-4AC4-4727-B6BE-913A6C6F8812}" type="datetimeFigureOut">
              <a:rPr lang="en-GB" smtClean="0"/>
              <a:t>13/02/2025</a:t>
            </a:fld>
            <a:endParaRPr lang="en-GB"/>
          </a:p>
        </p:txBody>
      </p:sp>
      <p:sp>
        <p:nvSpPr>
          <p:cNvPr id="4" name="Footer Placeholder 3">
            <a:extLst>
              <a:ext uri="{FF2B5EF4-FFF2-40B4-BE49-F238E27FC236}">
                <a16:creationId xmlns:a16="http://schemas.microsoft.com/office/drawing/2014/main" id="{E8B15050-2901-49A6-ACBB-60C4E84116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6930265-7429-4091-BE04-4FBBCFDE01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07DA76-A0C7-4C50-8393-B90AF757F403}" type="slidenum">
              <a:rPr lang="en-GB" smtClean="0"/>
              <a:t>‹#›</a:t>
            </a:fld>
            <a:endParaRPr lang="en-GB"/>
          </a:p>
        </p:txBody>
      </p:sp>
    </p:spTree>
    <p:extLst>
      <p:ext uri="{BB962C8B-B14F-4D97-AF65-F5344CB8AC3E}">
        <p14:creationId xmlns:p14="http://schemas.microsoft.com/office/powerpoint/2010/main" val="2704498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4C757-14CE-48E1-85BE-6387F0D4384D}" type="datetimeFigureOut">
              <a:rPr lang="en-GB" smtClean="0"/>
              <a:t>13/02/2025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F7ED5-DCCF-4FB9-9E61-B90B542EC84C}" type="slidenum">
              <a:rPr lang="en-GB" smtClean="0"/>
              <a:t>‹#›</a:t>
            </a:fld>
            <a:endParaRPr lang="en-GB"/>
          </a:p>
        </p:txBody>
      </p:sp>
    </p:spTree>
    <p:extLst>
      <p:ext uri="{BB962C8B-B14F-4D97-AF65-F5344CB8AC3E}">
        <p14:creationId xmlns:p14="http://schemas.microsoft.com/office/powerpoint/2010/main" val="280650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E9DA-E2C3-4EEC-9796-F1D6473FE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3D35B78-3D3A-48A1-B360-E6C6E177FB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3FFB4A-0710-4209-A55F-3DB66BFB0EA0}"/>
              </a:ext>
            </a:extLst>
          </p:cNvPr>
          <p:cNvSpPr>
            <a:spLocks noGrp="1"/>
          </p:cNvSpPr>
          <p:nvPr>
            <p:ph type="dt" sz="half" idx="10"/>
          </p:nvPr>
        </p:nvSpPr>
        <p:spPr/>
        <p:txBody>
          <a:bodyPr/>
          <a:lstStyle/>
          <a:p>
            <a:fld id="{25ED198D-3F85-4FB9-AF0A-004A53E7C674}" type="datetime1">
              <a:rPr lang="en-GB" smtClean="0"/>
              <a:t>13/02/2025</a:t>
            </a:fld>
            <a:endParaRPr lang="en-GB"/>
          </a:p>
        </p:txBody>
      </p:sp>
      <p:sp>
        <p:nvSpPr>
          <p:cNvPr id="5" name="Footer Placeholder 4">
            <a:extLst>
              <a:ext uri="{FF2B5EF4-FFF2-40B4-BE49-F238E27FC236}">
                <a16:creationId xmlns:a16="http://schemas.microsoft.com/office/drawing/2014/main" id="{CE355760-ADAA-4EC9-9810-612F2A77BA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7D4A4F-B7FA-485A-A21E-1397A5171E8C}"/>
              </a:ext>
            </a:extLst>
          </p:cNvPr>
          <p:cNvSpPr>
            <a:spLocks noGrp="1"/>
          </p:cNvSpPr>
          <p:nvPr>
            <p:ph type="sldNum" sz="quarter" idx="12"/>
          </p:nvPr>
        </p:nvSpPr>
        <p:spPr>
          <a:xfrm>
            <a:off x="9448800" y="6356350"/>
            <a:ext cx="2743200" cy="365125"/>
          </a:xfrm>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341777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C34E-2E3E-401B-BCE8-ACD5A92E4A5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09C19E-CF26-46A4-9579-1F7C3F253B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A94DB7-2F87-4F2B-B5F9-2DFC8514DC34}"/>
              </a:ext>
            </a:extLst>
          </p:cNvPr>
          <p:cNvSpPr>
            <a:spLocks noGrp="1"/>
          </p:cNvSpPr>
          <p:nvPr>
            <p:ph type="dt" sz="half" idx="10"/>
          </p:nvPr>
        </p:nvSpPr>
        <p:spPr/>
        <p:txBody>
          <a:bodyPr/>
          <a:lstStyle/>
          <a:p>
            <a:fld id="{158D50BF-61DD-45FE-BBAC-BD48A810E814}" type="datetime1">
              <a:rPr lang="en-GB" smtClean="0"/>
              <a:t>13/02/2025</a:t>
            </a:fld>
            <a:endParaRPr lang="en-GB"/>
          </a:p>
        </p:txBody>
      </p:sp>
      <p:sp>
        <p:nvSpPr>
          <p:cNvPr id="5" name="Footer Placeholder 4">
            <a:extLst>
              <a:ext uri="{FF2B5EF4-FFF2-40B4-BE49-F238E27FC236}">
                <a16:creationId xmlns:a16="http://schemas.microsoft.com/office/drawing/2014/main" id="{36157A44-CB90-446A-AE2B-978A7BE3A7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A7FDA3-9165-4683-BB8A-BFE24E951DA6}"/>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69761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D8C52-445C-4131-9362-F113F15C24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BE80EB-55AF-46B2-8D2D-4C11E56992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77279E-A694-44E4-BE05-CD81906673A4}"/>
              </a:ext>
            </a:extLst>
          </p:cNvPr>
          <p:cNvSpPr>
            <a:spLocks noGrp="1"/>
          </p:cNvSpPr>
          <p:nvPr>
            <p:ph type="dt" sz="half" idx="10"/>
          </p:nvPr>
        </p:nvSpPr>
        <p:spPr/>
        <p:txBody>
          <a:bodyPr/>
          <a:lstStyle/>
          <a:p>
            <a:fld id="{EE7972AD-3F14-4464-A10C-3441574B6A86}" type="datetime1">
              <a:rPr lang="en-GB" smtClean="0"/>
              <a:t>13/02/2025</a:t>
            </a:fld>
            <a:endParaRPr lang="en-GB"/>
          </a:p>
        </p:txBody>
      </p:sp>
      <p:sp>
        <p:nvSpPr>
          <p:cNvPr id="5" name="Footer Placeholder 4">
            <a:extLst>
              <a:ext uri="{FF2B5EF4-FFF2-40B4-BE49-F238E27FC236}">
                <a16:creationId xmlns:a16="http://schemas.microsoft.com/office/drawing/2014/main" id="{89498FCD-E12A-4C80-9223-77D512BBC0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C2D153-44FB-466F-BFA6-516A30ECAFAC}"/>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293266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06A7-B3B7-4C7E-A8ED-95946F31E8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771B4B-24B0-414C-B5D2-1F0A891D2D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A935BB-E1C2-4EA0-8869-9F2871D37F92}"/>
              </a:ext>
            </a:extLst>
          </p:cNvPr>
          <p:cNvSpPr>
            <a:spLocks noGrp="1"/>
          </p:cNvSpPr>
          <p:nvPr>
            <p:ph type="dt" sz="half" idx="10"/>
          </p:nvPr>
        </p:nvSpPr>
        <p:spPr/>
        <p:txBody>
          <a:bodyPr/>
          <a:lstStyle/>
          <a:p>
            <a:fld id="{2E49D004-19B3-48E7-9604-9E6E11763051}" type="datetime1">
              <a:rPr lang="en-GB" smtClean="0"/>
              <a:t>13/02/2025</a:t>
            </a:fld>
            <a:endParaRPr lang="en-GB"/>
          </a:p>
        </p:txBody>
      </p:sp>
      <p:sp>
        <p:nvSpPr>
          <p:cNvPr id="5" name="Footer Placeholder 4">
            <a:extLst>
              <a:ext uri="{FF2B5EF4-FFF2-40B4-BE49-F238E27FC236}">
                <a16:creationId xmlns:a16="http://schemas.microsoft.com/office/drawing/2014/main" id="{C16CB376-AAE4-460E-9FB6-FF058D0A60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A7FA9-06DB-4A70-AF28-13FA667F3B0E}"/>
              </a:ext>
            </a:extLst>
          </p:cNvPr>
          <p:cNvSpPr>
            <a:spLocks noGrp="1"/>
          </p:cNvSpPr>
          <p:nvPr>
            <p:ph type="sldNum" sz="quarter" idx="12"/>
          </p:nvPr>
        </p:nvSpPr>
        <p:spPr>
          <a:xfrm>
            <a:off x="9330267" y="6356350"/>
            <a:ext cx="2743200" cy="365125"/>
          </a:xfrm>
        </p:spPr>
        <p:txBody>
          <a:bodyPr/>
          <a:lstStyle/>
          <a:p>
            <a:fld id="{26268491-C142-4B38-AC09-CB5EDA685B2C}" type="slidenum">
              <a:rPr lang="en-GB" smtClean="0"/>
              <a:t>‹#›</a:t>
            </a:fld>
            <a:endParaRPr lang="en-GB" dirty="0"/>
          </a:p>
        </p:txBody>
      </p:sp>
      <p:sp>
        <p:nvSpPr>
          <p:cNvPr id="7" name="Rectangle 4">
            <a:extLst>
              <a:ext uri="{FF2B5EF4-FFF2-40B4-BE49-F238E27FC236}">
                <a16:creationId xmlns:a16="http://schemas.microsoft.com/office/drawing/2014/main" id="{A7EC0555-1370-4CDC-A4AA-B726BE306627}"/>
              </a:ext>
            </a:extLst>
          </p:cNvPr>
          <p:cNvSpPr/>
          <p:nvPr userDrawn="1"/>
        </p:nvSpPr>
        <p:spPr>
          <a:xfrm rot="11529462">
            <a:off x="11920736" y="4342955"/>
            <a:ext cx="543464" cy="2620456"/>
          </a:xfrm>
          <a:custGeom>
            <a:avLst/>
            <a:gdLst>
              <a:gd name="connsiteX0" fmla="*/ 0 w 6729984"/>
              <a:gd name="connsiteY0" fmla="*/ 0 h 7923656"/>
              <a:gd name="connsiteX1" fmla="*/ 6729984 w 6729984"/>
              <a:gd name="connsiteY1" fmla="*/ 0 h 7923656"/>
              <a:gd name="connsiteX2" fmla="*/ 6729984 w 6729984"/>
              <a:gd name="connsiteY2" fmla="*/ 7923656 h 7923656"/>
              <a:gd name="connsiteX3" fmla="*/ 0 w 6729984"/>
              <a:gd name="connsiteY3" fmla="*/ 7923656 h 7923656"/>
              <a:gd name="connsiteX4" fmla="*/ 0 w 6729984"/>
              <a:gd name="connsiteY4" fmla="*/ 0 h 7923656"/>
              <a:gd name="connsiteX0" fmla="*/ 0 w 7375066"/>
              <a:gd name="connsiteY0" fmla="*/ 1832272 h 7923656"/>
              <a:gd name="connsiteX1" fmla="*/ 7375066 w 7375066"/>
              <a:gd name="connsiteY1" fmla="*/ 0 h 7923656"/>
              <a:gd name="connsiteX2" fmla="*/ 7375066 w 7375066"/>
              <a:gd name="connsiteY2" fmla="*/ 7923656 h 7923656"/>
              <a:gd name="connsiteX3" fmla="*/ 645082 w 7375066"/>
              <a:gd name="connsiteY3" fmla="*/ 7923656 h 7923656"/>
              <a:gd name="connsiteX4" fmla="*/ 0 w 7375066"/>
              <a:gd name="connsiteY4" fmla="*/ 1832272 h 7923656"/>
              <a:gd name="connsiteX0" fmla="*/ 0 w 7375066"/>
              <a:gd name="connsiteY0" fmla="*/ 1832272 h 8555080"/>
              <a:gd name="connsiteX1" fmla="*/ 7375066 w 7375066"/>
              <a:gd name="connsiteY1" fmla="*/ 0 h 8555080"/>
              <a:gd name="connsiteX2" fmla="*/ 7375066 w 7375066"/>
              <a:gd name="connsiteY2" fmla="*/ 7923656 h 8555080"/>
              <a:gd name="connsiteX3" fmla="*/ 1427443 w 7375066"/>
              <a:gd name="connsiteY3" fmla="*/ 8555080 h 8555080"/>
              <a:gd name="connsiteX4" fmla="*/ 0 w 7375066"/>
              <a:gd name="connsiteY4" fmla="*/ 1832272 h 8555080"/>
              <a:gd name="connsiteX0" fmla="*/ 0 w 7379504"/>
              <a:gd name="connsiteY0" fmla="*/ 1832272 h 8555080"/>
              <a:gd name="connsiteX1" fmla="*/ 7375066 w 7379504"/>
              <a:gd name="connsiteY1" fmla="*/ 0 h 8555080"/>
              <a:gd name="connsiteX2" fmla="*/ 7379504 w 7379504"/>
              <a:gd name="connsiteY2" fmla="*/ 7299493 h 8555080"/>
              <a:gd name="connsiteX3" fmla="*/ 1427443 w 7379504"/>
              <a:gd name="connsiteY3" fmla="*/ 8555080 h 8555080"/>
              <a:gd name="connsiteX4" fmla="*/ 0 w 7379504"/>
              <a:gd name="connsiteY4" fmla="*/ 1832272 h 8555080"/>
              <a:gd name="connsiteX0" fmla="*/ 0 w 7383348"/>
              <a:gd name="connsiteY0" fmla="*/ 1559770 h 8282578"/>
              <a:gd name="connsiteX1" fmla="*/ 7383130 w 7383348"/>
              <a:gd name="connsiteY1" fmla="*/ 0 h 8282578"/>
              <a:gd name="connsiteX2" fmla="*/ 7379504 w 7383348"/>
              <a:gd name="connsiteY2" fmla="*/ 7026991 h 8282578"/>
              <a:gd name="connsiteX3" fmla="*/ 1427443 w 7383348"/>
              <a:gd name="connsiteY3" fmla="*/ 8282578 h 8282578"/>
              <a:gd name="connsiteX4" fmla="*/ 0 w 7383348"/>
              <a:gd name="connsiteY4" fmla="*/ 1559770 h 8282578"/>
              <a:gd name="connsiteX0" fmla="*/ 0 w 7387625"/>
              <a:gd name="connsiteY0" fmla="*/ 1576541 h 8299349"/>
              <a:gd name="connsiteX1" fmla="*/ 7387488 w 7387625"/>
              <a:gd name="connsiteY1" fmla="*/ 0 h 8299349"/>
              <a:gd name="connsiteX2" fmla="*/ 7379504 w 7387625"/>
              <a:gd name="connsiteY2" fmla="*/ 7043762 h 8299349"/>
              <a:gd name="connsiteX3" fmla="*/ 1427443 w 7387625"/>
              <a:gd name="connsiteY3" fmla="*/ 8299349 h 8299349"/>
              <a:gd name="connsiteX4" fmla="*/ 0 w 7387625"/>
              <a:gd name="connsiteY4" fmla="*/ 1576541 h 8299349"/>
              <a:gd name="connsiteX0" fmla="*/ 0 w 7389221"/>
              <a:gd name="connsiteY0" fmla="*/ 1568962 h 8291770"/>
              <a:gd name="connsiteX1" fmla="*/ 7389100 w 7389221"/>
              <a:gd name="connsiteY1" fmla="*/ 0 h 8291770"/>
              <a:gd name="connsiteX2" fmla="*/ 7379504 w 7389221"/>
              <a:gd name="connsiteY2" fmla="*/ 7036183 h 8291770"/>
              <a:gd name="connsiteX3" fmla="*/ 1427443 w 7389221"/>
              <a:gd name="connsiteY3" fmla="*/ 8291770 h 8291770"/>
              <a:gd name="connsiteX4" fmla="*/ 0 w 7389221"/>
              <a:gd name="connsiteY4" fmla="*/ 1568962 h 8291770"/>
              <a:gd name="connsiteX0" fmla="*/ 0 w 7389378"/>
              <a:gd name="connsiteY0" fmla="*/ 1568962 h 8291770"/>
              <a:gd name="connsiteX1" fmla="*/ 7389100 w 7389378"/>
              <a:gd name="connsiteY1" fmla="*/ 0 h 8291770"/>
              <a:gd name="connsiteX2" fmla="*/ 7387084 w 7389378"/>
              <a:gd name="connsiteY2" fmla="*/ 7034572 h 8291770"/>
              <a:gd name="connsiteX3" fmla="*/ 1427443 w 7389378"/>
              <a:gd name="connsiteY3" fmla="*/ 8291770 h 8291770"/>
              <a:gd name="connsiteX4" fmla="*/ 0 w 7389378"/>
              <a:gd name="connsiteY4" fmla="*/ 1568962 h 8291770"/>
              <a:gd name="connsiteX0" fmla="*/ 0 w 7394663"/>
              <a:gd name="connsiteY0" fmla="*/ 1568962 h 8291770"/>
              <a:gd name="connsiteX1" fmla="*/ 7389100 w 7394663"/>
              <a:gd name="connsiteY1" fmla="*/ 0 h 8291770"/>
              <a:gd name="connsiteX2" fmla="*/ 7394663 w 7394663"/>
              <a:gd name="connsiteY2" fmla="*/ 7032961 h 8291770"/>
              <a:gd name="connsiteX3" fmla="*/ 1427443 w 7394663"/>
              <a:gd name="connsiteY3" fmla="*/ 8291770 h 8291770"/>
              <a:gd name="connsiteX4" fmla="*/ 0 w 7394663"/>
              <a:gd name="connsiteY4" fmla="*/ 1568962 h 8291770"/>
              <a:gd name="connsiteX0" fmla="*/ 0 w 7873073"/>
              <a:gd name="connsiteY0" fmla="*/ 1670651 h 8291770"/>
              <a:gd name="connsiteX1" fmla="*/ 7867510 w 7873073"/>
              <a:gd name="connsiteY1" fmla="*/ 0 h 8291770"/>
              <a:gd name="connsiteX2" fmla="*/ 7873073 w 7873073"/>
              <a:gd name="connsiteY2" fmla="*/ 7032961 h 8291770"/>
              <a:gd name="connsiteX3" fmla="*/ 1905853 w 7873073"/>
              <a:gd name="connsiteY3" fmla="*/ 8291770 h 8291770"/>
              <a:gd name="connsiteX4" fmla="*/ 0 w 7873073"/>
              <a:gd name="connsiteY4" fmla="*/ 1670651 h 8291770"/>
              <a:gd name="connsiteX0" fmla="*/ 0 w 7873073"/>
              <a:gd name="connsiteY0" fmla="*/ 1670651 h 8403860"/>
              <a:gd name="connsiteX1" fmla="*/ 7867510 w 7873073"/>
              <a:gd name="connsiteY1" fmla="*/ 0 h 8403860"/>
              <a:gd name="connsiteX2" fmla="*/ 7873073 w 7873073"/>
              <a:gd name="connsiteY2" fmla="*/ 7032961 h 8403860"/>
              <a:gd name="connsiteX3" fmla="*/ 1429654 w 7873073"/>
              <a:gd name="connsiteY3" fmla="*/ 8403860 h 8403860"/>
              <a:gd name="connsiteX4" fmla="*/ 0 w 7873073"/>
              <a:gd name="connsiteY4" fmla="*/ 1670651 h 8403860"/>
              <a:gd name="connsiteX0" fmla="*/ 0 w 7873073"/>
              <a:gd name="connsiteY0" fmla="*/ 1670651 h 7565694"/>
              <a:gd name="connsiteX1" fmla="*/ 7867510 w 7873073"/>
              <a:gd name="connsiteY1" fmla="*/ 0 h 7565694"/>
              <a:gd name="connsiteX2" fmla="*/ 7873073 w 7873073"/>
              <a:gd name="connsiteY2" fmla="*/ 7032961 h 7565694"/>
              <a:gd name="connsiteX3" fmla="*/ 5469714 w 7873073"/>
              <a:gd name="connsiteY3" fmla="*/ 7565695 h 7565694"/>
              <a:gd name="connsiteX4" fmla="*/ 0 w 7873073"/>
              <a:gd name="connsiteY4" fmla="*/ 1670651 h 7565694"/>
              <a:gd name="connsiteX0" fmla="*/ 1 w 3880757"/>
              <a:gd name="connsiteY0" fmla="*/ 801481 h 7565696"/>
              <a:gd name="connsiteX1" fmla="*/ 3875194 w 3880757"/>
              <a:gd name="connsiteY1" fmla="*/ 0 h 7565696"/>
              <a:gd name="connsiteX2" fmla="*/ 3880757 w 3880757"/>
              <a:gd name="connsiteY2" fmla="*/ 7032961 h 7565696"/>
              <a:gd name="connsiteX3" fmla="*/ 1477398 w 3880757"/>
              <a:gd name="connsiteY3" fmla="*/ 7565695 h 7565696"/>
              <a:gd name="connsiteX4" fmla="*/ 1 w 3880757"/>
              <a:gd name="connsiteY4" fmla="*/ 801481 h 7565696"/>
              <a:gd name="connsiteX0" fmla="*/ 0 w 3817509"/>
              <a:gd name="connsiteY0" fmla="*/ 808615 h 7565694"/>
              <a:gd name="connsiteX1" fmla="*/ 3811946 w 3817509"/>
              <a:gd name="connsiteY1" fmla="*/ 0 h 7565694"/>
              <a:gd name="connsiteX2" fmla="*/ 3817509 w 3817509"/>
              <a:gd name="connsiteY2" fmla="*/ 7032961 h 7565694"/>
              <a:gd name="connsiteX3" fmla="*/ 1414150 w 3817509"/>
              <a:gd name="connsiteY3" fmla="*/ 7565695 h 7565694"/>
              <a:gd name="connsiteX4" fmla="*/ 0 w 3817509"/>
              <a:gd name="connsiteY4" fmla="*/ 808615 h 7565694"/>
              <a:gd name="connsiteX0" fmla="*/ 0 w 2494762"/>
              <a:gd name="connsiteY0" fmla="*/ 540562 h 7565695"/>
              <a:gd name="connsiteX1" fmla="*/ 2489199 w 2494762"/>
              <a:gd name="connsiteY1" fmla="*/ 0 h 7565695"/>
              <a:gd name="connsiteX2" fmla="*/ 2494762 w 2494762"/>
              <a:gd name="connsiteY2" fmla="*/ 7032961 h 7565695"/>
              <a:gd name="connsiteX3" fmla="*/ 91403 w 2494762"/>
              <a:gd name="connsiteY3" fmla="*/ 7565695 h 7565695"/>
              <a:gd name="connsiteX4" fmla="*/ 0 w 2494762"/>
              <a:gd name="connsiteY4" fmla="*/ 540562 h 7565695"/>
              <a:gd name="connsiteX0" fmla="*/ 1 w 2513184"/>
              <a:gd name="connsiteY0" fmla="*/ 528650 h 7565695"/>
              <a:gd name="connsiteX1" fmla="*/ 2507621 w 2513184"/>
              <a:gd name="connsiteY1" fmla="*/ 0 h 7565695"/>
              <a:gd name="connsiteX2" fmla="*/ 2513184 w 2513184"/>
              <a:gd name="connsiteY2" fmla="*/ 7032961 h 7565695"/>
              <a:gd name="connsiteX3" fmla="*/ 109825 w 2513184"/>
              <a:gd name="connsiteY3" fmla="*/ 7565695 h 7565695"/>
              <a:gd name="connsiteX4" fmla="*/ 1 w 2513184"/>
              <a:gd name="connsiteY4" fmla="*/ 528650 h 7565695"/>
              <a:gd name="connsiteX0" fmla="*/ 0 w 2513183"/>
              <a:gd name="connsiteY0" fmla="*/ 528650 h 7245634"/>
              <a:gd name="connsiteX1" fmla="*/ 2507620 w 2513183"/>
              <a:gd name="connsiteY1" fmla="*/ 0 h 7245634"/>
              <a:gd name="connsiteX2" fmla="*/ 2513183 w 2513183"/>
              <a:gd name="connsiteY2" fmla="*/ 7032961 h 7245634"/>
              <a:gd name="connsiteX3" fmla="*/ 1453137 w 2513183"/>
              <a:gd name="connsiteY3" fmla="*/ 7245634 h 7245634"/>
              <a:gd name="connsiteX4" fmla="*/ 0 w 2513183"/>
              <a:gd name="connsiteY4" fmla="*/ 528650 h 7245634"/>
              <a:gd name="connsiteX0" fmla="*/ 0 w 2513183"/>
              <a:gd name="connsiteY0" fmla="*/ 528650 h 7215302"/>
              <a:gd name="connsiteX1" fmla="*/ 2507620 w 2513183"/>
              <a:gd name="connsiteY1" fmla="*/ 0 h 7215302"/>
              <a:gd name="connsiteX2" fmla="*/ 2513183 w 2513183"/>
              <a:gd name="connsiteY2" fmla="*/ 7032961 h 7215302"/>
              <a:gd name="connsiteX3" fmla="*/ 1446627 w 2513183"/>
              <a:gd name="connsiteY3" fmla="*/ 7215302 h 7215302"/>
              <a:gd name="connsiteX4" fmla="*/ 0 w 2513183"/>
              <a:gd name="connsiteY4" fmla="*/ 528650 h 7215302"/>
              <a:gd name="connsiteX0" fmla="*/ 0 w 2513183"/>
              <a:gd name="connsiteY0" fmla="*/ 528650 h 7221813"/>
              <a:gd name="connsiteX1" fmla="*/ 2507620 w 2513183"/>
              <a:gd name="connsiteY1" fmla="*/ 0 h 7221813"/>
              <a:gd name="connsiteX2" fmla="*/ 2513183 w 2513183"/>
              <a:gd name="connsiteY2" fmla="*/ 7032961 h 7221813"/>
              <a:gd name="connsiteX3" fmla="*/ 1416294 w 2513183"/>
              <a:gd name="connsiteY3" fmla="*/ 7221813 h 7221813"/>
              <a:gd name="connsiteX4" fmla="*/ 0 w 2513183"/>
              <a:gd name="connsiteY4" fmla="*/ 528650 h 7221813"/>
              <a:gd name="connsiteX0" fmla="*/ 0 w 2513183"/>
              <a:gd name="connsiteY0" fmla="*/ 528650 h 7231133"/>
              <a:gd name="connsiteX1" fmla="*/ 2507620 w 2513183"/>
              <a:gd name="connsiteY1" fmla="*/ 0 h 7231133"/>
              <a:gd name="connsiteX2" fmla="*/ 2513183 w 2513183"/>
              <a:gd name="connsiteY2" fmla="*/ 7032961 h 7231133"/>
              <a:gd name="connsiteX3" fmla="*/ 1418294 w 2513183"/>
              <a:gd name="connsiteY3" fmla="*/ 7231132 h 7231133"/>
              <a:gd name="connsiteX4" fmla="*/ 0 w 2513183"/>
              <a:gd name="connsiteY4" fmla="*/ 528650 h 7231133"/>
              <a:gd name="connsiteX0" fmla="*/ 0 w 2513183"/>
              <a:gd name="connsiteY0" fmla="*/ 528650 h 7236449"/>
              <a:gd name="connsiteX1" fmla="*/ 2507620 w 2513183"/>
              <a:gd name="connsiteY1" fmla="*/ 0 h 7236449"/>
              <a:gd name="connsiteX2" fmla="*/ 2513183 w 2513183"/>
              <a:gd name="connsiteY2" fmla="*/ 7032961 h 7236449"/>
              <a:gd name="connsiteX3" fmla="*/ 1438927 w 2513183"/>
              <a:gd name="connsiteY3" fmla="*/ 7236450 h 7236449"/>
              <a:gd name="connsiteX4" fmla="*/ 0 w 2513183"/>
              <a:gd name="connsiteY4" fmla="*/ 528650 h 7236449"/>
              <a:gd name="connsiteX0" fmla="*/ 0 w 2520499"/>
              <a:gd name="connsiteY0" fmla="*/ 539966 h 7236450"/>
              <a:gd name="connsiteX1" fmla="*/ 2514936 w 2520499"/>
              <a:gd name="connsiteY1" fmla="*/ 0 h 7236450"/>
              <a:gd name="connsiteX2" fmla="*/ 2520499 w 2520499"/>
              <a:gd name="connsiteY2" fmla="*/ 7032961 h 7236450"/>
              <a:gd name="connsiteX3" fmla="*/ 1446243 w 2520499"/>
              <a:gd name="connsiteY3" fmla="*/ 7236450 h 7236450"/>
              <a:gd name="connsiteX4" fmla="*/ 0 w 2520499"/>
              <a:gd name="connsiteY4" fmla="*/ 539966 h 7236450"/>
              <a:gd name="connsiteX0" fmla="*/ 0 w 2494549"/>
              <a:gd name="connsiteY0" fmla="*/ 524650 h 7236450"/>
              <a:gd name="connsiteX1" fmla="*/ 2488986 w 2494549"/>
              <a:gd name="connsiteY1" fmla="*/ 0 h 7236450"/>
              <a:gd name="connsiteX2" fmla="*/ 2494549 w 2494549"/>
              <a:gd name="connsiteY2" fmla="*/ 7032961 h 7236450"/>
              <a:gd name="connsiteX3" fmla="*/ 1420293 w 2494549"/>
              <a:gd name="connsiteY3" fmla="*/ 7236450 h 7236450"/>
              <a:gd name="connsiteX4" fmla="*/ 0 w 2494549"/>
              <a:gd name="connsiteY4" fmla="*/ 524650 h 7236450"/>
              <a:gd name="connsiteX0" fmla="*/ 0 w 2492549"/>
              <a:gd name="connsiteY0" fmla="*/ 533966 h 7236450"/>
              <a:gd name="connsiteX1" fmla="*/ 2486986 w 2492549"/>
              <a:gd name="connsiteY1" fmla="*/ 0 h 7236450"/>
              <a:gd name="connsiteX2" fmla="*/ 2492549 w 2492549"/>
              <a:gd name="connsiteY2" fmla="*/ 7032961 h 7236450"/>
              <a:gd name="connsiteX3" fmla="*/ 1418293 w 2492549"/>
              <a:gd name="connsiteY3" fmla="*/ 7236450 h 7236450"/>
              <a:gd name="connsiteX4" fmla="*/ 0 w 2492549"/>
              <a:gd name="connsiteY4" fmla="*/ 533966 h 7236450"/>
              <a:gd name="connsiteX0" fmla="*/ 0 w 2492549"/>
              <a:gd name="connsiteY0" fmla="*/ 533966 h 7042162"/>
              <a:gd name="connsiteX1" fmla="*/ 2486986 w 2492549"/>
              <a:gd name="connsiteY1" fmla="*/ 0 h 7042162"/>
              <a:gd name="connsiteX2" fmla="*/ 2492549 w 2492549"/>
              <a:gd name="connsiteY2" fmla="*/ 7032961 h 7042162"/>
              <a:gd name="connsiteX3" fmla="*/ 2471296 w 2492549"/>
              <a:gd name="connsiteY3" fmla="*/ 7042162 h 7042162"/>
              <a:gd name="connsiteX4" fmla="*/ 0 w 2492549"/>
              <a:gd name="connsiteY4" fmla="*/ 533966 h 7042162"/>
              <a:gd name="connsiteX0" fmla="*/ 0 w 1415722"/>
              <a:gd name="connsiteY0" fmla="*/ 302835 h 7042162"/>
              <a:gd name="connsiteX1" fmla="*/ 1410159 w 1415722"/>
              <a:gd name="connsiteY1" fmla="*/ 0 h 7042162"/>
              <a:gd name="connsiteX2" fmla="*/ 1415722 w 1415722"/>
              <a:gd name="connsiteY2" fmla="*/ 7032961 h 7042162"/>
              <a:gd name="connsiteX3" fmla="*/ 1394469 w 1415722"/>
              <a:gd name="connsiteY3" fmla="*/ 7042162 h 7042162"/>
              <a:gd name="connsiteX4" fmla="*/ 0 w 1415722"/>
              <a:gd name="connsiteY4" fmla="*/ 302835 h 7042162"/>
              <a:gd name="connsiteX0" fmla="*/ 0 w 1491555"/>
              <a:gd name="connsiteY0" fmla="*/ 319112 h 7042162"/>
              <a:gd name="connsiteX1" fmla="*/ 1485992 w 1491555"/>
              <a:gd name="connsiteY1" fmla="*/ 0 h 7042162"/>
              <a:gd name="connsiteX2" fmla="*/ 1491555 w 1491555"/>
              <a:gd name="connsiteY2" fmla="*/ 7032961 h 7042162"/>
              <a:gd name="connsiteX3" fmla="*/ 1470302 w 1491555"/>
              <a:gd name="connsiteY3" fmla="*/ 7042162 h 7042162"/>
              <a:gd name="connsiteX4" fmla="*/ 0 w 1491555"/>
              <a:gd name="connsiteY4" fmla="*/ 319112 h 7042162"/>
              <a:gd name="connsiteX0" fmla="*/ -1 w 1442799"/>
              <a:gd name="connsiteY0" fmla="*/ 324510 h 7042162"/>
              <a:gd name="connsiteX1" fmla="*/ 1437236 w 1442799"/>
              <a:gd name="connsiteY1" fmla="*/ 0 h 7042162"/>
              <a:gd name="connsiteX2" fmla="*/ 1442799 w 1442799"/>
              <a:gd name="connsiteY2" fmla="*/ 7032961 h 7042162"/>
              <a:gd name="connsiteX3" fmla="*/ 1421546 w 1442799"/>
              <a:gd name="connsiteY3" fmla="*/ 7042162 h 7042162"/>
              <a:gd name="connsiteX4" fmla="*/ -1 w 1442799"/>
              <a:gd name="connsiteY4" fmla="*/ 324510 h 7042162"/>
              <a:gd name="connsiteX0" fmla="*/ 1 w 1442801"/>
              <a:gd name="connsiteY0" fmla="*/ 309037 h 7026689"/>
              <a:gd name="connsiteX1" fmla="*/ 1427236 w 1442801"/>
              <a:gd name="connsiteY1" fmla="*/ 0 h 7026689"/>
              <a:gd name="connsiteX2" fmla="*/ 1442801 w 1442801"/>
              <a:gd name="connsiteY2" fmla="*/ 7017488 h 7026689"/>
              <a:gd name="connsiteX3" fmla="*/ 1421548 w 1442801"/>
              <a:gd name="connsiteY3" fmla="*/ 7026689 h 7026689"/>
              <a:gd name="connsiteX4" fmla="*/ 1 w 1442801"/>
              <a:gd name="connsiteY4" fmla="*/ 309037 h 7026689"/>
              <a:gd name="connsiteX0" fmla="*/ -1 w 1442799"/>
              <a:gd name="connsiteY0" fmla="*/ 309037 h 7017487"/>
              <a:gd name="connsiteX1" fmla="*/ 1427234 w 1442799"/>
              <a:gd name="connsiteY1" fmla="*/ 0 h 7017487"/>
              <a:gd name="connsiteX2" fmla="*/ 1442799 w 1442799"/>
              <a:gd name="connsiteY2" fmla="*/ 7017488 h 7017487"/>
              <a:gd name="connsiteX3" fmla="*/ 1431553 w 1442799"/>
              <a:gd name="connsiteY3" fmla="*/ 7011216 h 7017487"/>
              <a:gd name="connsiteX4" fmla="*/ -1 w 1442799"/>
              <a:gd name="connsiteY4" fmla="*/ 309037 h 7017487"/>
              <a:gd name="connsiteX0" fmla="*/ -1 w 1442799"/>
              <a:gd name="connsiteY0" fmla="*/ 353107 h 7061557"/>
              <a:gd name="connsiteX1" fmla="*/ 1428680 w 1442799"/>
              <a:gd name="connsiteY1" fmla="*/ 1 h 7061557"/>
              <a:gd name="connsiteX2" fmla="*/ 1442799 w 1442799"/>
              <a:gd name="connsiteY2" fmla="*/ 7061558 h 7061557"/>
              <a:gd name="connsiteX3" fmla="*/ 1431553 w 1442799"/>
              <a:gd name="connsiteY3" fmla="*/ 7055286 h 7061557"/>
              <a:gd name="connsiteX4" fmla="*/ -1 w 1442799"/>
              <a:gd name="connsiteY4" fmla="*/ 353107 h 7061557"/>
              <a:gd name="connsiteX0" fmla="*/ 0 w 1464516"/>
              <a:gd name="connsiteY0" fmla="*/ 303089 h 7061557"/>
              <a:gd name="connsiteX1" fmla="*/ 1450397 w 1464516"/>
              <a:gd name="connsiteY1" fmla="*/ 1 h 7061557"/>
              <a:gd name="connsiteX2" fmla="*/ 1464516 w 1464516"/>
              <a:gd name="connsiteY2" fmla="*/ 7061558 h 7061557"/>
              <a:gd name="connsiteX3" fmla="*/ 1453270 w 1464516"/>
              <a:gd name="connsiteY3" fmla="*/ 7055286 h 7061557"/>
              <a:gd name="connsiteX4" fmla="*/ 0 w 1464516"/>
              <a:gd name="connsiteY4" fmla="*/ 303089 h 706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16" h="7061557">
                <a:moveTo>
                  <a:pt x="0" y="303089"/>
                </a:moveTo>
                <a:lnTo>
                  <a:pt x="1450397" y="1"/>
                </a:lnTo>
                <a:cubicBezTo>
                  <a:pt x="1451876" y="2433165"/>
                  <a:pt x="1463037" y="4628394"/>
                  <a:pt x="1464516" y="7061558"/>
                </a:cubicBezTo>
                <a:lnTo>
                  <a:pt x="1453270" y="7055286"/>
                </a:lnTo>
                <a:lnTo>
                  <a:pt x="0" y="303089"/>
                </a:lnTo>
                <a:close/>
              </a:path>
            </a:pathLst>
          </a:custGeom>
          <a:solidFill>
            <a:srgbClr val="2E2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a:extLst>
              <a:ext uri="{FF2B5EF4-FFF2-40B4-BE49-F238E27FC236}">
                <a16:creationId xmlns:a16="http://schemas.microsoft.com/office/drawing/2014/main" id="{107DF508-649F-4C9F-8968-196AE2C39F76}"/>
              </a:ext>
            </a:extLst>
          </p:cNvPr>
          <p:cNvSpPr/>
          <p:nvPr userDrawn="1"/>
        </p:nvSpPr>
        <p:spPr>
          <a:xfrm rot="16926037">
            <a:off x="1806675" y="4346417"/>
            <a:ext cx="1060836" cy="5022514"/>
          </a:xfrm>
          <a:custGeom>
            <a:avLst/>
            <a:gdLst>
              <a:gd name="connsiteX0" fmla="*/ 0 w 6729984"/>
              <a:gd name="connsiteY0" fmla="*/ 0 h 7923656"/>
              <a:gd name="connsiteX1" fmla="*/ 6729984 w 6729984"/>
              <a:gd name="connsiteY1" fmla="*/ 0 h 7923656"/>
              <a:gd name="connsiteX2" fmla="*/ 6729984 w 6729984"/>
              <a:gd name="connsiteY2" fmla="*/ 7923656 h 7923656"/>
              <a:gd name="connsiteX3" fmla="*/ 0 w 6729984"/>
              <a:gd name="connsiteY3" fmla="*/ 7923656 h 7923656"/>
              <a:gd name="connsiteX4" fmla="*/ 0 w 6729984"/>
              <a:gd name="connsiteY4" fmla="*/ 0 h 7923656"/>
              <a:gd name="connsiteX0" fmla="*/ 0 w 7375066"/>
              <a:gd name="connsiteY0" fmla="*/ 1832272 h 7923656"/>
              <a:gd name="connsiteX1" fmla="*/ 7375066 w 7375066"/>
              <a:gd name="connsiteY1" fmla="*/ 0 h 7923656"/>
              <a:gd name="connsiteX2" fmla="*/ 7375066 w 7375066"/>
              <a:gd name="connsiteY2" fmla="*/ 7923656 h 7923656"/>
              <a:gd name="connsiteX3" fmla="*/ 645082 w 7375066"/>
              <a:gd name="connsiteY3" fmla="*/ 7923656 h 7923656"/>
              <a:gd name="connsiteX4" fmla="*/ 0 w 7375066"/>
              <a:gd name="connsiteY4" fmla="*/ 1832272 h 7923656"/>
              <a:gd name="connsiteX0" fmla="*/ 0 w 7375066"/>
              <a:gd name="connsiteY0" fmla="*/ 1832272 h 8555080"/>
              <a:gd name="connsiteX1" fmla="*/ 7375066 w 7375066"/>
              <a:gd name="connsiteY1" fmla="*/ 0 h 8555080"/>
              <a:gd name="connsiteX2" fmla="*/ 7375066 w 7375066"/>
              <a:gd name="connsiteY2" fmla="*/ 7923656 h 8555080"/>
              <a:gd name="connsiteX3" fmla="*/ 1427443 w 7375066"/>
              <a:gd name="connsiteY3" fmla="*/ 8555080 h 8555080"/>
              <a:gd name="connsiteX4" fmla="*/ 0 w 7375066"/>
              <a:gd name="connsiteY4" fmla="*/ 1832272 h 8555080"/>
              <a:gd name="connsiteX0" fmla="*/ 0 w 7379504"/>
              <a:gd name="connsiteY0" fmla="*/ 1832272 h 8555080"/>
              <a:gd name="connsiteX1" fmla="*/ 7375066 w 7379504"/>
              <a:gd name="connsiteY1" fmla="*/ 0 h 8555080"/>
              <a:gd name="connsiteX2" fmla="*/ 7379504 w 7379504"/>
              <a:gd name="connsiteY2" fmla="*/ 7299493 h 8555080"/>
              <a:gd name="connsiteX3" fmla="*/ 1427443 w 7379504"/>
              <a:gd name="connsiteY3" fmla="*/ 8555080 h 8555080"/>
              <a:gd name="connsiteX4" fmla="*/ 0 w 7379504"/>
              <a:gd name="connsiteY4" fmla="*/ 1832272 h 8555080"/>
              <a:gd name="connsiteX0" fmla="*/ 0 w 7383348"/>
              <a:gd name="connsiteY0" fmla="*/ 1559770 h 8282578"/>
              <a:gd name="connsiteX1" fmla="*/ 7383130 w 7383348"/>
              <a:gd name="connsiteY1" fmla="*/ 0 h 8282578"/>
              <a:gd name="connsiteX2" fmla="*/ 7379504 w 7383348"/>
              <a:gd name="connsiteY2" fmla="*/ 7026991 h 8282578"/>
              <a:gd name="connsiteX3" fmla="*/ 1427443 w 7383348"/>
              <a:gd name="connsiteY3" fmla="*/ 8282578 h 8282578"/>
              <a:gd name="connsiteX4" fmla="*/ 0 w 7383348"/>
              <a:gd name="connsiteY4" fmla="*/ 1559770 h 8282578"/>
              <a:gd name="connsiteX0" fmla="*/ 0 w 7387625"/>
              <a:gd name="connsiteY0" fmla="*/ 1576541 h 8299349"/>
              <a:gd name="connsiteX1" fmla="*/ 7387488 w 7387625"/>
              <a:gd name="connsiteY1" fmla="*/ 0 h 8299349"/>
              <a:gd name="connsiteX2" fmla="*/ 7379504 w 7387625"/>
              <a:gd name="connsiteY2" fmla="*/ 7043762 h 8299349"/>
              <a:gd name="connsiteX3" fmla="*/ 1427443 w 7387625"/>
              <a:gd name="connsiteY3" fmla="*/ 8299349 h 8299349"/>
              <a:gd name="connsiteX4" fmla="*/ 0 w 7387625"/>
              <a:gd name="connsiteY4" fmla="*/ 1576541 h 8299349"/>
              <a:gd name="connsiteX0" fmla="*/ 0 w 7389221"/>
              <a:gd name="connsiteY0" fmla="*/ 1568962 h 8291770"/>
              <a:gd name="connsiteX1" fmla="*/ 7389100 w 7389221"/>
              <a:gd name="connsiteY1" fmla="*/ 0 h 8291770"/>
              <a:gd name="connsiteX2" fmla="*/ 7379504 w 7389221"/>
              <a:gd name="connsiteY2" fmla="*/ 7036183 h 8291770"/>
              <a:gd name="connsiteX3" fmla="*/ 1427443 w 7389221"/>
              <a:gd name="connsiteY3" fmla="*/ 8291770 h 8291770"/>
              <a:gd name="connsiteX4" fmla="*/ 0 w 7389221"/>
              <a:gd name="connsiteY4" fmla="*/ 1568962 h 8291770"/>
              <a:gd name="connsiteX0" fmla="*/ 0 w 7389378"/>
              <a:gd name="connsiteY0" fmla="*/ 1568962 h 8291770"/>
              <a:gd name="connsiteX1" fmla="*/ 7389100 w 7389378"/>
              <a:gd name="connsiteY1" fmla="*/ 0 h 8291770"/>
              <a:gd name="connsiteX2" fmla="*/ 7387084 w 7389378"/>
              <a:gd name="connsiteY2" fmla="*/ 7034572 h 8291770"/>
              <a:gd name="connsiteX3" fmla="*/ 1427443 w 7389378"/>
              <a:gd name="connsiteY3" fmla="*/ 8291770 h 8291770"/>
              <a:gd name="connsiteX4" fmla="*/ 0 w 7389378"/>
              <a:gd name="connsiteY4" fmla="*/ 1568962 h 8291770"/>
              <a:gd name="connsiteX0" fmla="*/ 0 w 7394663"/>
              <a:gd name="connsiteY0" fmla="*/ 1568962 h 8291770"/>
              <a:gd name="connsiteX1" fmla="*/ 7389100 w 7394663"/>
              <a:gd name="connsiteY1" fmla="*/ 0 h 8291770"/>
              <a:gd name="connsiteX2" fmla="*/ 7394663 w 7394663"/>
              <a:gd name="connsiteY2" fmla="*/ 7032961 h 8291770"/>
              <a:gd name="connsiteX3" fmla="*/ 1427443 w 7394663"/>
              <a:gd name="connsiteY3" fmla="*/ 8291770 h 8291770"/>
              <a:gd name="connsiteX4" fmla="*/ 0 w 7394663"/>
              <a:gd name="connsiteY4" fmla="*/ 1568962 h 8291770"/>
              <a:gd name="connsiteX0" fmla="*/ 0 w 7873073"/>
              <a:gd name="connsiteY0" fmla="*/ 1670651 h 8291770"/>
              <a:gd name="connsiteX1" fmla="*/ 7867510 w 7873073"/>
              <a:gd name="connsiteY1" fmla="*/ 0 h 8291770"/>
              <a:gd name="connsiteX2" fmla="*/ 7873073 w 7873073"/>
              <a:gd name="connsiteY2" fmla="*/ 7032961 h 8291770"/>
              <a:gd name="connsiteX3" fmla="*/ 1905853 w 7873073"/>
              <a:gd name="connsiteY3" fmla="*/ 8291770 h 8291770"/>
              <a:gd name="connsiteX4" fmla="*/ 0 w 7873073"/>
              <a:gd name="connsiteY4" fmla="*/ 1670651 h 8291770"/>
              <a:gd name="connsiteX0" fmla="*/ 0 w 7873073"/>
              <a:gd name="connsiteY0" fmla="*/ 1670651 h 8403860"/>
              <a:gd name="connsiteX1" fmla="*/ 7867510 w 7873073"/>
              <a:gd name="connsiteY1" fmla="*/ 0 h 8403860"/>
              <a:gd name="connsiteX2" fmla="*/ 7873073 w 7873073"/>
              <a:gd name="connsiteY2" fmla="*/ 7032961 h 8403860"/>
              <a:gd name="connsiteX3" fmla="*/ 1429654 w 7873073"/>
              <a:gd name="connsiteY3" fmla="*/ 8403860 h 8403860"/>
              <a:gd name="connsiteX4" fmla="*/ 0 w 7873073"/>
              <a:gd name="connsiteY4" fmla="*/ 1670651 h 8403860"/>
              <a:gd name="connsiteX0" fmla="*/ 0 w 7873073"/>
              <a:gd name="connsiteY0" fmla="*/ 1670651 h 7565694"/>
              <a:gd name="connsiteX1" fmla="*/ 7867510 w 7873073"/>
              <a:gd name="connsiteY1" fmla="*/ 0 h 7565694"/>
              <a:gd name="connsiteX2" fmla="*/ 7873073 w 7873073"/>
              <a:gd name="connsiteY2" fmla="*/ 7032961 h 7565694"/>
              <a:gd name="connsiteX3" fmla="*/ 5469714 w 7873073"/>
              <a:gd name="connsiteY3" fmla="*/ 7565695 h 7565694"/>
              <a:gd name="connsiteX4" fmla="*/ 0 w 7873073"/>
              <a:gd name="connsiteY4" fmla="*/ 1670651 h 7565694"/>
              <a:gd name="connsiteX0" fmla="*/ 1 w 3880757"/>
              <a:gd name="connsiteY0" fmla="*/ 801481 h 7565696"/>
              <a:gd name="connsiteX1" fmla="*/ 3875194 w 3880757"/>
              <a:gd name="connsiteY1" fmla="*/ 0 h 7565696"/>
              <a:gd name="connsiteX2" fmla="*/ 3880757 w 3880757"/>
              <a:gd name="connsiteY2" fmla="*/ 7032961 h 7565696"/>
              <a:gd name="connsiteX3" fmla="*/ 1477398 w 3880757"/>
              <a:gd name="connsiteY3" fmla="*/ 7565695 h 7565696"/>
              <a:gd name="connsiteX4" fmla="*/ 1 w 3880757"/>
              <a:gd name="connsiteY4" fmla="*/ 801481 h 7565696"/>
              <a:gd name="connsiteX0" fmla="*/ 0 w 3817509"/>
              <a:gd name="connsiteY0" fmla="*/ 808615 h 7565694"/>
              <a:gd name="connsiteX1" fmla="*/ 3811946 w 3817509"/>
              <a:gd name="connsiteY1" fmla="*/ 0 h 7565694"/>
              <a:gd name="connsiteX2" fmla="*/ 3817509 w 3817509"/>
              <a:gd name="connsiteY2" fmla="*/ 7032961 h 7565694"/>
              <a:gd name="connsiteX3" fmla="*/ 1414150 w 3817509"/>
              <a:gd name="connsiteY3" fmla="*/ 7565695 h 7565694"/>
              <a:gd name="connsiteX4" fmla="*/ 0 w 3817509"/>
              <a:gd name="connsiteY4" fmla="*/ 808615 h 7565694"/>
              <a:gd name="connsiteX0" fmla="*/ 0 w 2494762"/>
              <a:gd name="connsiteY0" fmla="*/ 540562 h 7565695"/>
              <a:gd name="connsiteX1" fmla="*/ 2489199 w 2494762"/>
              <a:gd name="connsiteY1" fmla="*/ 0 h 7565695"/>
              <a:gd name="connsiteX2" fmla="*/ 2494762 w 2494762"/>
              <a:gd name="connsiteY2" fmla="*/ 7032961 h 7565695"/>
              <a:gd name="connsiteX3" fmla="*/ 91403 w 2494762"/>
              <a:gd name="connsiteY3" fmla="*/ 7565695 h 7565695"/>
              <a:gd name="connsiteX4" fmla="*/ 0 w 2494762"/>
              <a:gd name="connsiteY4" fmla="*/ 540562 h 7565695"/>
              <a:gd name="connsiteX0" fmla="*/ 1 w 2513184"/>
              <a:gd name="connsiteY0" fmla="*/ 528650 h 7565695"/>
              <a:gd name="connsiteX1" fmla="*/ 2507621 w 2513184"/>
              <a:gd name="connsiteY1" fmla="*/ 0 h 7565695"/>
              <a:gd name="connsiteX2" fmla="*/ 2513184 w 2513184"/>
              <a:gd name="connsiteY2" fmla="*/ 7032961 h 7565695"/>
              <a:gd name="connsiteX3" fmla="*/ 109825 w 2513184"/>
              <a:gd name="connsiteY3" fmla="*/ 7565695 h 7565695"/>
              <a:gd name="connsiteX4" fmla="*/ 1 w 2513184"/>
              <a:gd name="connsiteY4" fmla="*/ 528650 h 7565695"/>
              <a:gd name="connsiteX0" fmla="*/ 0 w 2513183"/>
              <a:gd name="connsiteY0" fmla="*/ 528650 h 7245634"/>
              <a:gd name="connsiteX1" fmla="*/ 2507620 w 2513183"/>
              <a:gd name="connsiteY1" fmla="*/ 0 h 7245634"/>
              <a:gd name="connsiteX2" fmla="*/ 2513183 w 2513183"/>
              <a:gd name="connsiteY2" fmla="*/ 7032961 h 7245634"/>
              <a:gd name="connsiteX3" fmla="*/ 1453137 w 2513183"/>
              <a:gd name="connsiteY3" fmla="*/ 7245634 h 7245634"/>
              <a:gd name="connsiteX4" fmla="*/ 0 w 2513183"/>
              <a:gd name="connsiteY4" fmla="*/ 528650 h 7245634"/>
              <a:gd name="connsiteX0" fmla="*/ 0 w 2513183"/>
              <a:gd name="connsiteY0" fmla="*/ 528650 h 7215302"/>
              <a:gd name="connsiteX1" fmla="*/ 2507620 w 2513183"/>
              <a:gd name="connsiteY1" fmla="*/ 0 h 7215302"/>
              <a:gd name="connsiteX2" fmla="*/ 2513183 w 2513183"/>
              <a:gd name="connsiteY2" fmla="*/ 7032961 h 7215302"/>
              <a:gd name="connsiteX3" fmla="*/ 1446627 w 2513183"/>
              <a:gd name="connsiteY3" fmla="*/ 7215302 h 7215302"/>
              <a:gd name="connsiteX4" fmla="*/ 0 w 2513183"/>
              <a:gd name="connsiteY4" fmla="*/ 528650 h 7215302"/>
              <a:gd name="connsiteX0" fmla="*/ 0 w 2513183"/>
              <a:gd name="connsiteY0" fmla="*/ 528650 h 7221813"/>
              <a:gd name="connsiteX1" fmla="*/ 2507620 w 2513183"/>
              <a:gd name="connsiteY1" fmla="*/ 0 h 7221813"/>
              <a:gd name="connsiteX2" fmla="*/ 2513183 w 2513183"/>
              <a:gd name="connsiteY2" fmla="*/ 7032961 h 7221813"/>
              <a:gd name="connsiteX3" fmla="*/ 1416294 w 2513183"/>
              <a:gd name="connsiteY3" fmla="*/ 7221813 h 7221813"/>
              <a:gd name="connsiteX4" fmla="*/ 0 w 2513183"/>
              <a:gd name="connsiteY4" fmla="*/ 528650 h 7221813"/>
              <a:gd name="connsiteX0" fmla="*/ 0 w 2513183"/>
              <a:gd name="connsiteY0" fmla="*/ 528650 h 7231133"/>
              <a:gd name="connsiteX1" fmla="*/ 2507620 w 2513183"/>
              <a:gd name="connsiteY1" fmla="*/ 0 h 7231133"/>
              <a:gd name="connsiteX2" fmla="*/ 2513183 w 2513183"/>
              <a:gd name="connsiteY2" fmla="*/ 7032961 h 7231133"/>
              <a:gd name="connsiteX3" fmla="*/ 1418294 w 2513183"/>
              <a:gd name="connsiteY3" fmla="*/ 7231132 h 7231133"/>
              <a:gd name="connsiteX4" fmla="*/ 0 w 2513183"/>
              <a:gd name="connsiteY4" fmla="*/ 528650 h 7231133"/>
              <a:gd name="connsiteX0" fmla="*/ 0 w 2513183"/>
              <a:gd name="connsiteY0" fmla="*/ 528650 h 7236449"/>
              <a:gd name="connsiteX1" fmla="*/ 2507620 w 2513183"/>
              <a:gd name="connsiteY1" fmla="*/ 0 h 7236449"/>
              <a:gd name="connsiteX2" fmla="*/ 2513183 w 2513183"/>
              <a:gd name="connsiteY2" fmla="*/ 7032961 h 7236449"/>
              <a:gd name="connsiteX3" fmla="*/ 1438927 w 2513183"/>
              <a:gd name="connsiteY3" fmla="*/ 7236450 h 7236449"/>
              <a:gd name="connsiteX4" fmla="*/ 0 w 2513183"/>
              <a:gd name="connsiteY4" fmla="*/ 528650 h 7236449"/>
              <a:gd name="connsiteX0" fmla="*/ 0 w 2520499"/>
              <a:gd name="connsiteY0" fmla="*/ 539966 h 7236450"/>
              <a:gd name="connsiteX1" fmla="*/ 2514936 w 2520499"/>
              <a:gd name="connsiteY1" fmla="*/ 0 h 7236450"/>
              <a:gd name="connsiteX2" fmla="*/ 2520499 w 2520499"/>
              <a:gd name="connsiteY2" fmla="*/ 7032961 h 7236450"/>
              <a:gd name="connsiteX3" fmla="*/ 1446243 w 2520499"/>
              <a:gd name="connsiteY3" fmla="*/ 7236450 h 7236450"/>
              <a:gd name="connsiteX4" fmla="*/ 0 w 2520499"/>
              <a:gd name="connsiteY4" fmla="*/ 539966 h 7236450"/>
              <a:gd name="connsiteX0" fmla="*/ 0 w 2494549"/>
              <a:gd name="connsiteY0" fmla="*/ 524650 h 7236450"/>
              <a:gd name="connsiteX1" fmla="*/ 2488986 w 2494549"/>
              <a:gd name="connsiteY1" fmla="*/ 0 h 7236450"/>
              <a:gd name="connsiteX2" fmla="*/ 2494549 w 2494549"/>
              <a:gd name="connsiteY2" fmla="*/ 7032961 h 7236450"/>
              <a:gd name="connsiteX3" fmla="*/ 1420293 w 2494549"/>
              <a:gd name="connsiteY3" fmla="*/ 7236450 h 7236450"/>
              <a:gd name="connsiteX4" fmla="*/ 0 w 2494549"/>
              <a:gd name="connsiteY4" fmla="*/ 524650 h 7236450"/>
              <a:gd name="connsiteX0" fmla="*/ 0 w 2492549"/>
              <a:gd name="connsiteY0" fmla="*/ 533966 h 7236450"/>
              <a:gd name="connsiteX1" fmla="*/ 2486986 w 2492549"/>
              <a:gd name="connsiteY1" fmla="*/ 0 h 7236450"/>
              <a:gd name="connsiteX2" fmla="*/ 2492549 w 2492549"/>
              <a:gd name="connsiteY2" fmla="*/ 7032961 h 7236450"/>
              <a:gd name="connsiteX3" fmla="*/ 1418293 w 2492549"/>
              <a:gd name="connsiteY3" fmla="*/ 7236450 h 7236450"/>
              <a:gd name="connsiteX4" fmla="*/ 0 w 2492549"/>
              <a:gd name="connsiteY4" fmla="*/ 533966 h 7236450"/>
              <a:gd name="connsiteX0" fmla="*/ 0 w 2492549"/>
              <a:gd name="connsiteY0" fmla="*/ 533966 h 7042162"/>
              <a:gd name="connsiteX1" fmla="*/ 2486986 w 2492549"/>
              <a:gd name="connsiteY1" fmla="*/ 0 h 7042162"/>
              <a:gd name="connsiteX2" fmla="*/ 2492549 w 2492549"/>
              <a:gd name="connsiteY2" fmla="*/ 7032961 h 7042162"/>
              <a:gd name="connsiteX3" fmla="*/ 2471296 w 2492549"/>
              <a:gd name="connsiteY3" fmla="*/ 7042162 h 7042162"/>
              <a:gd name="connsiteX4" fmla="*/ 0 w 2492549"/>
              <a:gd name="connsiteY4" fmla="*/ 533966 h 7042162"/>
              <a:gd name="connsiteX0" fmla="*/ 0 w 1415722"/>
              <a:gd name="connsiteY0" fmla="*/ 302835 h 7042162"/>
              <a:gd name="connsiteX1" fmla="*/ 1410159 w 1415722"/>
              <a:gd name="connsiteY1" fmla="*/ 0 h 7042162"/>
              <a:gd name="connsiteX2" fmla="*/ 1415722 w 1415722"/>
              <a:gd name="connsiteY2" fmla="*/ 7032961 h 7042162"/>
              <a:gd name="connsiteX3" fmla="*/ 1394469 w 1415722"/>
              <a:gd name="connsiteY3" fmla="*/ 7042162 h 7042162"/>
              <a:gd name="connsiteX4" fmla="*/ 0 w 1415722"/>
              <a:gd name="connsiteY4" fmla="*/ 302835 h 7042162"/>
              <a:gd name="connsiteX0" fmla="*/ 0 w 1491555"/>
              <a:gd name="connsiteY0" fmla="*/ 319112 h 7042162"/>
              <a:gd name="connsiteX1" fmla="*/ 1485992 w 1491555"/>
              <a:gd name="connsiteY1" fmla="*/ 0 h 7042162"/>
              <a:gd name="connsiteX2" fmla="*/ 1491555 w 1491555"/>
              <a:gd name="connsiteY2" fmla="*/ 7032961 h 7042162"/>
              <a:gd name="connsiteX3" fmla="*/ 1470302 w 1491555"/>
              <a:gd name="connsiteY3" fmla="*/ 7042162 h 7042162"/>
              <a:gd name="connsiteX4" fmla="*/ 0 w 1491555"/>
              <a:gd name="connsiteY4" fmla="*/ 319112 h 7042162"/>
              <a:gd name="connsiteX0" fmla="*/ -1 w 1442799"/>
              <a:gd name="connsiteY0" fmla="*/ 324510 h 7042162"/>
              <a:gd name="connsiteX1" fmla="*/ 1437236 w 1442799"/>
              <a:gd name="connsiteY1" fmla="*/ 0 h 7042162"/>
              <a:gd name="connsiteX2" fmla="*/ 1442799 w 1442799"/>
              <a:gd name="connsiteY2" fmla="*/ 7032961 h 7042162"/>
              <a:gd name="connsiteX3" fmla="*/ 1421546 w 1442799"/>
              <a:gd name="connsiteY3" fmla="*/ 7042162 h 7042162"/>
              <a:gd name="connsiteX4" fmla="*/ -1 w 1442799"/>
              <a:gd name="connsiteY4" fmla="*/ 324510 h 7042162"/>
              <a:gd name="connsiteX0" fmla="*/ 1 w 1442801"/>
              <a:gd name="connsiteY0" fmla="*/ 309037 h 7026689"/>
              <a:gd name="connsiteX1" fmla="*/ 1427236 w 1442801"/>
              <a:gd name="connsiteY1" fmla="*/ 0 h 7026689"/>
              <a:gd name="connsiteX2" fmla="*/ 1442801 w 1442801"/>
              <a:gd name="connsiteY2" fmla="*/ 7017488 h 7026689"/>
              <a:gd name="connsiteX3" fmla="*/ 1421548 w 1442801"/>
              <a:gd name="connsiteY3" fmla="*/ 7026689 h 7026689"/>
              <a:gd name="connsiteX4" fmla="*/ 1 w 1442801"/>
              <a:gd name="connsiteY4" fmla="*/ 309037 h 7026689"/>
              <a:gd name="connsiteX0" fmla="*/ -1 w 1442799"/>
              <a:gd name="connsiteY0" fmla="*/ 309037 h 7017487"/>
              <a:gd name="connsiteX1" fmla="*/ 1427234 w 1442799"/>
              <a:gd name="connsiteY1" fmla="*/ 0 h 7017487"/>
              <a:gd name="connsiteX2" fmla="*/ 1442799 w 1442799"/>
              <a:gd name="connsiteY2" fmla="*/ 7017488 h 7017487"/>
              <a:gd name="connsiteX3" fmla="*/ 1431553 w 1442799"/>
              <a:gd name="connsiteY3" fmla="*/ 7011216 h 7017487"/>
              <a:gd name="connsiteX4" fmla="*/ -1 w 1442799"/>
              <a:gd name="connsiteY4" fmla="*/ 309037 h 7017487"/>
              <a:gd name="connsiteX0" fmla="*/ -1 w 1442799"/>
              <a:gd name="connsiteY0" fmla="*/ 353107 h 7061557"/>
              <a:gd name="connsiteX1" fmla="*/ 1428680 w 1442799"/>
              <a:gd name="connsiteY1" fmla="*/ 1 h 7061557"/>
              <a:gd name="connsiteX2" fmla="*/ 1442799 w 1442799"/>
              <a:gd name="connsiteY2" fmla="*/ 7061558 h 7061557"/>
              <a:gd name="connsiteX3" fmla="*/ 1431553 w 1442799"/>
              <a:gd name="connsiteY3" fmla="*/ 7055286 h 7061557"/>
              <a:gd name="connsiteX4" fmla="*/ -1 w 1442799"/>
              <a:gd name="connsiteY4" fmla="*/ 353107 h 7061557"/>
              <a:gd name="connsiteX0" fmla="*/ 0 w 1464516"/>
              <a:gd name="connsiteY0" fmla="*/ 303089 h 7061557"/>
              <a:gd name="connsiteX1" fmla="*/ 1450397 w 1464516"/>
              <a:gd name="connsiteY1" fmla="*/ 1 h 7061557"/>
              <a:gd name="connsiteX2" fmla="*/ 1464516 w 1464516"/>
              <a:gd name="connsiteY2" fmla="*/ 7061558 h 7061557"/>
              <a:gd name="connsiteX3" fmla="*/ 1453270 w 1464516"/>
              <a:gd name="connsiteY3" fmla="*/ 7055286 h 7061557"/>
              <a:gd name="connsiteX4" fmla="*/ 0 w 1464516"/>
              <a:gd name="connsiteY4" fmla="*/ 303089 h 706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16" h="7061557">
                <a:moveTo>
                  <a:pt x="0" y="303089"/>
                </a:moveTo>
                <a:lnTo>
                  <a:pt x="1450397" y="1"/>
                </a:lnTo>
                <a:cubicBezTo>
                  <a:pt x="1451876" y="2433165"/>
                  <a:pt x="1463037" y="4628394"/>
                  <a:pt x="1464516" y="7061558"/>
                </a:cubicBezTo>
                <a:lnTo>
                  <a:pt x="1453270" y="7055286"/>
                </a:lnTo>
                <a:lnTo>
                  <a:pt x="0" y="303089"/>
                </a:lnTo>
                <a:close/>
              </a:path>
            </a:pathLst>
          </a:custGeom>
          <a:solidFill>
            <a:srgbClr val="E3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74FE28-5B9F-40E1-BE7C-1D778A42CF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9299" y="6185420"/>
            <a:ext cx="1154487" cy="524137"/>
          </a:xfrm>
          <a:prstGeom prst="rect">
            <a:avLst/>
          </a:prstGeom>
        </p:spPr>
      </p:pic>
    </p:spTree>
    <p:extLst>
      <p:ext uri="{BB962C8B-B14F-4D97-AF65-F5344CB8AC3E}">
        <p14:creationId xmlns:p14="http://schemas.microsoft.com/office/powerpoint/2010/main" val="3483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59EE-133B-4C17-A25D-DD7FA4654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C1C5BAB-664D-4AA8-9316-6B7C81FA13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7F35CD-E537-4527-B399-5B99B8CDFFE7}"/>
              </a:ext>
            </a:extLst>
          </p:cNvPr>
          <p:cNvSpPr>
            <a:spLocks noGrp="1"/>
          </p:cNvSpPr>
          <p:nvPr>
            <p:ph type="dt" sz="half" idx="10"/>
          </p:nvPr>
        </p:nvSpPr>
        <p:spPr/>
        <p:txBody>
          <a:bodyPr/>
          <a:lstStyle/>
          <a:p>
            <a:fld id="{7D0BDD36-11B6-4597-BF42-1607DF515989}" type="datetime1">
              <a:rPr lang="en-GB" smtClean="0"/>
              <a:t>13/02/2025</a:t>
            </a:fld>
            <a:endParaRPr lang="en-GB"/>
          </a:p>
        </p:txBody>
      </p:sp>
      <p:sp>
        <p:nvSpPr>
          <p:cNvPr id="5" name="Footer Placeholder 4">
            <a:extLst>
              <a:ext uri="{FF2B5EF4-FFF2-40B4-BE49-F238E27FC236}">
                <a16:creationId xmlns:a16="http://schemas.microsoft.com/office/drawing/2014/main" id="{010D817F-1D38-4F12-9628-82229E7474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DE3C72-1800-459F-B9BB-95A926D64975}"/>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58278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B392-27FA-48FF-8749-36D24A34E6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B08D70-44A2-4247-92B5-B00940B659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CEDF6D-4479-48B6-8514-AABFDCC2B3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1763E7-6687-4350-AB26-93E4F7C01C78}"/>
              </a:ext>
            </a:extLst>
          </p:cNvPr>
          <p:cNvSpPr>
            <a:spLocks noGrp="1"/>
          </p:cNvSpPr>
          <p:nvPr>
            <p:ph type="dt" sz="half" idx="10"/>
          </p:nvPr>
        </p:nvSpPr>
        <p:spPr/>
        <p:txBody>
          <a:bodyPr/>
          <a:lstStyle/>
          <a:p>
            <a:fld id="{71D8DFF9-8741-4262-8710-78F3DD3E340B}" type="datetime1">
              <a:rPr lang="en-GB" smtClean="0"/>
              <a:t>13/02/2025</a:t>
            </a:fld>
            <a:endParaRPr lang="en-GB"/>
          </a:p>
        </p:txBody>
      </p:sp>
      <p:sp>
        <p:nvSpPr>
          <p:cNvPr id="6" name="Footer Placeholder 5">
            <a:extLst>
              <a:ext uri="{FF2B5EF4-FFF2-40B4-BE49-F238E27FC236}">
                <a16:creationId xmlns:a16="http://schemas.microsoft.com/office/drawing/2014/main" id="{8D385D27-DA01-4E51-97B5-5B1EC58523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F6A6C3-A17B-49D2-8A26-BDB7F91A9208}"/>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91102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FA63-5AA3-4E91-9226-6807A9D3033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07A5C8-00A1-4F51-9FFD-B845CD057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F1596E-0103-48FB-BDCA-79F701EEA5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9BB696-61E4-4DE0-B2AC-BBBB01C08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AFF1D0-1696-4578-A5CF-51631E9109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931558-2846-4E75-A39D-26B6BAA68C94}"/>
              </a:ext>
            </a:extLst>
          </p:cNvPr>
          <p:cNvSpPr>
            <a:spLocks noGrp="1"/>
          </p:cNvSpPr>
          <p:nvPr>
            <p:ph type="dt" sz="half" idx="10"/>
          </p:nvPr>
        </p:nvSpPr>
        <p:spPr/>
        <p:txBody>
          <a:bodyPr/>
          <a:lstStyle/>
          <a:p>
            <a:fld id="{83A3A9BC-B89B-4FEA-B07B-72E320872782}" type="datetime1">
              <a:rPr lang="en-GB" smtClean="0"/>
              <a:t>13/02/2025</a:t>
            </a:fld>
            <a:endParaRPr lang="en-GB"/>
          </a:p>
        </p:txBody>
      </p:sp>
      <p:sp>
        <p:nvSpPr>
          <p:cNvPr id="8" name="Footer Placeholder 7">
            <a:extLst>
              <a:ext uri="{FF2B5EF4-FFF2-40B4-BE49-F238E27FC236}">
                <a16:creationId xmlns:a16="http://schemas.microsoft.com/office/drawing/2014/main" id="{3E39D90B-6D70-4F33-939D-9AEC990865F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885349-BC3C-4511-B251-F71907438328}"/>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149646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DCFE-ABA8-486E-A228-52E3A031B1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2CCE31E-9B48-4FD8-A0A3-CA575663A2F3}"/>
              </a:ext>
            </a:extLst>
          </p:cNvPr>
          <p:cNvSpPr>
            <a:spLocks noGrp="1"/>
          </p:cNvSpPr>
          <p:nvPr>
            <p:ph type="dt" sz="half" idx="10"/>
          </p:nvPr>
        </p:nvSpPr>
        <p:spPr/>
        <p:txBody>
          <a:bodyPr/>
          <a:lstStyle/>
          <a:p>
            <a:fld id="{F8FBCC81-8595-42F2-8235-B7924AE8550C}" type="datetime1">
              <a:rPr lang="en-GB" smtClean="0"/>
              <a:t>13/02/2025</a:t>
            </a:fld>
            <a:endParaRPr lang="en-GB"/>
          </a:p>
        </p:txBody>
      </p:sp>
      <p:sp>
        <p:nvSpPr>
          <p:cNvPr id="4" name="Footer Placeholder 3">
            <a:extLst>
              <a:ext uri="{FF2B5EF4-FFF2-40B4-BE49-F238E27FC236}">
                <a16:creationId xmlns:a16="http://schemas.microsoft.com/office/drawing/2014/main" id="{6708F732-6B6C-42E4-B47D-FDF305ADE1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99E9769-7665-428A-AB2B-E128EF03A9C9}"/>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192739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71DF94-E91F-40B6-B8B5-5AA979C9DC1F}"/>
              </a:ext>
            </a:extLst>
          </p:cNvPr>
          <p:cNvSpPr>
            <a:spLocks noGrp="1"/>
          </p:cNvSpPr>
          <p:nvPr>
            <p:ph type="dt" sz="half" idx="10"/>
          </p:nvPr>
        </p:nvSpPr>
        <p:spPr/>
        <p:txBody>
          <a:bodyPr/>
          <a:lstStyle/>
          <a:p>
            <a:fld id="{9B10667E-3797-4937-BC0B-7BCC99043A51}" type="datetime1">
              <a:rPr lang="en-GB" smtClean="0"/>
              <a:t>13/02/2025</a:t>
            </a:fld>
            <a:endParaRPr lang="en-GB"/>
          </a:p>
        </p:txBody>
      </p:sp>
      <p:sp>
        <p:nvSpPr>
          <p:cNvPr id="3" name="Footer Placeholder 2">
            <a:extLst>
              <a:ext uri="{FF2B5EF4-FFF2-40B4-BE49-F238E27FC236}">
                <a16:creationId xmlns:a16="http://schemas.microsoft.com/office/drawing/2014/main" id="{4A19D7B5-5992-4FE4-A18D-4DB1D41776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189CCA-D5EF-4738-938B-D9D67715EF54}"/>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396068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7E12-72A1-4D30-8050-CD3E96229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20FACDB-A85A-4CF5-88D4-CE1B97DEB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F0FF61-26F5-4B06-81F3-673EB757F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779855-E9F6-4481-93A3-C38ED9B08494}"/>
              </a:ext>
            </a:extLst>
          </p:cNvPr>
          <p:cNvSpPr>
            <a:spLocks noGrp="1"/>
          </p:cNvSpPr>
          <p:nvPr>
            <p:ph type="dt" sz="half" idx="10"/>
          </p:nvPr>
        </p:nvSpPr>
        <p:spPr/>
        <p:txBody>
          <a:bodyPr/>
          <a:lstStyle/>
          <a:p>
            <a:fld id="{1F3190C5-49F2-42A7-A132-7C6A490309C0}" type="datetime1">
              <a:rPr lang="en-GB" smtClean="0"/>
              <a:t>13/02/2025</a:t>
            </a:fld>
            <a:endParaRPr lang="en-GB"/>
          </a:p>
        </p:txBody>
      </p:sp>
      <p:sp>
        <p:nvSpPr>
          <p:cNvPr id="6" name="Footer Placeholder 5">
            <a:extLst>
              <a:ext uri="{FF2B5EF4-FFF2-40B4-BE49-F238E27FC236}">
                <a16:creationId xmlns:a16="http://schemas.microsoft.com/office/drawing/2014/main" id="{D3AE6054-EE47-4172-9258-0E434947B8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8690D9-4799-44DC-998A-E359B599027D}"/>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400708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868C-CC2B-4172-9089-373C13E18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AFBECD6-ADA2-4323-BB12-F39A817E03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260377-E1F1-4680-AA5C-6CB3D8EC1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6277ED-BA82-4505-A1C0-5D4A707F94C0}"/>
              </a:ext>
            </a:extLst>
          </p:cNvPr>
          <p:cNvSpPr>
            <a:spLocks noGrp="1"/>
          </p:cNvSpPr>
          <p:nvPr>
            <p:ph type="dt" sz="half" idx="10"/>
          </p:nvPr>
        </p:nvSpPr>
        <p:spPr/>
        <p:txBody>
          <a:bodyPr/>
          <a:lstStyle/>
          <a:p>
            <a:fld id="{CAE4B4D3-39CB-4C07-BE34-4CC98920696F}" type="datetime1">
              <a:rPr lang="en-GB" smtClean="0"/>
              <a:t>13/02/2025</a:t>
            </a:fld>
            <a:endParaRPr lang="en-GB"/>
          </a:p>
        </p:txBody>
      </p:sp>
      <p:sp>
        <p:nvSpPr>
          <p:cNvPr id="6" name="Footer Placeholder 5">
            <a:extLst>
              <a:ext uri="{FF2B5EF4-FFF2-40B4-BE49-F238E27FC236}">
                <a16:creationId xmlns:a16="http://schemas.microsoft.com/office/drawing/2014/main" id="{29D22EC5-B54D-4858-B1C2-23BD22C19E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06723-2EFF-43F4-8DE8-ED2C37EC69E8}"/>
              </a:ext>
            </a:extLst>
          </p:cNvPr>
          <p:cNvSpPr>
            <a:spLocks noGrp="1"/>
          </p:cNvSpPr>
          <p:nvPr>
            <p:ph type="sldNum" sz="quarter" idx="12"/>
          </p:nvPr>
        </p:nvSpPr>
        <p:spPr/>
        <p:txBody>
          <a:bodyPr/>
          <a:lstStyle/>
          <a:p>
            <a:fld id="{26268491-C142-4B38-AC09-CB5EDA685B2C}" type="slidenum">
              <a:rPr lang="en-GB" smtClean="0"/>
              <a:t>‹#›</a:t>
            </a:fld>
            <a:endParaRPr lang="en-GB"/>
          </a:p>
        </p:txBody>
      </p:sp>
    </p:spTree>
    <p:extLst>
      <p:ext uri="{BB962C8B-B14F-4D97-AF65-F5344CB8AC3E}">
        <p14:creationId xmlns:p14="http://schemas.microsoft.com/office/powerpoint/2010/main" val="53736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51416-C92C-4260-87B3-0FAE7098C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A633CF-2DA6-499A-BE71-9F1745DA5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EC3DE8-DC0D-4F0C-8641-7425F074C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6B8E5-ABE0-4FD4-93F0-FC61628F6A2D}" type="datetime1">
              <a:rPr lang="en-GB" smtClean="0"/>
              <a:t>13/02/2025</a:t>
            </a:fld>
            <a:endParaRPr lang="en-GB"/>
          </a:p>
        </p:txBody>
      </p:sp>
      <p:sp>
        <p:nvSpPr>
          <p:cNvPr id="5" name="Footer Placeholder 4">
            <a:extLst>
              <a:ext uri="{FF2B5EF4-FFF2-40B4-BE49-F238E27FC236}">
                <a16:creationId xmlns:a16="http://schemas.microsoft.com/office/drawing/2014/main" id="{4497FCC3-8268-4A9A-AA4B-657BA74DC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175508-E1CF-479A-B345-FBA340710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68491-C142-4B38-AC09-CB5EDA685B2C}" type="slidenum">
              <a:rPr lang="en-GB" smtClean="0"/>
              <a:t>‹#›</a:t>
            </a:fld>
            <a:endParaRPr lang="en-GB"/>
          </a:p>
        </p:txBody>
      </p:sp>
    </p:spTree>
    <p:extLst>
      <p:ext uri="{BB962C8B-B14F-4D97-AF65-F5344CB8AC3E}">
        <p14:creationId xmlns:p14="http://schemas.microsoft.com/office/powerpoint/2010/main" val="3812583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F18C10-639F-430D-AF0A-B333F969FB0F}"/>
              </a:ext>
            </a:extLst>
          </p:cNvPr>
          <p:cNvSpPr/>
          <p:nvPr/>
        </p:nvSpPr>
        <p:spPr>
          <a:xfrm>
            <a:off x="0" y="0"/>
            <a:ext cx="12192000" cy="6858000"/>
          </a:xfrm>
          <a:prstGeom prst="rect">
            <a:avLst/>
          </a:prstGeom>
          <a:solidFill>
            <a:srgbClr val="2E2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DA022D9-FD23-431B-B12C-5DBF3EC7928C}"/>
              </a:ext>
            </a:extLst>
          </p:cNvPr>
          <p:cNvSpPr>
            <a:spLocks noGrp="1"/>
          </p:cNvSpPr>
          <p:nvPr>
            <p:ph type="ctrTitle"/>
          </p:nvPr>
        </p:nvSpPr>
        <p:spPr>
          <a:xfrm>
            <a:off x="0" y="0"/>
            <a:ext cx="9144000" cy="1219524"/>
          </a:xfrm>
        </p:spPr>
        <p:txBody>
          <a:bodyPr/>
          <a:lstStyle/>
          <a:p>
            <a:pPr algn="l"/>
            <a:r>
              <a:rPr lang="en-GB" b="1" dirty="0">
                <a:solidFill>
                  <a:schemeClr val="bg1"/>
                </a:solidFill>
                <a:latin typeface="Gill Sans MT" panose="020B0502020104020203" pitchFamily="34" charset="0"/>
              </a:rPr>
              <a:t>Technical Presentation</a:t>
            </a:r>
          </a:p>
        </p:txBody>
      </p:sp>
      <p:sp>
        <p:nvSpPr>
          <p:cNvPr id="3" name="Subtitle 2">
            <a:extLst>
              <a:ext uri="{FF2B5EF4-FFF2-40B4-BE49-F238E27FC236}">
                <a16:creationId xmlns:a16="http://schemas.microsoft.com/office/drawing/2014/main" id="{C194E942-6420-46A7-B7DA-8C2A6EAC06E0}"/>
              </a:ext>
            </a:extLst>
          </p:cNvPr>
          <p:cNvSpPr>
            <a:spLocks noGrp="1"/>
          </p:cNvSpPr>
          <p:nvPr>
            <p:ph type="subTitle" idx="1"/>
          </p:nvPr>
        </p:nvSpPr>
        <p:spPr>
          <a:xfrm>
            <a:off x="103573" y="1311599"/>
            <a:ext cx="9144000" cy="4391148"/>
          </a:xfrm>
        </p:spPr>
        <p:txBody>
          <a:bodyPr>
            <a:normAutofit/>
          </a:bodyPr>
          <a:lstStyle/>
          <a:p>
            <a:pPr algn="l"/>
            <a:r>
              <a:rPr lang="en-GB" dirty="0">
                <a:solidFill>
                  <a:schemeClr val="bg1"/>
                </a:solidFill>
                <a:latin typeface="Gill Sans MT" panose="020B0502020104020203" pitchFamily="34" charset="0"/>
              </a:rPr>
              <a:t>Content: </a:t>
            </a:r>
          </a:p>
          <a:p>
            <a:pPr algn="l"/>
            <a:r>
              <a:rPr lang="en-GB" dirty="0">
                <a:solidFill>
                  <a:schemeClr val="bg1"/>
                </a:solidFill>
                <a:latin typeface="Gill Sans MT" panose="020B0502020104020203" pitchFamily="34" charset="0"/>
              </a:rPr>
              <a:t>Who will be there?</a:t>
            </a:r>
          </a:p>
          <a:p>
            <a:pPr algn="l"/>
            <a:r>
              <a:rPr lang="en-GB" dirty="0">
                <a:solidFill>
                  <a:schemeClr val="bg1"/>
                </a:solidFill>
                <a:latin typeface="Gill Sans MT" panose="020B0502020104020203" pitchFamily="34" charset="0"/>
              </a:rPr>
              <a:t>How long will I have?</a:t>
            </a:r>
          </a:p>
          <a:p>
            <a:pPr algn="l"/>
            <a:r>
              <a:rPr lang="en-GB" dirty="0">
                <a:solidFill>
                  <a:schemeClr val="bg1"/>
                </a:solidFill>
                <a:latin typeface="Gill Sans MT" panose="020B0502020104020203" pitchFamily="34" charset="0"/>
              </a:rPr>
              <a:t>What should I include? </a:t>
            </a:r>
          </a:p>
          <a:p>
            <a:pPr algn="l"/>
            <a:r>
              <a:rPr lang="en-GB" dirty="0">
                <a:solidFill>
                  <a:schemeClr val="bg1"/>
                </a:solidFill>
                <a:latin typeface="Gill Sans MT" panose="020B0502020104020203" pitchFamily="34" charset="0"/>
              </a:rPr>
              <a:t>Timekeeping &amp; Enforcement</a:t>
            </a:r>
          </a:p>
          <a:p>
            <a:pPr algn="l"/>
            <a:r>
              <a:rPr lang="en-GB" dirty="0">
                <a:solidFill>
                  <a:schemeClr val="bg1"/>
                </a:solidFill>
                <a:latin typeface="Gill Sans MT" panose="020B0502020104020203" pitchFamily="34" charset="0"/>
              </a:rPr>
              <a:t>Best Practices</a:t>
            </a:r>
          </a:p>
          <a:p>
            <a:pPr algn="l"/>
            <a:r>
              <a:rPr lang="en-GB" dirty="0">
                <a:solidFill>
                  <a:schemeClr val="bg1"/>
                </a:solidFill>
                <a:latin typeface="Gill Sans MT" panose="020B0502020104020203" pitchFamily="34" charset="0"/>
              </a:rPr>
              <a:t>Detailed suggested structure</a:t>
            </a:r>
          </a:p>
          <a:p>
            <a:pPr algn="l"/>
            <a:r>
              <a:rPr lang="en-GB" dirty="0">
                <a:solidFill>
                  <a:schemeClr val="bg1"/>
                </a:solidFill>
                <a:latin typeface="Gill Sans MT" panose="020B0502020104020203" pitchFamily="34" charset="0"/>
              </a:rPr>
              <a:t>Style</a:t>
            </a:r>
          </a:p>
          <a:p>
            <a:pPr algn="l"/>
            <a:endParaRPr lang="en-GB" dirty="0">
              <a:solidFill>
                <a:schemeClr val="bg1"/>
              </a:solidFill>
              <a:latin typeface="Gill Sans MT" panose="020B0502020104020203" pitchFamily="34" charset="0"/>
            </a:endParaRPr>
          </a:p>
        </p:txBody>
      </p:sp>
      <p:sp>
        <p:nvSpPr>
          <p:cNvPr id="8" name="Rectangle 7">
            <a:extLst>
              <a:ext uri="{FF2B5EF4-FFF2-40B4-BE49-F238E27FC236}">
                <a16:creationId xmlns:a16="http://schemas.microsoft.com/office/drawing/2014/main" id="{88E010B2-F239-4E98-A25D-1CADCBA7F723}"/>
              </a:ext>
            </a:extLst>
          </p:cNvPr>
          <p:cNvSpPr/>
          <p:nvPr/>
        </p:nvSpPr>
        <p:spPr>
          <a:xfrm>
            <a:off x="3994952" y="4483223"/>
            <a:ext cx="8300622" cy="2433447"/>
          </a:xfrm>
          <a:custGeom>
            <a:avLst/>
            <a:gdLst>
              <a:gd name="connsiteX0" fmla="*/ 0 w 6489577"/>
              <a:gd name="connsiteY0" fmla="*/ 0 h 1740988"/>
              <a:gd name="connsiteX1" fmla="*/ 6489577 w 6489577"/>
              <a:gd name="connsiteY1" fmla="*/ 0 h 1740988"/>
              <a:gd name="connsiteX2" fmla="*/ 6489577 w 6489577"/>
              <a:gd name="connsiteY2" fmla="*/ 1740988 h 1740988"/>
              <a:gd name="connsiteX3" fmla="*/ 0 w 6489577"/>
              <a:gd name="connsiteY3" fmla="*/ 1740988 h 1740988"/>
              <a:gd name="connsiteX4" fmla="*/ 0 w 6489577"/>
              <a:gd name="connsiteY4" fmla="*/ 0 h 1740988"/>
              <a:gd name="connsiteX0" fmla="*/ 2512381 w 6489577"/>
              <a:gd name="connsiteY0" fmla="*/ 1127464 h 1740988"/>
              <a:gd name="connsiteX1" fmla="*/ 6489577 w 6489577"/>
              <a:gd name="connsiteY1" fmla="*/ 0 h 1740988"/>
              <a:gd name="connsiteX2" fmla="*/ 6489577 w 6489577"/>
              <a:gd name="connsiteY2" fmla="*/ 1740988 h 1740988"/>
              <a:gd name="connsiteX3" fmla="*/ 0 w 6489577"/>
              <a:gd name="connsiteY3" fmla="*/ 1740988 h 1740988"/>
              <a:gd name="connsiteX4" fmla="*/ 2512381 w 6489577"/>
              <a:gd name="connsiteY4" fmla="*/ 1127464 h 174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9577" h="1740988">
                <a:moveTo>
                  <a:pt x="2512381" y="1127464"/>
                </a:moveTo>
                <a:lnTo>
                  <a:pt x="6489577" y="0"/>
                </a:lnTo>
                <a:lnTo>
                  <a:pt x="6489577" y="1740988"/>
                </a:lnTo>
                <a:lnTo>
                  <a:pt x="0" y="1740988"/>
                </a:lnTo>
                <a:lnTo>
                  <a:pt x="2512381" y="1127464"/>
                </a:lnTo>
                <a:close/>
              </a:path>
            </a:pathLst>
          </a:custGeom>
          <a:solidFill>
            <a:srgbClr val="E3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BC24F53-18B0-4A5C-8F9F-17EC065E2771}"/>
              </a:ext>
            </a:extLst>
          </p:cNvPr>
          <p:cNvSpPr txBox="1"/>
          <p:nvPr/>
        </p:nvSpPr>
        <p:spPr>
          <a:xfrm>
            <a:off x="5942353" y="6072040"/>
            <a:ext cx="6096000" cy="646331"/>
          </a:xfrm>
          <a:prstGeom prst="rect">
            <a:avLst/>
          </a:prstGeom>
          <a:noFill/>
        </p:spPr>
        <p:txBody>
          <a:bodyPr wrap="square" rtlCol="0">
            <a:spAutoFit/>
          </a:bodyPr>
          <a:lstStyle/>
          <a:p>
            <a:pPr algn="r"/>
            <a:r>
              <a:rPr lang="en-GB" dirty="0">
                <a:solidFill>
                  <a:schemeClr val="bg1"/>
                </a:solidFill>
                <a:latin typeface="Gill Sans MT" panose="020B0502020104020203" pitchFamily="34" charset="0"/>
              </a:rPr>
              <a:t>Ramona </a:t>
            </a:r>
            <a:r>
              <a:rPr lang="en-GB" dirty="0" err="1">
                <a:solidFill>
                  <a:schemeClr val="bg1"/>
                </a:solidFill>
                <a:latin typeface="Gill Sans MT" panose="020B0502020104020203" pitchFamily="34" charset="0"/>
              </a:rPr>
              <a:t>Trestian</a:t>
            </a:r>
            <a:r>
              <a:rPr lang="en-GB" dirty="0">
                <a:solidFill>
                  <a:schemeClr val="bg1"/>
                </a:solidFill>
                <a:latin typeface="Gill Sans MT" panose="020B0502020104020203" pitchFamily="34" charset="0"/>
              </a:rPr>
              <a:t> and Puja </a:t>
            </a:r>
            <a:r>
              <a:rPr lang="en-GB" dirty="0" err="1">
                <a:solidFill>
                  <a:schemeClr val="bg1"/>
                </a:solidFill>
                <a:latin typeface="Gill Sans MT" panose="020B0502020104020203" pitchFamily="34" charset="0"/>
              </a:rPr>
              <a:t>Varsani</a:t>
            </a:r>
            <a:r>
              <a:rPr lang="en-GB" dirty="0">
                <a:solidFill>
                  <a:schemeClr val="bg1"/>
                </a:solidFill>
                <a:latin typeface="Gill Sans MT" panose="020B0502020104020203" pitchFamily="34" charset="0"/>
              </a:rPr>
              <a:t> </a:t>
            </a:r>
          </a:p>
          <a:p>
            <a:pPr algn="r"/>
            <a:r>
              <a:rPr lang="en-GB" dirty="0">
                <a:solidFill>
                  <a:schemeClr val="bg1"/>
                </a:solidFill>
                <a:latin typeface="Gill Sans MT" panose="020B0502020104020203" pitchFamily="34" charset="0"/>
              </a:rPr>
              <a:t>PDE3823 Major Project and Professional Practice</a:t>
            </a:r>
            <a:endParaRPr lang="en-GB" dirty="0"/>
          </a:p>
        </p:txBody>
      </p:sp>
      <p:pic>
        <p:nvPicPr>
          <p:cNvPr id="6" name="Picture 5">
            <a:extLst>
              <a:ext uri="{FF2B5EF4-FFF2-40B4-BE49-F238E27FC236}">
                <a16:creationId xmlns:a16="http://schemas.microsoft.com/office/drawing/2014/main" id="{B51C0E92-BA91-4924-9B6F-8519558B73C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83866" y="5316516"/>
            <a:ext cx="1154487" cy="524137"/>
          </a:xfrm>
          <a:prstGeom prst="rect">
            <a:avLst/>
          </a:prstGeom>
        </p:spPr>
      </p:pic>
    </p:spTree>
    <p:extLst>
      <p:ext uri="{BB962C8B-B14F-4D97-AF65-F5344CB8AC3E}">
        <p14:creationId xmlns:p14="http://schemas.microsoft.com/office/powerpoint/2010/main" val="392430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33367" y="1100160"/>
            <a:ext cx="4586056" cy="4792640"/>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b="1" dirty="0">
                <a:solidFill>
                  <a:schemeClr val="accent1">
                    <a:lumMod val="5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40000"/>
                  <a:lumOff val="60000"/>
                </a:schemeClr>
              </a:solidFill>
              <a:latin typeface="Gill Sans MT" panose="020B0502020104020203" pitchFamily="34" charset="0"/>
            </a:endParaRP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10</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33012" y="1100160"/>
            <a:ext cx="65404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0.45 min</a:t>
            </a:r>
          </a:p>
          <a:p>
            <a:pPr marL="0" indent="0">
              <a:buNone/>
            </a:pPr>
            <a:r>
              <a:rPr lang="en-GB" sz="2400" dirty="0">
                <a:solidFill>
                  <a:schemeClr val="accent1">
                    <a:lumMod val="50000"/>
                  </a:schemeClr>
                </a:solidFill>
                <a:latin typeface="Gill Sans MT" panose="020B0502020104020203" pitchFamily="34" charset="0"/>
              </a:rPr>
              <a:t>What were you trying to achieve?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Clearly state the main aim of the project</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List key objectives, ensuring they are specific and measurable</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(Optional: Briefly mention constraints or limitations)</a:t>
            </a:r>
          </a:p>
          <a:p>
            <a:pPr marL="0" indent="0">
              <a:buNone/>
            </a:pPr>
            <a:endParaRPr lang="en-GB" sz="2400" dirty="0">
              <a:solidFill>
                <a:schemeClr val="accent1">
                  <a:lumMod val="50000"/>
                </a:schemeClr>
              </a:solidFill>
              <a:latin typeface="Gill Sans MT" panose="020B0502020104020203" pitchFamily="34" charset="0"/>
            </a:endParaRPr>
          </a:p>
          <a:p>
            <a:pPr>
              <a:buFont typeface="Gill Sans MT" panose="020B0502020104020203" pitchFamily="34" charset="0"/>
              <a:buChar char="–"/>
            </a:pPr>
            <a:endParaRPr lang="en-GB" sz="2400" dirty="0">
              <a:solidFill>
                <a:schemeClr val="accent1">
                  <a:lumMod val="50000"/>
                </a:schemeClr>
              </a:solidFill>
              <a:latin typeface="Gill Sans MT" panose="020B0502020104020203" pitchFamily="34" charset="0"/>
            </a:endParaRPr>
          </a:p>
        </p:txBody>
      </p:sp>
    </p:spTree>
    <p:extLst>
      <p:ext uri="{BB962C8B-B14F-4D97-AF65-F5344CB8AC3E}">
        <p14:creationId xmlns:p14="http://schemas.microsoft.com/office/powerpoint/2010/main" val="234899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11</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41816" y="1100160"/>
            <a:ext cx="65316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1 min</a:t>
            </a:r>
          </a:p>
          <a:p>
            <a:pPr marL="0" indent="0">
              <a:buNone/>
            </a:pPr>
            <a:r>
              <a:rPr lang="en-GB" sz="2400" dirty="0">
                <a:solidFill>
                  <a:schemeClr val="accent1">
                    <a:lumMod val="50000"/>
                  </a:schemeClr>
                </a:solidFill>
                <a:latin typeface="Gill Sans MT" panose="020B0502020104020203" pitchFamily="34" charset="0"/>
              </a:rPr>
              <a:t>What already exists?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Overview of relevant research/industry solution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Comparison of existing methods/technologies</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Identify gaps and justify why your approach is needed</a:t>
            </a:r>
          </a:p>
          <a:p>
            <a:pPr marL="0" indent="0">
              <a:buNone/>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latin typeface="Gill Sans MT" panose="020B0502020104020203" pitchFamily="34" charset="0"/>
              </a:rPr>
              <a:t>Tip: Avoid too much theory—keep it relevant to your project!</a:t>
            </a:r>
          </a:p>
        </p:txBody>
      </p:sp>
      <p:sp>
        <p:nvSpPr>
          <p:cNvPr id="15" name="Content Placeholder 2">
            <a:extLst>
              <a:ext uri="{FF2B5EF4-FFF2-40B4-BE49-F238E27FC236}">
                <a16:creationId xmlns:a16="http://schemas.microsoft.com/office/drawing/2014/main" id="{A2C674F8-0E2C-4C73-8846-3A3412438235}"/>
              </a:ext>
            </a:extLst>
          </p:cNvPr>
          <p:cNvSpPr txBox="1">
            <a:spLocks/>
          </p:cNvSpPr>
          <p:nvPr/>
        </p:nvSpPr>
        <p:spPr>
          <a:xfrm>
            <a:off x="-1" y="1100160"/>
            <a:ext cx="5320141" cy="468180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b="1" dirty="0">
                <a:solidFill>
                  <a:schemeClr val="accent1">
                    <a:lumMod val="5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Tree>
    <p:extLst>
      <p:ext uri="{BB962C8B-B14F-4D97-AF65-F5344CB8AC3E}">
        <p14:creationId xmlns:p14="http://schemas.microsoft.com/office/powerpoint/2010/main" val="367509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24135" y="1100159"/>
            <a:ext cx="4586056" cy="4727985"/>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b="1" dirty="0">
                <a:solidFill>
                  <a:schemeClr val="accent1">
                    <a:lumMod val="5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40000"/>
                  <a:lumOff val="60000"/>
                </a:schemeClr>
              </a:solidFill>
              <a:latin typeface="Gill Sans MT" panose="020B0502020104020203" pitchFamily="34" charset="0"/>
            </a:endParaRP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12</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25316" y="1100160"/>
            <a:ext cx="65481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1 min +</a:t>
            </a:r>
          </a:p>
          <a:p>
            <a:pPr marL="0" indent="0">
              <a:buNone/>
            </a:pPr>
            <a:r>
              <a:rPr lang="en-GB" sz="2400" dirty="0">
                <a:solidFill>
                  <a:schemeClr val="accent1">
                    <a:lumMod val="50000"/>
                  </a:schemeClr>
                </a:solidFill>
                <a:latin typeface="Gill Sans MT" panose="020B0502020104020203" pitchFamily="34" charset="0"/>
              </a:rPr>
              <a:t>How did you do it?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Overview of approach and methods used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Key design decisions made (with brief justifications)</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Tools, frameworks, hardware/software used</a:t>
            </a:r>
          </a:p>
          <a:p>
            <a:pPr marL="0" indent="0">
              <a:buNone/>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latin typeface="Gill Sans MT" panose="020B0502020104020203" pitchFamily="34" charset="0"/>
              </a:rPr>
              <a:t>Tip: A flowchart, diagram, or system architecture can help visualise this.</a:t>
            </a:r>
          </a:p>
        </p:txBody>
      </p:sp>
    </p:spTree>
    <p:extLst>
      <p:ext uri="{BB962C8B-B14F-4D97-AF65-F5344CB8AC3E}">
        <p14:creationId xmlns:p14="http://schemas.microsoft.com/office/powerpoint/2010/main" val="127991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1" y="1100160"/>
            <a:ext cx="5320141" cy="4681804"/>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b="1" dirty="0">
                <a:solidFill>
                  <a:schemeClr val="accent1">
                    <a:lumMod val="5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13</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25318" y="1100160"/>
            <a:ext cx="65481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1 min +</a:t>
            </a:r>
          </a:p>
          <a:p>
            <a:pPr marL="0" indent="0">
              <a:buNone/>
            </a:pPr>
            <a:r>
              <a:rPr lang="en-GB" sz="2400" dirty="0">
                <a:solidFill>
                  <a:schemeClr val="accent1">
                    <a:lumMod val="50000"/>
                  </a:schemeClr>
                </a:solidFill>
                <a:latin typeface="Gill Sans MT" panose="020B0502020104020203" pitchFamily="34" charset="0"/>
              </a:rPr>
              <a:t>How was it built?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Break down the system into key components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Explanation of algorithms, models, or hardware setup</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Key development challenges &amp; how they were solved</a:t>
            </a:r>
          </a:p>
          <a:p>
            <a:pPr marL="0" indent="0" algn="just">
              <a:buNone/>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latin typeface="Gill Sans MT" panose="020B0502020104020203" pitchFamily="34" charset="0"/>
              </a:rPr>
              <a:t>Tip: Use diagrams, screenshots, or visuals to avoid text-heavy slides.</a:t>
            </a:r>
          </a:p>
        </p:txBody>
      </p:sp>
    </p:spTree>
    <p:extLst>
      <p:ext uri="{BB962C8B-B14F-4D97-AF65-F5344CB8AC3E}">
        <p14:creationId xmlns:p14="http://schemas.microsoft.com/office/powerpoint/2010/main" val="151007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24127" y="1100160"/>
            <a:ext cx="4586056" cy="4848058"/>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b="1" dirty="0">
                <a:solidFill>
                  <a:schemeClr val="accent1">
                    <a:lumMod val="5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14</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34546" y="1100160"/>
            <a:ext cx="65389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1 min +</a:t>
            </a:r>
          </a:p>
          <a:p>
            <a:pPr marL="0" indent="0">
              <a:buNone/>
            </a:pPr>
            <a:r>
              <a:rPr lang="en-GB" sz="2400" dirty="0">
                <a:solidFill>
                  <a:schemeClr val="accent1">
                    <a:lumMod val="50000"/>
                  </a:schemeClr>
                </a:solidFill>
                <a:latin typeface="Gill Sans MT" panose="020B0502020104020203" pitchFamily="34" charset="0"/>
              </a:rPr>
              <a:t>How well does it work?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Testing methodology (how you measured performance)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Results with graphs, tables, or key metrics</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Performance analysis (compare with expectations or benchmarks)</a:t>
            </a:r>
          </a:p>
          <a:p>
            <a:pPr marL="0" indent="0">
              <a:buNone/>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latin typeface="Gill Sans MT" panose="020B0502020104020203" pitchFamily="34" charset="0"/>
              </a:rPr>
              <a:t>Tip: Focus on key findings rather than overwhelming with data.</a:t>
            </a:r>
          </a:p>
        </p:txBody>
      </p:sp>
    </p:spTree>
    <p:extLst>
      <p:ext uri="{BB962C8B-B14F-4D97-AF65-F5344CB8AC3E}">
        <p14:creationId xmlns:p14="http://schemas.microsoft.com/office/powerpoint/2010/main" val="72849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33373" y="1100159"/>
            <a:ext cx="4586056" cy="4857295"/>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b="1" dirty="0">
                <a:solidFill>
                  <a:schemeClr val="accent1">
                    <a:lumMod val="5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15</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34556" y="1100160"/>
            <a:ext cx="65389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1 min</a:t>
            </a:r>
          </a:p>
          <a:p>
            <a:pPr marL="0" indent="0">
              <a:buNone/>
            </a:pPr>
            <a:r>
              <a:rPr lang="en-GB" sz="2400" dirty="0">
                <a:solidFill>
                  <a:schemeClr val="accent1">
                    <a:lumMod val="50000"/>
                  </a:schemeClr>
                </a:solidFill>
                <a:latin typeface="Gill Sans MT" panose="020B0502020104020203" pitchFamily="34" charset="0"/>
              </a:rPr>
              <a:t>What do the results mean?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Interpretation of key results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Limitations or challenges faced</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Unexpected findings or observations</a:t>
            </a:r>
          </a:p>
          <a:p>
            <a:pPr marL="0" indent="0">
              <a:buNone/>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latin typeface="Gill Sans MT" panose="020B0502020104020203" pitchFamily="34" charset="0"/>
              </a:rPr>
              <a:t>Tip: If results weren’t as expected, discuss why—it shows critical thinking!</a:t>
            </a:r>
          </a:p>
        </p:txBody>
      </p:sp>
    </p:spTree>
    <p:extLst>
      <p:ext uri="{BB962C8B-B14F-4D97-AF65-F5344CB8AC3E}">
        <p14:creationId xmlns:p14="http://schemas.microsoft.com/office/powerpoint/2010/main" val="304219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33370" y="1100159"/>
            <a:ext cx="4586056" cy="4718749"/>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b="1" dirty="0">
                <a:solidFill>
                  <a:schemeClr val="accent1">
                    <a:lumMod val="5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16</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34552" y="1100160"/>
            <a:ext cx="65389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1 min</a:t>
            </a:r>
          </a:p>
          <a:p>
            <a:pPr marL="0" indent="0">
              <a:buNone/>
            </a:pPr>
            <a:r>
              <a:rPr lang="en-GB" sz="2400" dirty="0">
                <a:solidFill>
                  <a:schemeClr val="accent1">
                    <a:lumMod val="50000"/>
                  </a:schemeClr>
                </a:solidFill>
                <a:latin typeface="Gill Sans MT" panose="020B0502020104020203" pitchFamily="34" charset="0"/>
              </a:rPr>
              <a:t>What’s next?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Summary of key achievements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Link back to objectives (Were they met?)</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Potential improvements or future work</a:t>
            </a:r>
          </a:p>
          <a:p>
            <a:pPr marL="0" indent="0">
              <a:buNone/>
            </a:pPr>
            <a:endParaRPr lang="en-GB" sz="2400" dirty="0">
              <a:solidFill>
                <a:schemeClr val="accent1">
                  <a:lumMod val="50000"/>
                </a:schemeClr>
              </a:solidFill>
              <a:latin typeface="Gill Sans MT" panose="020B0502020104020203" pitchFamily="34" charset="0"/>
            </a:endParaRPr>
          </a:p>
          <a:p>
            <a:pPr>
              <a:buFont typeface="Gill Sans MT" panose="020B0502020104020203" pitchFamily="34" charset="0"/>
              <a:buChar char="–"/>
            </a:pPr>
            <a:endParaRPr lang="en-GB" sz="2400" dirty="0">
              <a:solidFill>
                <a:schemeClr val="accent1">
                  <a:lumMod val="50000"/>
                </a:schemeClr>
              </a:solidFill>
              <a:latin typeface="Gill Sans MT" panose="020B0502020104020203" pitchFamily="34" charset="0"/>
            </a:endParaRPr>
          </a:p>
          <a:p>
            <a:pPr>
              <a:buFont typeface="Gill Sans MT" panose="020B0502020104020203" pitchFamily="34" charset="0"/>
              <a:buChar char="–"/>
            </a:pPr>
            <a:endParaRPr lang="en-GB" sz="2400" dirty="0">
              <a:solidFill>
                <a:schemeClr val="accent1">
                  <a:lumMod val="50000"/>
                </a:schemeClr>
              </a:solidFill>
              <a:latin typeface="Gill Sans MT" panose="020B0502020104020203" pitchFamily="34" charset="0"/>
            </a:endParaRPr>
          </a:p>
          <a:p>
            <a:pPr marL="0" indent="0">
              <a:buNone/>
            </a:pPr>
            <a:endParaRPr lang="en-GB" sz="2400" dirty="0">
              <a:solidFill>
                <a:schemeClr val="accent1">
                  <a:lumMod val="50000"/>
                </a:schemeClr>
              </a:solidFill>
              <a:latin typeface="Gill Sans MT" panose="020B0502020104020203" pitchFamily="34" charset="0"/>
            </a:endParaRPr>
          </a:p>
        </p:txBody>
      </p:sp>
    </p:spTree>
    <p:extLst>
      <p:ext uri="{BB962C8B-B14F-4D97-AF65-F5344CB8AC3E}">
        <p14:creationId xmlns:p14="http://schemas.microsoft.com/office/powerpoint/2010/main" val="36153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33366" y="1100159"/>
            <a:ext cx="4586056" cy="4561731"/>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b="1" dirty="0">
                <a:solidFill>
                  <a:schemeClr val="accent1">
                    <a:lumMod val="5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17</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34548" y="1100160"/>
            <a:ext cx="65389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Live demo or recorded video of the system in action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Highlight key functionalities rather than showing every feature</a:t>
            </a:r>
          </a:p>
          <a:p>
            <a:pPr marL="0" indent="0">
              <a:buNone/>
            </a:pPr>
            <a:endParaRPr lang="en-GB" sz="2400" dirty="0">
              <a:solidFill>
                <a:schemeClr val="accent1">
                  <a:lumMod val="50000"/>
                </a:schemeClr>
              </a:solidFill>
              <a:latin typeface="Gill Sans MT" panose="020B0502020104020203" pitchFamily="34" charset="0"/>
            </a:endParaRPr>
          </a:p>
          <a:p>
            <a:pPr marL="0" indent="0">
              <a:buNone/>
            </a:pPr>
            <a:r>
              <a:rPr lang="en-GB" sz="2400" dirty="0">
                <a:solidFill>
                  <a:schemeClr val="accent1">
                    <a:lumMod val="50000"/>
                  </a:schemeClr>
                </a:solidFill>
                <a:latin typeface="Gill Sans MT" panose="020B0502020104020203" pitchFamily="34" charset="0"/>
              </a:rPr>
              <a:t>Tip: Have a backup in case the demo fails!</a:t>
            </a:r>
          </a:p>
          <a:p>
            <a:pPr marL="0" indent="0">
              <a:buNone/>
            </a:pPr>
            <a:endParaRPr lang="en-GB" sz="2400" dirty="0">
              <a:solidFill>
                <a:schemeClr val="accent1">
                  <a:lumMod val="50000"/>
                </a:schemeClr>
              </a:solidFill>
              <a:latin typeface="Gill Sans MT" panose="020B0502020104020203" pitchFamily="34" charset="0"/>
            </a:endParaRPr>
          </a:p>
        </p:txBody>
      </p:sp>
    </p:spTree>
    <p:extLst>
      <p:ext uri="{BB962C8B-B14F-4D97-AF65-F5344CB8AC3E}">
        <p14:creationId xmlns:p14="http://schemas.microsoft.com/office/powerpoint/2010/main" val="63718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24139" y="1100159"/>
            <a:ext cx="4586056" cy="4617149"/>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b="1" dirty="0">
                <a:solidFill>
                  <a:schemeClr val="accent1">
                    <a:lumMod val="5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18</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43790" y="1100160"/>
            <a:ext cx="65296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Simple slide with “Thank You”</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Include a visual from your project, even if it’s something you have already used in your slides. </a:t>
            </a:r>
          </a:p>
          <a:p>
            <a:pPr marL="0" indent="0">
              <a:buNone/>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latin typeface="Gill Sans MT" panose="020B0502020104020203" pitchFamily="34" charset="0"/>
              </a:rPr>
              <a:t>Tip: The final slide is often displayed the longest, so ensure it is engaging and visually representative of your work</a:t>
            </a:r>
          </a:p>
          <a:p>
            <a:pPr marL="0" indent="0">
              <a:buNone/>
            </a:pPr>
            <a:endParaRPr lang="en-GB" sz="2400" dirty="0">
              <a:solidFill>
                <a:schemeClr val="accent1">
                  <a:lumMod val="50000"/>
                </a:schemeClr>
              </a:solidFill>
              <a:latin typeface="Gill Sans MT" panose="020B0502020104020203" pitchFamily="34" charset="0"/>
            </a:endParaRPr>
          </a:p>
        </p:txBody>
      </p:sp>
    </p:spTree>
    <p:extLst>
      <p:ext uri="{BB962C8B-B14F-4D97-AF65-F5344CB8AC3E}">
        <p14:creationId xmlns:p14="http://schemas.microsoft.com/office/powerpoint/2010/main" val="11398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24132" y="1100159"/>
            <a:ext cx="4586056" cy="4617149"/>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b="1" dirty="0">
                <a:solidFill>
                  <a:schemeClr val="accent1">
                    <a:lumMod val="5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19</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25312" y="1100160"/>
            <a:ext cx="6548156" cy="4737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dirty="0">
                <a:solidFill>
                  <a:schemeClr val="accent1">
                    <a:lumMod val="50000"/>
                  </a:schemeClr>
                </a:solidFill>
                <a:latin typeface="Gill Sans MT" panose="020B0502020104020203" pitchFamily="34" charset="0"/>
              </a:rPr>
              <a:t>If you have additional information, data, or supporting material that is too detailed to include in your main slides, consider adding an appendix. This may include raw data, extended test results, additional diagrams, or supplementary explanations that strengthen your arguments. The appendix can be especially useful during the Q&amp;A session, allowing you to quickly reference specific details without overcrowding your main presentation. Ensure that each appendix slide is clearly labelled and easy to navigate so that you can locate the necessary information quickly when responding to questions.</a:t>
            </a:r>
          </a:p>
        </p:txBody>
      </p:sp>
    </p:spTree>
    <p:extLst>
      <p:ext uri="{BB962C8B-B14F-4D97-AF65-F5344CB8AC3E}">
        <p14:creationId xmlns:p14="http://schemas.microsoft.com/office/powerpoint/2010/main" val="347668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Final project presentation - audience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278906" y="1337353"/>
            <a:ext cx="10515600" cy="4351338"/>
          </a:xfrm>
        </p:spPr>
        <p:txBody>
          <a:bodyPr anchor="ctr"/>
          <a:lstStyle/>
          <a:p>
            <a:r>
              <a:rPr lang="en-GB" dirty="0">
                <a:solidFill>
                  <a:schemeClr val="accent1">
                    <a:lumMod val="50000"/>
                  </a:schemeClr>
                </a:solidFill>
                <a:latin typeface="Gill Sans MT" panose="020B0502020104020203" pitchFamily="34" charset="0"/>
              </a:rPr>
              <a:t>Your supervisor</a:t>
            </a:r>
          </a:p>
          <a:p>
            <a:r>
              <a:rPr lang="en-GB" dirty="0">
                <a:solidFill>
                  <a:schemeClr val="accent1">
                    <a:lumMod val="50000"/>
                  </a:schemeClr>
                </a:solidFill>
                <a:latin typeface="Gill Sans MT" panose="020B0502020104020203" pitchFamily="34" charset="0"/>
              </a:rPr>
              <a:t>Your second marker</a:t>
            </a:r>
          </a:p>
          <a:p>
            <a:r>
              <a:rPr lang="en-GB" dirty="0">
                <a:solidFill>
                  <a:schemeClr val="accent1">
                    <a:lumMod val="50000"/>
                  </a:schemeClr>
                </a:solidFill>
                <a:latin typeface="Gill Sans MT" panose="020B0502020104020203" pitchFamily="34" charset="0"/>
              </a:rPr>
              <a:t>Other members of staff </a:t>
            </a:r>
            <a:r>
              <a:rPr lang="en-GB" dirty="0">
                <a:solidFill>
                  <a:schemeClr val="accent1">
                    <a:lumMod val="75000"/>
                  </a:schemeClr>
                </a:solidFill>
                <a:latin typeface="Gill Sans MT" panose="020B0502020104020203" pitchFamily="34" charset="0"/>
              </a:rPr>
              <a:t>(who might give their opinion)</a:t>
            </a:r>
          </a:p>
          <a:p>
            <a:r>
              <a:rPr lang="en-GB" dirty="0">
                <a:solidFill>
                  <a:schemeClr val="accent1">
                    <a:lumMod val="50000"/>
                  </a:schemeClr>
                </a:solidFill>
                <a:latin typeface="Gill Sans MT" panose="020B0502020104020203" pitchFamily="34" charset="0"/>
              </a:rPr>
              <a:t>Other students</a:t>
            </a:r>
          </a:p>
          <a:p>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69F194D5-AE63-46EF-A5D0-AFC996D69BE1}"/>
              </a:ext>
            </a:extLst>
          </p:cNvPr>
          <p:cNvSpPr>
            <a:spLocks noGrp="1"/>
          </p:cNvSpPr>
          <p:nvPr>
            <p:ph type="sldNum" sz="quarter" idx="12"/>
          </p:nvPr>
        </p:nvSpPr>
        <p:spPr/>
        <p:txBody>
          <a:bodyPr/>
          <a:lstStyle/>
          <a:p>
            <a:fld id="{26268491-C142-4B38-AC09-CB5EDA685B2C}" type="slidenum">
              <a:rPr lang="en-GB" smtClean="0"/>
              <a:t>2</a:t>
            </a:fld>
            <a:endParaRPr lang="en-GB" dirty="0"/>
          </a:p>
        </p:txBody>
      </p:sp>
    </p:spTree>
    <p:extLst>
      <p:ext uri="{BB962C8B-B14F-4D97-AF65-F5344CB8AC3E}">
        <p14:creationId xmlns:p14="http://schemas.microsoft.com/office/powerpoint/2010/main" val="84928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Style</a:t>
            </a: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20</a:t>
            </a:fld>
            <a:endParaRPr lang="en-GB" dirty="0"/>
          </a:p>
        </p:txBody>
      </p:sp>
      <p:sp>
        <p:nvSpPr>
          <p:cNvPr id="5" name="Content Placeholder 2">
            <a:extLst>
              <a:ext uri="{FF2B5EF4-FFF2-40B4-BE49-F238E27FC236}">
                <a16:creationId xmlns:a16="http://schemas.microsoft.com/office/drawing/2014/main" id="{80977F40-0623-44CB-A4DF-4240650826EC}"/>
              </a:ext>
            </a:extLst>
          </p:cNvPr>
          <p:cNvSpPr txBox="1">
            <a:spLocks/>
          </p:cNvSpPr>
          <p:nvPr/>
        </p:nvSpPr>
        <p:spPr>
          <a:xfrm>
            <a:off x="684212" y="947595"/>
            <a:ext cx="9831387" cy="454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chemeClr val="accent1">
                    <a:lumMod val="50000"/>
                  </a:schemeClr>
                </a:solidFill>
              </a:rPr>
              <a:t>Don’t overfill: use abundant interline space and margins</a:t>
            </a:r>
          </a:p>
          <a:p>
            <a:r>
              <a:rPr lang="en-GB" sz="2000" dirty="0">
                <a:solidFill>
                  <a:schemeClr val="accent1">
                    <a:lumMod val="50000"/>
                  </a:schemeClr>
                </a:solidFill>
              </a:rPr>
              <a:t>Minimise text, use bulleted and numbered lists</a:t>
            </a:r>
          </a:p>
          <a:p>
            <a:r>
              <a:rPr lang="en-GB" sz="2000" dirty="0">
                <a:solidFill>
                  <a:schemeClr val="accent1">
                    <a:lumMod val="50000"/>
                  </a:schemeClr>
                </a:solidFill>
              </a:rPr>
              <a:t>Use figures, graphs, tables whenever possible; keep them simple</a:t>
            </a:r>
          </a:p>
          <a:p>
            <a:r>
              <a:rPr lang="en-GB" sz="2000" dirty="0">
                <a:solidFill>
                  <a:schemeClr val="accent1">
                    <a:lumMod val="50000"/>
                  </a:schemeClr>
                </a:solidFill>
              </a:rPr>
              <a:t>Use short sentences</a:t>
            </a:r>
          </a:p>
          <a:p>
            <a:r>
              <a:rPr lang="en-GB" sz="1800" dirty="0">
                <a:solidFill>
                  <a:schemeClr val="accent1">
                    <a:lumMod val="50000"/>
                  </a:schemeClr>
                </a:solidFill>
              </a:rPr>
              <a:t>Don’t use font size smaller than 18 or 20 (</a:t>
            </a:r>
            <a:r>
              <a:rPr lang="en-GB" sz="1400" dirty="0">
                <a:solidFill>
                  <a:schemeClr val="accent1">
                    <a:lumMod val="50000"/>
                  </a:schemeClr>
                </a:solidFill>
              </a:rPr>
              <a:t>ok 14</a:t>
            </a:r>
            <a:r>
              <a:rPr lang="en-GB" sz="1600" dirty="0">
                <a:solidFill>
                  <a:schemeClr val="accent1">
                    <a:lumMod val="50000"/>
                  </a:schemeClr>
                </a:solidFill>
              </a:rPr>
              <a:t>/16 for references)</a:t>
            </a:r>
          </a:p>
          <a:p>
            <a:r>
              <a:rPr lang="en-GB" sz="2000" dirty="0">
                <a:solidFill>
                  <a:schemeClr val="accent1">
                    <a:lumMod val="50000"/>
                  </a:schemeClr>
                </a:solidFill>
                <a:latin typeface="Brush Script MT" panose="03060802040406070304" pitchFamily="66" charset="0"/>
              </a:rPr>
              <a:t>Don’t use fonts that are difficult to read</a:t>
            </a:r>
          </a:p>
          <a:p>
            <a:pPr>
              <a:buFont typeface="Arial"/>
              <a:buChar char="•"/>
              <a:tabLst>
                <a:tab pos="457200" algn="l"/>
              </a:tabLst>
            </a:pPr>
            <a:r>
              <a:rPr lang="en-GB" sz="2000" dirty="0">
                <a:solidFill>
                  <a:srgbClr val="000000"/>
                </a:solidFill>
                <a:highlight>
                  <a:srgbClr val="FFFF00"/>
                </a:highlight>
                <a:latin typeface="Blackoak Std"/>
                <a:ea typeface="MS PGothic"/>
              </a:rPr>
              <a:t>Don’t</a:t>
            </a:r>
            <a:r>
              <a:rPr lang="en-GB" sz="2000" dirty="0">
                <a:solidFill>
                  <a:srgbClr val="000000"/>
                </a:solidFill>
                <a:highlight>
                  <a:srgbClr val="FFFF00"/>
                </a:highlight>
                <a:ea typeface="MS PGothic"/>
              </a:rPr>
              <a:t> </a:t>
            </a:r>
            <a:r>
              <a:rPr lang="en-GB" sz="2000" b="1" dirty="0">
                <a:solidFill>
                  <a:srgbClr val="D52B1E"/>
                </a:solidFill>
                <a:highlight>
                  <a:srgbClr val="FFFF00"/>
                </a:highlight>
                <a:ea typeface="MS PGothic"/>
              </a:rPr>
              <a:t>MIX </a:t>
            </a:r>
            <a:r>
              <a:rPr lang="en-GB" sz="2000" dirty="0">
                <a:solidFill>
                  <a:srgbClr val="000000"/>
                </a:solidFill>
                <a:highlight>
                  <a:srgbClr val="FFFF00"/>
                </a:highlight>
                <a:latin typeface="Adobe Caslon Pro"/>
                <a:ea typeface="MS PGothic"/>
              </a:rPr>
              <a:t>fonts</a:t>
            </a:r>
            <a:r>
              <a:rPr lang="en-GB" sz="2000" dirty="0">
                <a:solidFill>
                  <a:srgbClr val="000000"/>
                </a:solidFill>
                <a:highlight>
                  <a:srgbClr val="FFFF00"/>
                </a:highlight>
                <a:ea typeface="MS PGothic"/>
              </a:rPr>
              <a:t> and </a:t>
            </a:r>
            <a:r>
              <a:rPr lang="en-GB" sz="2000" i="1" dirty="0">
                <a:solidFill>
                  <a:srgbClr val="000000"/>
                </a:solidFill>
                <a:highlight>
                  <a:srgbClr val="FFFF00"/>
                </a:highlight>
                <a:ea typeface="MS PGothic"/>
              </a:rPr>
              <a:t>styles</a:t>
            </a:r>
            <a:endParaRPr lang="en-GB" sz="1200" dirty="0">
              <a:latin typeface="Times New Roman"/>
              <a:ea typeface="Times New Roman"/>
              <a:cs typeface="Times New Roman"/>
            </a:endParaRPr>
          </a:p>
          <a:p>
            <a:r>
              <a:rPr lang="en-GB" sz="2000" dirty="0">
                <a:solidFill>
                  <a:schemeClr val="accent5">
                    <a:lumMod val="20000"/>
                    <a:lumOff val="80000"/>
                  </a:schemeClr>
                </a:solidFill>
              </a:rPr>
              <a:t>Make sure colours allow for good contrast</a:t>
            </a:r>
          </a:p>
          <a:p>
            <a:r>
              <a:rPr lang="en-GB" sz="2000" dirty="0">
                <a:solidFill>
                  <a:schemeClr val="accent1">
                    <a:lumMod val="50000"/>
                  </a:schemeClr>
                </a:solidFill>
              </a:rPr>
              <a:t>Use animations only when they are useful</a:t>
            </a:r>
          </a:p>
          <a:p>
            <a:r>
              <a:rPr lang="en-GB" sz="2000" dirty="0">
                <a:solidFill>
                  <a:schemeClr val="accent1">
                    <a:lumMod val="50000"/>
                  </a:schemeClr>
                </a:solidFill>
              </a:rPr>
              <a:t>Videos are good, but not longer than ~1 minute</a:t>
            </a:r>
          </a:p>
          <a:p>
            <a:r>
              <a:rPr lang="en-GB" sz="2000" dirty="0">
                <a:solidFill>
                  <a:schemeClr val="accent1">
                    <a:lumMod val="50000"/>
                  </a:schemeClr>
                </a:solidFill>
              </a:rPr>
              <a:t>Put slide numbers</a:t>
            </a:r>
          </a:p>
        </p:txBody>
      </p:sp>
      <p:sp>
        <p:nvSpPr>
          <p:cNvPr id="8" name="TextBox 7">
            <a:extLst>
              <a:ext uri="{FF2B5EF4-FFF2-40B4-BE49-F238E27FC236}">
                <a16:creationId xmlns:a16="http://schemas.microsoft.com/office/drawing/2014/main" id="{C54AB8E3-2B35-4D9A-925D-9091375F2098}"/>
              </a:ext>
            </a:extLst>
          </p:cNvPr>
          <p:cNvSpPr txBox="1"/>
          <p:nvPr/>
        </p:nvSpPr>
        <p:spPr>
          <a:xfrm>
            <a:off x="684212" y="5324767"/>
            <a:ext cx="7951788"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accent1">
                    <a:lumMod val="50000"/>
                  </a:schemeClr>
                </a:solidFill>
              </a:rPr>
              <a:t>Don’t overuse animations and avoid slow transitioning animations</a:t>
            </a:r>
            <a:endParaRPr lang="en-GB" sz="2000" dirty="0"/>
          </a:p>
          <a:p>
            <a:endParaRPr lang="en-GB" sz="2000" dirty="0"/>
          </a:p>
        </p:txBody>
      </p:sp>
    </p:spTree>
    <p:extLst>
      <p:ext uri="{BB962C8B-B14F-4D97-AF65-F5344CB8AC3E}">
        <p14:creationId xmlns:p14="http://schemas.microsoft.com/office/powerpoint/2010/main" val="376680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F18C10-639F-430D-AF0A-B333F969FB0F}"/>
              </a:ext>
            </a:extLst>
          </p:cNvPr>
          <p:cNvSpPr/>
          <p:nvPr/>
        </p:nvSpPr>
        <p:spPr>
          <a:xfrm>
            <a:off x="0" y="0"/>
            <a:ext cx="12192000" cy="6858000"/>
          </a:xfrm>
          <a:prstGeom prst="rect">
            <a:avLst/>
          </a:prstGeom>
          <a:solidFill>
            <a:srgbClr val="2E2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DA022D9-FD23-431B-B12C-5DBF3EC7928C}"/>
              </a:ext>
            </a:extLst>
          </p:cNvPr>
          <p:cNvSpPr>
            <a:spLocks noGrp="1"/>
          </p:cNvSpPr>
          <p:nvPr>
            <p:ph type="ctrTitle"/>
          </p:nvPr>
        </p:nvSpPr>
        <p:spPr>
          <a:xfrm>
            <a:off x="0" y="0"/>
            <a:ext cx="9144000" cy="1219524"/>
          </a:xfrm>
        </p:spPr>
        <p:txBody>
          <a:bodyPr/>
          <a:lstStyle/>
          <a:p>
            <a:pPr algn="l"/>
            <a:r>
              <a:rPr lang="en-GB" b="1" dirty="0">
                <a:solidFill>
                  <a:schemeClr val="bg1"/>
                </a:solidFill>
                <a:latin typeface="Gill Sans MT" panose="020B0502020104020203" pitchFamily="34" charset="0"/>
              </a:rPr>
              <a:t>Thank you!</a:t>
            </a:r>
          </a:p>
        </p:txBody>
      </p:sp>
      <p:sp>
        <p:nvSpPr>
          <p:cNvPr id="3" name="Subtitle 2">
            <a:extLst>
              <a:ext uri="{FF2B5EF4-FFF2-40B4-BE49-F238E27FC236}">
                <a16:creationId xmlns:a16="http://schemas.microsoft.com/office/drawing/2014/main" id="{C194E942-6420-46A7-B7DA-8C2A6EAC06E0}"/>
              </a:ext>
            </a:extLst>
          </p:cNvPr>
          <p:cNvSpPr>
            <a:spLocks noGrp="1"/>
          </p:cNvSpPr>
          <p:nvPr>
            <p:ph type="subTitle" idx="1"/>
          </p:nvPr>
        </p:nvSpPr>
        <p:spPr>
          <a:xfrm>
            <a:off x="103572" y="1311599"/>
            <a:ext cx="11953254" cy="1311528"/>
          </a:xfrm>
        </p:spPr>
        <p:txBody>
          <a:bodyPr>
            <a:normAutofit/>
          </a:bodyPr>
          <a:lstStyle/>
          <a:p>
            <a:pPr algn="l"/>
            <a:r>
              <a:rPr lang="en-GB" dirty="0">
                <a:solidFill>
                  <a:schemeClr val="bg1"/>
                </a:solidFill>
                <a:latin typeface="Gill Sans MT" panose="020B0502020104020203" pitchFamily="34" charset="0"/>
              </a:rPr>
              <a:t>Technical Presentation</a:t>
            </a:r>
          </a:p>
          <a:p>
            <a:pPr algn="l"/>
            <a:r>
              <a:rPr lang="en-GB" dirty="0">
                <a:solidFill>
                  <a:schemeClr val="bg1"/>
                </a:solidFill>
                <a:latin typeface="Gill Sans MT" panose="020B0502020104020203" pitchFamily="34" charset="0"/>
              </a:rPr>
              <a:t>By: Ramona </a:t>
            </a:r>
            <a:r>
              <a:rPr lang="en-GB" dirty="0" err="1">
                <a:solidFill>
                  <a:schemeClr val="bg1"/>
                </a:solidFill>
                <a:latin typeface="Gill Sans MT" panose="020B0502020104020203" pitchFamily="34" charset="0"/>
              </a:rPr>
              <a:t>Trestian</a:t>
            </a:r>
            <a:r>
              <a:rPr lang="en-GB" dirty="0">
                <a:solidFill>
                  <a:schemeClr val="bg1"/>
                </a:solidFill>
                <a:latin typeface="Gill Sans MT" panose="020B0502020104020203" pitchFamily="34" charset="0"/>
              </a:rPr>
              <a:t> and Puja </a:t>
            </a:r>
            <a:r>
              <a:rPr lang="en-GB" dirty="0" err="1">
                <a:solidFill>
                  <a:schemeClr val="bg1"/>
                </a:solidFill>
                <a:latin typeface="Gill Sans MT" panose="020B0502020104020203" pitchFamily="34" charset="0"/>
              </a:rPr>
              <a:t>Varsani</a:t>
            </a:r>
            <a:r>
              <a:rPr lang="en-GB" dirty="0">
                <a:solidFill>
                  <a:schemeClr val="bg1"/>
                </a:solidFill>
                <a:latin typeface="Gill Sans MT" panose="020B0502020104020203" pitchFamily="34" charset="0"/>
              </a:rPr>
              <a:t> </a:t>
            </a:r>
          </a:p>
          <a:p>
            <a:pPr algn="l"/>
            <a:endParaRPr lang="en-GB" dirty="0"/>
          </a:p>
        </p:txBody>
      </p:sp>
      <p:sp>
        <p:nvSpPr>
          <p:cNvPr id="8" name="Rectangle 7">
            <a:extLst>
              <a:ext uri="{FF2B5EF4-FFF2-40B4-BE49-F238E27FC236}">
                <a16:creationId xmlns:a16="http://schemas.microsoft.com/office/drawing/2014/main" id="{88E010B2-F239-4E98-A25D-1CADCBA7F723}"/>
              </a:ext>
            </a:extLst>
          </p:cNvPr>
          <p:cNvSpPr/>
          <p:nvPr/>
        </p:nvSpPr>
        <p:spPr>
          <a:xfrm>
            <a:off x="3994952" y="5985164"/>
            <a:ext cx="8300622" cy="931506"/>
          </a:xfrm>
          <a:custGeom>
            <a:avLst/>
            <a:gdLst>
              <a:gd name="connsiteX0" fmla="*/ 0 w 6489577"/>
              <a:gd name="connsiteY0" fmla="*/ 0 h 1740988"/>
              <a:gd name="connsiteX1" fmla="*/ 6489577 w 6489577"/>
              <a:gd name="connsiteY1" fmla="*/ 0 h 1740988"/>
              <a:gd name="connsiteX2" fmla="*/ 6489577 w 6489577"/>
              <a:gd name="connsiteY2" fmla="*/ 1740988 h 1740988"/>
              <a:gd name="connsiteX3" fmla="*/ 0 w 6489577"/>
              <a:gd name="connsiteY3" fmla="*/ 1740988 h 1740988"/>
              <a:gd name="connsiteX4" fmla="*/ 0 w 6489577"/>
              <a:gd name="connsiteY4" fmla="*/ 0 h 1740988"/>
              <a:gd name="connsiteX0" fmla="*/ 2512381 w 6489577"/>
              <a:gd name="connsiteY0" fmla="*/ 1127464 h 1740988"/>
              <a:gd name="connsiteX1" fmla="*/ 6489577 w 6489577"/>
              <a:gd name="connsiteY1" fmla="*/ 0 h 1740988"/>
              <a:gd name="connsiteX2" fmla="*/ 6489577 w 6489577"/>
              <a:gd name="connsiteY2" fmla="*/ 1740988 h 1740988"/>
              <a:gd name="connsiteX3" fmla="*/ 0 w 6489577"/>
              <a:gd name="connsiteY3" fmla="*/ 1740988 h 1740988"/>
              <a:gd name="connsiteX4" fmla="*/ 2512381 w 6489577"/>
              <a:gd name="connsiteY4" fmla="*/ 1127464 h 174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9577" h="1740988">
                <a:moveTo>
                  <a:pt x="2512381" y="1127464"/>
                </a:moveTo>
                <a:lnTo>
                  <a:pt x="6489577" y="0"/>
                </a:lnTo>
                <a:lnTo>
                  <a:pt x="6489577" y="1740988"/>
                </a:lnTo>
                <a:lnTo>
                  <a:pt x="0" y="1740988"/>
                </a:lnTo>
                <a:lnTo>
                  <a:pt x="2512381" y="1127464"/>
                </a:lnTo>
                <a:close/>
              </a:path>
            </a:pathLst>
          </a:custGeom>
          <a:solidFill>
            <a:srgbClr val="E3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B51C0E92-BA91-4924-9B6F-8519558B73C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902339" y="6200367"/>
            <a:ext cx="1154487" cy="524137"/>
          </a:xfrm>
          <a:prstGeom prst="rect">
            <a:avLst/>
          </a:prstGeom>
        </p:spPr>
      </p:pic>
      <p:sp>
        <p:nvSpPr>
          <p:cNvPr id="4" name="TextBox 3">
            <a:extLst>
              <a:ext uri="{FF2B5EF4-FFF2-40B4-BE49-F238E27FC236}">
                <a16:creationId xmlns:a16="http://schemas.microsoft.com/office/drawing/2014/main" id="{E77A3480-C1F8-48B6-BD12-9485442B2DD2}"/>
              </a:ext>
            </a:extLst>
          </p:cNvPr>
          <p:cNvSpPr txBox="1"/>
          <p:nvPr/>
        </p:nvSpPr>
        <p:spPr>
          <a:xfrm>
            <a:off x="356585" y="3061046"/>
            <a:ext cx="11447227" cy="3139321"/>
          </a:xfrm>
          <a:prstGeom prst="rect">
            <a:avLst/>
          </a:prstGeom>
          <a:noFill/>
        </p:spPr>
        <p:txBody>
          <a:bodyPr wrap="square" numCol="4" spcCol="180000" rtlCol="0">
            <a:spAutoFit/>
          </a:bodyPr>
          <a:lstStyle/>
          <a:p>
            <a:pPr algn="ctr"/>
            <a:r>
              <a:rPr lang="en-GB" b="1" dirty="0">
                <a:solidFill>
                  <a:schemeClr val="bg1"/>
                </a:solidFill>
              </a:rPr>
              <a:t>Technical Content: </a:t>
            </a:r>
            <a:r>
              <a:rPr lang="en-GB" dirty="0">
                <a:solidFill>
                  <a:schemeClr val="bg1"/>
                </a:solidFill>
              </a:rPr>
              <a:t>Accuracy, depth, and clarity of the engineering content, including terminology, methodologies, and calculations.</a:t>
            </a:r>
          </a:p>
          <a:p>
            <a:pPr algn="ctr"/>
            <a:r>
              <a:rPr lang="en-GB" b="1" dirty="0">
                <a:solidFill>
                  <a:schemeClr val="bg1"/>
                </a:solidFill>
              </a:rPr>
              <a:t>10%</a:t>
            </a:r>
          </a:p>
          <a:p>
            <a:pPr algn="ct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algn="ctr"/>
            <a:r>
              <a:rPr lang="en-GB" b="1" dirty="0">
                <a:solidFill>
                  <a:schemeClr val="bg1"/>
                </a:solidFill>
              </a:rPr>
              <a:t>Visual Appearance: </a:t>
            </a:r>
            <a:r>
              <a:rPr lang="en-GB" dirty="0">
                <a:solidFill>
                  <a:schemeClr val="bg1"/>
                </a:solidFill>
              </a:rPr>
              <a:t>Clarity and professionalism of slides, including effective use of visuals like tables, graphs, and images.</a:t>
            </a:r>
          </a:p>
          <a:p>
            <a:pPr algn="ctr"/>
            <a:endParaRPr lang="en-GB" dirty="0">
              <a:solidFill>
                <a:schemeClr val="bg1"/>
              </a:solidFill>
            </a:endParaRPr>
          </a:p>
          <a:p>
            <a:pPr algn="ctr"/>
            <a:r>
              <a:rPr lang="en-GB" b="1" dirty="0">
                <a:solidFill>
                  <a:schemeClr val="bg1"/>
                </a:solidFill>
              </a:rPr>
              <a:t>5%</a:t>
            </a:r>
          </a:p>
          <a:p>
            <a:pPr algn="ct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algn="ctr"/>
            <a:r>
              <a:rPr lang="en-GB" b="1" dirty="0">
                <a:solidFill>
                  <a:schemeClr val="bg1"/>
                </a:solidFill>
              </a:rPr>
              <a:t>Oral Delivery: </a:t>
            </a:r>
            <a:r>
              <a:rPr lang="en-GB" dirty="0">
                <a:solidFill>
                  <a:schemeClr val="bg1"/>
                </a:solidFill>
              </a:rPr>
              <a:t>Clarity and engagement in speech, logical flow, and effective integration of slides into the presentation.</a:t>
            </a:r>
          </a:p>
          <a:p>
            <a:pPr algn="ctr"/>
            <a:endParaRPr lang="en-GB" dirty="0">
              <a:solidFill>
                <a:schemeClr val="bg1"/>
              </a:solidFill>
            </a:endParaRPr>
          </a:p>
          <a:p>
            <a:pPr algn="ctr"/>
            <a:r>
              <a:rPr lang="en-GB" b="1" dirty="0">
                <a:solidFill>
                  <a:schemeClr val="bg1"/>
                </a:solidFill>
              </a:rPr>
              <a:t>5%</a:t>
            </a:r>
          </a:p>
          <a:p>
            <a:pPr algn="ct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algn="ctr"/>
            <a:r>
              <a:rPr lang="en-GB" b="1" dirty="0">
                <a:solidFill>
                  <a:schemeClr val="bg1"/>
                </a:solidFill>
              </a:rPr>
              <a:t>Q&amp;A Response: </a:t>
            </a:r>
            <a:r>
              <a:rPr lang="en-GB" dirty="0">
                <a:solidFill>
                  <a:schemeClr val="bg1"/>
                </a:solidFill>
              </a:rPr>
              <a:t>Thoughtfulness and effort in responding to questions, demonstrating understanding of the project.</a:t>
            </a:r>
          </a:p>
          <a:p>
            <a:pPr algn="ctr"/>
            <a:r>
              <a:rPr lang="en-GB" b="1" dirty="0">
                <a:solidFill>
                  <a:schemeClr val="bg1"/>
                </a:solidFill>
              </a:rPr>
              <a:t>5%</a:t>
            </a:r>
          </a:p>
        </p:txBody>
      </p:sp>
      <p:sp>
        <p:nvSpPr>
          <p:cNvPr id="12" name="Subtitle 2">
            <a:extLst>
              <a:ext uri="{FF2B5EF4-FFF2-40B4-BE49-F238E27FC236}">
                <a16:creationId xmlns:a16="http://schemas.microsoft.com/office/drawing/2014/main" id="{A343C08D-9FDA-4000-B400-3B229D397097}"/>
              </a:ext>
            </a:extLst>
          </p:cNvPr>
          <p:cNvSpPr txBox="1">
            <a:spLocks/>
          </p:cNvSpPr>
          <p:nvPr/>
        </p:nvSpPr>
        <p:spPr>
          <a:xfrm>
            <a:off x="0" y="2594683"/>
            <a:ext cx="12192000" cy="4484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bg1"/>
                </a:solidFill>
                <a:latin typeface="Gill Sans MT" panose="020B0502020104020203" pitchFamily="34" charset="0"/>
              </a:rPr>
              <a:t>Rubric</a:t>
            </a:r>
            <a:endParaRPr lang="en-GB" dirty="0"/>
          </a:p>
        </p:txBody>
      </p:sp>
      <p:sp>
        <p:nvSpPr>
          <p:cNvPr id="13" name="Subtitle 2">
            <a:extLst>
              <a:ext uri="{FF2B5EF4-FFF2-40B4-BE49-F238E27FC236}">
                <a16:creationId xmlns:a16="http://schemas.microsoft.com/office/drawing/2014/main" id="{09C6A071-BC12-45C8-A450-49B612305AE7}"/>
              </a:ext>
            </a:extLst>
          </p:cNvPr>
          <p:cNvSpPr txBox="1">
            <a:spLocks/>
          </p:cNvSpPr>
          <p:nvPr/>
        </p:nvSpPr>
        <p:spPr>
          <a:xfrm>
            <a:off x="-15802" y="5403220"/>
            <a:ext cx="12192000" cy="4484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bg1"/>
                </a:solidFill>
                <a:latin typeface="Gill Sans MT" panose="020B0502020104020203" pitchFamily="34" charset="0"/>
              </a:rPr>
              <a:t>Detailed Rubric can be found in the handbook</a:t>
            </a:r>
            <a:endParaRPr lang="en-GB" dirty="0"/>
          </a:p>
        </p:txBody>
      </p:sp>
      <p:sp>
        <p:nvSpPr>
          <p:cNvPr id="10" name="Subtitle 2">
            <a:extLst>
              <a:ext uri="{FF2B5EF4-FFF2-40B4-BE49-F238E27FC236}">
                <a16:creationId xmlns:a16="http://schemas.microsoft.com/office/drawing/2014/main" id="{1F197994-36DA-475C-A81F-DF4E6FC6CBA0}"/>
              </a:ext>
            </a:extLst>
          </p:cNvPr>
          <p:cNvSpPr txBox="1">
            <a:spLocks/>
          </p:cNvSpPr>
          <p:nvPr/>
        </p:nvSpPr>
        <p:spPr>
          <a:xfrm>
            <a:off x="-960582" y="6530118"/>
            <a:ext cx="11953254" cy="6557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sz="1200" dirty="0">
                <a:solidFill>
                  <a:schemeClr val="bg1"/>
                </a:solidFill>
                <a:latin typeface="Gill Sans MT" panose="020B0502020104020203" pitchFamily="34" charset="0"/>
              </a:rPr>
              <a:t>PDE3823 Major Project and Professional Practice</a:t>
            </a:r>
          </a:p>
        </p:txBody>
      </p:sp>
    </p:spTree>
    <p:extLst>
      <p:ext uri="{BB962C8B-B14F-4D97-AF65-F5344CB8AC3E}">
        <p14:creationId xmlns:p14="http://schemas.microsoft.com/office/powerpoint/2010/main" val="254197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Presentation Structure &amp; Timing</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261152" y="1239351"/>
            <a:ext cx="11306452" cy="4729903"/>
          </a:xfrm>
        </p:spPr>
        <p:txBody>
          <a:bodyPr/>
          <a:lstStyle/>
          <a:p>
            <a:pPr marL="0" indent="0">
              <a:buNone/>
            </a:pPr>
            <a:r>
              <a:rPr lang="en-GB" dirty="0">
                <a:solidFill>
                  <a:schemeClr val="accent1">
                    <a:lumMod val="50000"/>
                  </a:schemeClr>
                </a:solidFill>
                <a:latin typeface="Gill Sans MT" panose="020B0502020104020203" pitchFamily="34" charset="0"/>
              </a:rPr>
              <a:t>Each student is allocated </a:t>
            </a:r>
            <a:r>
              <a:rPr lang="en-GB" dirty="0">
                <a:solidFill>
                  <a:schemeClr val="accent1">
                    <a:lumMod val="75000"/>
                  </a:schemeClr>
                </a:solidFill>
                <a:latin typeface="Gill Sans MT" panose="020B0502020104020203" pitchFamily="34" charset="0"/>
              </a:rPr>
              <a:t>15 minutes</a:t>
            </a:r>
            <a:r>
              <a:rPr lang="en-GB" dirty="0">
                <a:solidFill>
                  <a:schemeClr val="accent1">
                    <a:lumMod val="50000"/>
                  </a:schemeClr>
                </a:solidFill>
                <a:latin typeface="Gill Sans MT" panose="020B0502020104020203" pitchFamily="34" charset="0"/>
              </a:rPr>
              <a:t>, broken down as follows:</a:t>
            </a:r>
          </a:p>
          <a:p>
            <a:pPr marL="0" indent="0">
              <a:buNone/>
            </a:pPr>
            <a:endParaRPr lang="en-GB" dirty="0">
              <a:solidFill>
                <a:schemeClr val="accent1">
                  <a:lumMod val="50000"/>
                </a:schemeClr>
              </a:solidFill>
              <a:latin typeface="Gill Sans MT" panose="020B0502020104020203" pitchFamily="34" charset="0"/>
            </a:endParaRPr>
          </a:p>
          <a:p>
            <a:r>
              <a:rPr lang="en-GB" dirty="0">
                <a:solidFill>
                  <a:schemeClr val="accent1">
                    <a:lumMod val="75000"/>
                  </a:schemeClr>
                </a:solidFill>
                <a:latin typeface="Gill Sans MT" panose="020B0502020104020203" pitchFamily="34" charset="0"/>
              </a:rPr>
              <a:t>10-minute presentation</a:t>
            </a:r>
          </a:p>
          <a:p>
            <a:r>
              <a:rPr lang="en-GB" dirty="0">
                <a:solidFill>
                  <a:schemeClr val="accent1">
                    <a:lumMod val="75000"/>
                  </a:schemeClr>
                </a:solidFill>
                <a:latin typeface="Gill Sans MT" panose="020B0502020104020203" pitchFamily="34" charset="0"/>
              </a:rPr>
              <a:t>3-minute Q&amp;A</a:t>
            </a:r>
          </a:p>
          <a:p>
            <a:r>
              <a:rPr lang="en-GB" dirty="0">
                <a:solidFill>
                  <a:schemeClr val="accent1">
                    <a:lumMod val="75000"/>
                  </a:schemeClr>
                </a:solidFill>
                <a:latin typeface="Gill Sans MT" panose="020B0502020104020203" pitchFamily="34" charset="0"/>
              </a:rPr>
              <a:t>2-minute transition to the next presenter</a:t>
            </a:r>
          </a:p>
          <a:p>
            <a:pPr marL="0" indent="0">
              <a:buNone/>
            </a:pPr>
            <a:endParaRPr lang="en-GB" dirty="0">
              <a:solidFill>
                <a:schemeClr val="accent1">
                  <a:lumMod val="50000"/>
                </a:schemeClr>
              </a:solidFill>
            </a:endParaRPr>
          </a:p>
          <a:p>
            <a:pPr marL="0" indent="0">
              <a:buNone/>
            </a:pPr>
            <a:r>
              <a:rPr lang="en-GB" dirty="0">
                <a:solidFill>
                  <a:schemeClr val="accent1">
                    <a:lumMod val="50000"/>
                  </a:schemeClr>
                </a:solidFill>
              </a:rPr>
              <a:t>Time will be </a:t>
            </a:r>
            <a:r>
              <a:rPr lang="en-GB" dirty="0">
                <a:solidFill>
                  <a:schemeClr val="accent1">
                    <a:lumMod val="75000"/>
                  </a:schemeClr>
                </a:solidFill>
              </a:rPr>
              <a:t>strictly</a:t>
            </a:r>
            <a:r>
              <a:rPr lang="en-GB" dirty="0">
                <a:solidFill>
                  <a:schemeClr val="accent1">
                    <a:lumMod val="50000"/>
                  </a:schemeClr>
                </a:solidFill>
              </a:rPr>
              <a:t> enforced to ensure fairness and efficiency across all presentations.</a:t>
            </a: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3</a:t>
            </a:fld>
            <a:endParaRPr lang="en-GB" dirty="0"/>
          </a:p>
        </p:txBody>
      </p:sp>
    </p:spTree>
    <p:extLst>
      <p:ext uri="{BB962C8B-B14F-4D97-AF65-F5344CB8AC3E}">
        <p14:creationId xmlns:p14="http://schemas.microsoft.com/office/powerpoint/2010/main" val="18757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296662" y="1100159"/>
            <a:ext cx="10515600" cy="4764932"/>
          </a:xfrm>
        </p:spPr>
        <p:txBody>
          <a:bodyPr>
            <a:normAutofit fontScale="85000" lnSpcReduction="20000"/>
          </a:bodyPr>
          <a:lstStyle/>
          <a:p>
            <a:r>
              <a:rPr lang="en-GB" dirty="0">
                <a:solidFill>
                  <a:schemeClr val="accent1">
                    <a:lumMod val="50000"/>
                  </a:schemeClr>
                </a:solidFill>
                <a:latin typeface="Gill Sans MT" panose="020B0502020104020203" pitchFamily="34" charset="0"/>
              </a:rPr>
              <a:t>Title page</a:t>
            </a:r>
          </a:p>
          <a:p>
            <a:r>
              <a:rPr lang="en-GB" dirty="0">
                <a:solidFill>
                  <a:schemeClr val="accent1">
                    <a:lumMod val="50000"/>
                  </a:schemeClr>
                </a:solidFill>
                <a:latin typeface="Gill Sans MT" panose="020B0502020104020203" pitchFamily="34" charset="0"/>
              </a:rPr>
              <a:t>Introduction &amp; Motivation</a:t>
            </a:r>
          </a:p>
          <a:p>
            <a:r>
              <a:rPr lang="en-GB" dirty="0">
                <a:solidFill>
                  <a:schemeClr val="accent1">
                    <a:lumMod val="50000"/>
                  </a:schemeClr>
                </a:solidFill>
                <a:latin typeface="Gill Sans MT" panose="020B0502020104020203" pitchFamily="34" charset="0"/>
              </a:rPr>
              <a:t>Aims &amp; Objectives</a:t>
            </a:r>
          </a:p>
          <a:p>
            <a:r>
              <a:rPr lang="en-GB" dirty="0">
                <a:solidFill>
                  <a:schemeClr val="accent1">
                    <a:lumMod val="50000"/>
                  </a:schemeClr>
                </a:solidFill>
                <a:latin typeface="Gill Sans MT" panose="020B0502020104020203" pitchFamily="34" charset="0"/>
              </a:rPr>
              <a:t>Literature Review &amp; Background</a:t>
            </a:r>
          </a:p>
          <a:p>
            <a:r>
              <a:rPr lang="en-GB" dirty="0">
                <a:solidFill>
                  <a:schemeClr val="accent1">
                    <a:lumMod val="50000"/>
                  </a:schemeClr>
                </a:solidFill>
                <a:latin typeface="Gill Sans MT" panose="020B0502020104020203" pitchFamily="34" charset="0"/>
              </a:rPr>
              <a:t>Methodology</a:t>
            </a:r>
          </a:p>
          <a:p>
            <a:r>
              <a:rPr lang="en-GB" dirty="0">
                <a:solidFill>
                  <a:schemeClr val="accent1">
                    <a:lumMod val="50000"/>
                  </a:schemeClr>
                </a:solidFill>
                <a:latin typeface="Gill Sans MT" panose="020B0502020104020203" pitchFamily="34" charset="0"/>
              </a:rPr>
              <a:t>System Design &amp; Implementation</a:t>
            </a:r>
          </a:p>
          <a:p>
            <a:r>
              <a:rPr lang="en-GB" dirty="0">
                <a:solidFill>
                  <a:schemeClr val="accent1">
                    <a:lumMod val="50000"/>
                  </a:schemeClr>
                </a:solidFill>
                <a:latin typeface="Gill Sans MT" panose="020B0502020104020203" pitchFamily="34" charset="0"/>
              </a:rPr>
              <a:t>Testing &amp; Evaluation</a:t>
            </a:r>
          </a:p>
          <a:p>
            <a:r>
              <a:rPr lang="en-GB" dirty="0">
                <a:solidFill>
                  <a:schemeClr val="accent1">
                    <a:lumMod val="50000"/>
                  </a:schemeClr>
                </a:solidFill>
                <a:latin typeface="Gill Sans MT" panose="020B0502020104020203" pitchFamily="34" charset="0"/>
              </a:rPr>
              <a:t>Discussion &amp; Insights</a:t>
            </a:r>
          </a:p>
          <a:p>
            <a:r>
              <a:rPr lang="en-GB" dirty="0">
                <a:solidFill>
                  <a:schemeClr val="accent1">
                    <a:lumMod val="50000"/>
                  </a:schemeClr>
                </a:solidFill>
                <a:latin typeface="Gill Sans MT" panose="020B0502020104020203" pitchFamily="34" charset="0"/>
              </a:rPr>
              <a:t>Conclusion &amp; Future Work</a:t>
            </a:r>
          </a:p>
          <a:p>
            <a:r>
              <a:rPr lang="en-GB" dirty="0">
                <a:solidFill>
                  <a:schemeClr val="accent1">
                    <a:lumMod val="50000"/>
                  </a:schemeClr>
                </a:solidFill>
                <a:latin typeface="Gill Sans MT" panose="020B0502020104020203" pitchFamily="34" charset="0"/>
              </a:rPr>
              <a:t>Demo (If applicable)</a:t>
            </a:r>
          </a:p>
          <a:p>
            <a:r>
              <a:rPr lang="en-GB" dirty="0">
                <a:solidFill>
                  <a:schemeClr val="accent1">
                    <a:lumMod val="50000"/>
                  </a:schemeClr>
                </a:solidFill>
                <a:latin typeface="Gill Sans MT" panose="020B0502020104020203" pitchFamily="34" charset="0"/>
              </a:rPr>
              <a:t>End slide</a:t>
            </a:r>
          </a:p>
          <a:p>
            <a:r>
              <a:rPr lang="en-GB" dirty="0">
                <a:solidFill>
                  <a:schemeClr val="accent1">
                    <a:lumMod val="50000"/>
                  </a:schemeClr>
                </a:solidFill>
                <a:latin typeface="Gill Sans MT" panose="020B0502020104020203" pitchFamily="34" charset="0"/>
              </a:rPr>
              <a:t>Appendix</a:t>
            </a: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4</a:t>
            </a:fld>
            <a:endParaRPr lang="en-GB" dirty="0"/>
          </a:p>
        </p:txBody>
      </p:sp>
    </p:spTree>
    <p:extLst>
      <p:ext uri="{BB962C8B-B14F-4D97-AF65-F5344CB8AC3E}">
        <p14:creationId xmlns:p14="http://schemas.microsoft.com/office/powerpoint/2010/main" val="205892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Timekeeping &amp; Enforcement</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296662" y="1100160"/>
            <a:ext cx="10515600" cy="4351338"/>
          </a:xfrm>
        </p:spPr>
        <p:txBody>
          <a:bodyPr anchor="ctr">
            <a:normAutofit/>
          </a:bodyPr>
          <a:lstStyle/>
          <a:p>
            <a:pPr>
              <a:lnSpc>
                <a:spcPct val="150000"/>
              </a:lnSpc>
            </a:pPr>
            <a:r>
              <a:rPr lang="en-GB" dirty="0">
                <a:solidFill>
                  <a:schemeClr val="accent1">
                    <a:lumMod val="50000"/>
                  </a:schemeClr>
                </a:solidFill>
                <a:latin typeface="Gill Sans MT" panose="020B0502020104020203" pitchFamily="34" charset="0"/>
              </a:rPr>
              <a:t>A warning will be given at </a:t>
            </a:r>
            <a:r>
              <a:rPr lang="en-GB" dirty="0">
                <a:solidFill>
                  <a:schemeClr val="accent1">
                    <a:lumMod val="75000"/>
                  </a:schemeClr>
                </a:solidFill>
                <a:latin typeface="Gill Sans MT" panose="020B0502020104020203" pitchFamily="34" charset="0"/>
              </a:rPr>
              <a:t>9 minutes</a:t>
            </a:r>
            <a:r>
              <a:rPr lang="en-GB" dirty="0">
                <a:solidFill>
                  <a:schemeClr val="accent1">
                    <a:lumMod val="50000"/>
                  </a:schemeClr>
                </a:solidFill>
                <a:latin typeface="Gill Sans MT" panose="020B0502020104020203" pitchFamily="34" charset="0"/>
              </a:rPr>
              <a:t> to signal wrapping up.</a:t>
            </a:r>
          </a:p>
          <a:p>
            <a:pPr>
              <a:lnSpc>
                <a:spcPct val="150000"/>
              </a:lnSpc>
            </a:pPr>
            <a:r>
              <a:rPr lang="en-GB" dirty="0">
                <a:solidFill>
                  <a:schemeClr val="accent1">
                    <a:lumMod val="50000"/>
                  </a:schemeClr>
                </a:solidFill>
                <a:latin typeface="Gill Sans MT" panose="020B0502020104020203" pitchFamily="34" charset="0"/>
              </a:rPr>
              <a:t>The presentation </a:t>
            </a:r>
            <a:r>
              <a:rPr lang="en-GB" dirty="0">
                <a:solidFill>
                  <a:schemeClr val="accent1">
                    <a:lumMod val="75000"/>
                  </a:schemeClr>
                </a:solidFill>
                <a:latin typeface="Gill Sans MT" panose="020B0502020104020203" pitchFamily="34" charset="0"/>
              </a:rPr>
              <a:t>must stop </a:t>
            </a:r>
            <a:r>
              <a:rPr lang="en-GB" dirty="0">
                <a:solidFill>
                  <a:schemeClr val="accent1">
                    <a:lumMod val="50000"/>
                  </a:schemeClr>
                </a:solidFill>
                <a:latin typeface="Gill Sans MT" panose="020B0502020104020203" pitchFamily="34" charset="0"/>
              </a:rPr>
              <a:t>at 10 minutes, even if not fully completed.</a:t>
            </a:r>
          </a:p>
          <a:p>
            <a:pPr>
              <a:lnSpc>
                <a:spcPct val="150000"/>
              </a:lnSpc>
            </a:pPr>
            <a:r>
              <a:rPr lang="en-GB" dirty="0">
                <a:solidFill>
                  <a:schemeClr val="accent1">
                    <a:lumMod val="50000"/>
                  </a:schemeClr>
                </a:solidFill>
                <a:latin typeface="Gill Sans MT" panose="020B0502020104020203" pitchFamily="34" charset="0"/>
              </a:rPr>
              <a:t>The Q&amp;A </a:t>
            </a:r>
            <a:r>
              <a:rPr lang="en-GB" dirty="0">
                <a:solidFill>
                  <a:schemeClr val="accent1">
                    <a:lumMod val="75000"/>
                  </a:schemeClr>
                </a:solidFill>
                <a:latin typeface="Gill Sans MT" panose="020B0502020104020203" pitchFamily="34" charset="0"/>
              </a:rPr>
              <a:t>must stop </a:t>
            </a:r>
            <a:r>
              <a:rPr lang="en-GB" dirty="0">
                <a:solidFill>
                  <a:schemeClr val="accent1">
                    <a:lumMod val="50000"/>
                  </a:schemeClr>
                </a:solidFill>
                <a:latin typeface="Gill Sans MT" panose="020B0502020104020203" pitchFamily="34" charset="0"/>
              </a:rPr>
              <a:t>at 3 minutes to allow smooth transitions.</a:t>
            </a:r>
          </a:p>
          <a:p>
            <a:pPr>
              <a:lnSpc>
                <a:spcPct val="150000"/>
              </a:lnSpc>
            </a:pP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5</a:t>
            </a:fld>
            <a:endParaRPr lang="en-GB" dirty="0"/>
          </a:p>
        </p:txBody>
      </p:sp>
    </p:spTree>
    <p:extLst>
      <p:ext uri="{BB962C8B-B14F-4D97-AF65-F5344CB8AC3E}">
        <p14:creationId xmlns:p14="http://schemas.microsoft.com/office/powerpoint/2010/main" val="39806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Presentation Best Practices</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296662" y="1100160"/>
            <a:ext cx="11315330" cy="4351338"/>
          </a:xfrm>
        </p:spPr>
        <p:txBody>
          <a:bodyPr anchor="ctr">
            <a:normAutofit/>
          </a:bodyPr>
          <a:lstStyle/>
          <a:p>
            <a:pPr>
              <a:lnSpc>
                <a:spcPct val="100000"/>
              </a:lnSpc>
            </a:pPr>
            <a:r>
              <a:rPr lang="en-GB" dirty="0">
                <a:solidFill>
                  <a:schemeClr val="accent1">
                    <a:lumMod val="50000"/>
                  </a:schemeClr>
                </a:solidFill>
                <a:latin typeface="Gill Sans MT" panose="020B0502020104020203" pitchFamily="34" charset="0"/>
              </a:rPr>
              <a:t>Keep slides </a:t>
            </a:r>
            <a:r>
              <a:rPr lang="en-GB" dirty="0">
                <a:solidFill>
                  <a:schemeClr val="accent1">
                    <a:lumMod val="75000"/>
                  </a:schemeClr>
                </a:solidFill>
                <a:latin typeface="Gill Sans MT" panose="020B0502020104020203" pitchFamily="34" charset="0"/>
              </a:rPr>
              <a:t>clear</a:t>
            </a:r>
            <a:r>
              <a:rPr lang="en-GB" dirty="0">
                <a:solidFill>
                  <a:schemeClr val="accent1">
                    <a:lumMod val="50000"/>
                  </a:schemeClr>
                </a:solidFill>
                <a:latin typeface="Gill Sans MT" panose="020B0502020104020203" pitchFamily="34" charset="0"/>
              </a:rPr>
              <a:t>, </a:t>
            </a:r>
            <a:r>
              <a:rPr lang="en-GB" dirty="0">
                <a:solidFill>
                  <a:schemeClr val="accent1">
                    <a:lumMod val="75000"/>
                  </a:schemeClr>
                </a:solidFill>
                <a:latin typeface="Gill Sans MT" panose="020B0502020104020203" pitchFamily="34" charset="0"/>
              </a:rPr>
              <a:t>concise</a:t>
            </a:r>
            <a:r>
              <a:rPr lang="en-GB" dirty="0">
                <a:solidFill>
                  <a:schemeClr val="accent1">
                    <a:lumMod val="50000"/>
                  </a:schemeClr>
                </a:solidFill>
                <a:latin typeface="Gill Sans MT" panose="020B0502020104020203" pitchFamily="34" charset="0"/>
              </a:rPr>
              <a:t>, and </a:t>
            </a:r>
            <a:r>
              <a:rPr lang="en-GB" dirty="0">
                <a:solidFill>
                  <a:schemeClr val="accent1">
                    <a:lumMod val="75000"/>
                  </a:schemeClr>
                </a:solidFill>
                <a:latin typeface="Gill Sans MT" panose="020B0502020104020203" pitchFamily="34" charset="0"/>
              </a:rPr>
              <a:t>visually</a:t>
            </a:r>
            <a:r>
              <a:rPr lang="en-GB" dirty="0">
                <a:solidFill>
                  <a:schemeClr val="accent1">
                    <a:lumMod val="50000"/>
                  </a:schemeClr>
                </a:solidFill>
                <a:latin typeface="Gill Sans MT" panose="020B0502020104020203" pitchFamily="34" charset="0"/>
              </a:rPr>
              <a:t> engaging.</a:t>
            </a:r>
          </a:p>
          <a:p>
            <a:pPr>
              <a:lnSpc>
                <a:spcPct val="100000"/>
              </a:lnSpc>
            </a:pPr>
            <a:r>
              <a:rPr lang="en-GB" dirty="0">
                <a:solidFill>
                  <a:schemeClr val="accent1">
                    <a:lumMod val="50000"/>
                  </a:schemeClr>
                </a:solidFill>
                <a:latin typeface="Gill Sans MT" panose="020B0502020104020203" pitchFamily="34" charset="0"/>
              </a:rPr>
              <a:t>Avoid excessive text – use bullet points and diagrams where possible.</a:t>
            </a:r>
          </a:p>
          <a:p>
            <a:pPr>
              <a:lnSpc>
                <a:spcPct val="100000"/>
              </a:lnSpc>
            </a:pPr>
            <a:r>
              <a:rPr lang="en-GB" dirty="0">
                <a:solidFill>
                  <a:schemeClr val="accent1">
                    <a:lumMod val="50000"/>
                  </a:schemeClr>
                </a:solidFill>
                <a:latin typeface="Gill Sans MT" panose="020B0502020104020203" pitchFamily="34" charset="0"/>
              </a:rPr>
              <a:t>Ensure any figures or tables are clearly labelled and easy to interpret.</a:t>
            </a:r>
          </a:p>
          <a:p>
            <a:pPr>
              <a:lnSpc>
                <a:spcPct val="100000"/>
              </a:lnSpc>
            </a:pPr>
            <a:r>
              <a:rPr lang="en-GB" dirty="0">
                <a:solidFill>
                  <a:schemeClr val="accent1">
                    <a:lumMod val="50000"/>
                  </a:schemeClr>
                </a:solidFill>
                <a:latin typeface="Gill Sans MT" panose="020B0502020104020203" pitchFamily="34" charset="0"/>
              </a:rPr>
              <a:t>Practice your timing to ensure you stay within the allocated </a:t>
            </a:r>
            <a:r>
              <a:rPr lang="en-GB" dirty="0">
                <a:solidFill>
                  <a:schemeClr val="accent1">
                    <a:lumMod val="75000"/>
                  </a:schemeClr>
                </a:solidFill>
                <a:latin typeface="Gill Sans MT" panose="020B0502020104020203" pitchFamily="34" charset="0"/>
              </a:rPr>
              <a:t>10 minutes</a:t>
            </a:r>
            <a:r>
              <a:rPr lang="en-GB" dirty="0">
                <a:solidFill>
                  <a:schemeClr val="accent1">
                    <a:lumMod val="50000"/>
                  </a:schemeClr>
                </a:solidFill>
                <a:latin typeface="Gill Sans MT" panose="020B0502020104020203" pitchFamily="34" charset="0"/>
              </a:rPr>
              <a:t>.</a:t>
            </a: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6</a:t>
            </a:fld>
            <a:endParaRPr lang="en-GB" dirty="0"/>
          </a:p>
        </p:txBody>
      </p:sp>
    </p:spTree>
    <p:extLst>
      <p:ext uri="{BB962C8B-B14F-4D97-AF65-F5344CB8AC3E}">
        <p14:creationId xmlns:p14="http://schemas.microsoft.com/office/powerpoint/2010/main" val="11635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33349" y="1100159"/>
            <a:ext cx="4586056" cy="4654095"/>
          </a:xfrm>
        </p:spPr>
        <p:txBody>
          <a:bodyPr>
            <a:normAutofit fontScale="85000" lnSpcReduction="20000"/>
          </a:bodyPr>
          <a:lstStyle/>
          <a:p>
            <a:pPr algn="r"/>
            <a:r>
              <a:rPr lang="en-GB" dirty="0">
                <a:solidFill>
                  <a:schemeClr val="accent1">
                    <a:lumMod val="50000"/>
                  </a:schemeClr>
                </a:solidFill>
                <a:latin typeface="Gill Sans MT" panose="020B0502020104020203" pitchFamily="34" charset="0"/>
              </a:rPr>
              <a:t>Title page</a:t>
            </a:r>
          </a:p>
          <a:p>
            <a:pPr algn="r"/>
            <a:r>
              <a:rPr lang="en-GB" dirty="0">
                <a:solidFill>
                  <a:schemeClr val="accent1">
                    <a:lumMod val="50000"/>
                  </a:schemeClr>
                </a:solidFill>
                <a:latin typeface="Gill Sans MT" panose="020B0502020104020203" pitchFamily="34" charset="0"/>
              </a:rPr>
              <a:t>Introduction &amp; Motivation</a:t>
            </a:r>
          </a:p>
          <a:p>
            <a:pPr algn="r"/>
            <a:r>
              <a:rPr lang="en-GB" dirty="0">
                <a:solidFill>
                  <a:schemeClr val="accent1">
                    <a:lumMod val="50000"/>
                  </a:schemeClr>
                </a:solidFill>
                <a:latin typeface="Gill Sans MT" panose="020B0502020104020203" pitchFamily="34" charset="0"/>
              </a:rPr>
              <a:t>Aims &amp; Objectives</a:t>
            </a:r>
          </a:p>
          <a:p>
            <a:pPr algn="r"/>
            <a:r>
              <a:rPr lang="en-GB" dirty="0">
                <a:solidFill>
                  <a:schemeClr val="accent1">
                    <a:lumMod val="50000"/>
                  </a:schemeClr>
                </a:solidFill>
                <a:latin typeface="Gill Sans MT" panose="020B0502020104020203" pitchFamily="34" charset="0"/>
              </a:rPr>
              <a:t>Literature Review &amp; Background</a:t>
            </a:r>
          </a:p>
          <a:p>
            <a:pPr algn="r"/>
            <a:r>
              <a:rPr lang="en-GB" dirty="0">
                <a:solidFill>
                  <a:schemeClr val="accent1">
                    <a:lumMod val="50000"/>
                  </a:schemeClr>
                </a:solidFill>
                <a:latin typeface="Gill Sans MT" panose="020B0502020104020203" pitchFamily="34" charset="0"/>
              </a:rPr>
              <a:t>Methodology</a:t>
            </a:r>
          </a:p>
          <a:p>
            <a:pPr algn="r"/>
            <a:r>
              <a:rPr lang="en-GB" dirty="0">
                <a:solidFill>
                  <a:schemeClr val="accent1">
                    <a:lumMod val="50000"/>
                  </a:schemeClr>
                </a:solidFill>
                <a:latin typeface="Gill Sans MT" panose="020B0502020104020203" pitchFamily="34" charset="0"/>
              </a:rPr>
              <a:t>System Design &amp; Implementation</a:t>
            </a:r>
          </a:p>
          <a:p>
            <a:pPr algn="r"/>
            <a:r>
              <a:rPr lang="en-GB" dirty="0">
                <a:solidFill>
                  <a:schemeClr val="accent1">
                    <a:lumMod val="50000"/>
                  </a:schemeClr>
                </a:solidFill>
                <a:latin typeface="Gill Sans MT" panose="020B0502020104020203" pitchFamily="34" charset="0"/>
              </a:rPr>
              <a:t>Testing &amp; Evaluation</a:t>
            </a:r>
          </a:p>
          <a:p>
            <a:pPr algn="r"/>
            <a:r>
              <a:rPr lang="en-GB" dirty="0">
                <a:solidFill>
                  <a:schemeClr val="accent1">
                    <a:lumMod val="50000"/>
                  </a:schemeClr>
                </a:solidFill>
                <a:latin typeface="Gill Sans MT" panose="020B0502020104020203" pitchFamily="34" charset="0"/>
              </a:rPr>
              <a:t>Discussion &amp; Insights</a:t>
            </a:r>
          </a:p>
          <a:p>
            <a:pPr algn="r"/>
            <a:r>
              <a:rPr lang="en-GB" dirty="0">
                <a:solidFill>
                  <a:schemeClr val="accent1">
                    <a:lumMod val="50000"/>
                  </a:schemeClr>
                </a:solidFill>
                <a:latin typeface="Gill Sans MT" panose="020B0502020104020203" pitchFamily="34" charset="0"/>
              </a:rPr>
              <a:t>Conclusion &amp; Future Work</a:t>
            </a:r>
          </a:p>
          <a:p>
            <a:pPr algn="r"/>
            <a:r>
              <a:rPr lang="en-GB" dirty="0">
                <a:solidFill>
                  <a:schemeClr val="accent1">
                    <a:lumMod val="50000"/>
                  </a:schemeClr>
                </a:solidFill>
                <a:latin typeface="Gill Sans MT" panose="020B0502020104020203" pitchFamily="34" charset="0"/>
              </a:rPr>
              <a:t>Demo (If applicable)</a:t>
            </a:r>
          </a:p>
          <a:p>
            <a:pPr algn="r"/>
            <a:r>
              <a:rPr lang="en-GB" dirty="0">
                <a:solidFill>
                  <a:schemeClr val="accent1">
                    <a:lumMod val="50000"/>
                  </a:schemeClr>
                </a:solidFill>
                <a:latin typeface="Gill Sans MT" panose="020B0502020104020203" pitchFamily="34" charset="0"/>
              </a:rPr>
              <a:t>End slide</a:t>
            </a:r>
          </a:p>
          <a:p>
            <a:pPr algn="r"/>
            <a:r>
              <a:rPr lang="en-GB" dirty="0">
                <a:solidFill>
                  <a:schemeClr val="accent1">
                    <a:lumMod val="50000"/>
                  </a:schemeClr>
                </a:solidFill>
                <a:latin typeface="Gill Sans MT" panose="020B0502020104020203" pitchFamily="34" charset="0"/>
              </a:rPr>
              <a:t>Appendix</a:t>
            </a: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7</a:t>
            </a:fld>
            <a:endParaRPr lang="en-GB" dirty="0"/>
          </a:p>
        </p:txBody>
      </p:sp>
    </p:spTree>
    <p:extLst>
      <p:ext uri="{BB962C8B-B14F-4D97-AF65-F5344CB8AC3E}">
        <p14:creationId xmlns:p14="http://schemas.microsoft.com/office/powerpoint/2010/main" val="279602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33366" y="1100160"/>
            <a:ext cx="4586056" cy="4885004"/>
          </a:xfrm>
        </p:spPr>
        <p:txBody>
          <a:bodyPr>
            <a:normAutofit fontScale="85000" lnSpcReduction="20000"/>
          </a:bodyPr>
          <a:lstStyle/>
          <a:p>
            <a:pPr algn="r"/>
            <a:r>
              <a:rPr lang="en-GB" b="1" dirty="0">
                <a:solidFill>
                  <a:schemeClr val="accent1">
                    <a:lumMod val="50000"/>
                  </a:schemeClr>
                </a:solidFill>
                <a:latin typeface="Gill Sans MT" panose="020B0502020104020203" pitchFamily="34" charset="0"/>
              </a:rPr>
              <a:t>Title page</a:t>
            </a:r>
          </a:p>
          <a:p>
            <a:pPr algn="r"/>
            <a:r>
              <a:rPr lang="en-GB" dirty="0">
                <a:solidFill>
                  <a:schemeClr val="accent1">
                    <a:lumMod val="40000"/>
                    <a:lumOff val="6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8</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26387" y="1072855"/>
            <a:ext cx="6547076" cy="4773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0.30 min</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Project Title</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Student Name &amp; ID</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Supervisors Names</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Institution &amp; Date</a:t>
            </a:r>
          </a:p>
          <a:p>
            <a:pPr>
              <a:buFont typeface="Gill Sans MT" panose="020B0502020104020203" pitchFamily="34" charset="0"/>
              <a:buChar char="–"/>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rPr>
              <a:t>Tip: The title slide is often displayed ahead of your presentation, so consider including additional information. You may add a brief project summary, key keywords, or a simple contents overview to set the stage for your audience.</a:t>
            </a:r>
          </a:p>
        </p:txBody>
      </p:sp>
    </p:spTree>
    <p:extLst>
      <p:ext uri="{BB962C8B-B14F-4D97-AF65-F5344CB8AC3E}">
        <p14:creationId xmlns:p14="http://schemas.microsoft.com/office/powerpoint/2010/main" val="247643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4D2F-D35A-4D2C-8309-31A583E1CDE4}"/>
              </a:ext>
            </a:extLst>
          </p:cNvPr>
          <p:cNvSpPr>
            <a:spLocks noGrp="1"/>
          </p:cNvSpPr>
          <p:nvPr>
            <p:ph type="title"/>
          </p:nvPr>
        </p:nvSpPr>
        <p:spPr>
          <a:xfrm>
            <a:off x="0" y="0"/>
            <a:ext cx="10515600" cy="852256"/>
          </a:xfrm>
        </p:spPr>
        <p:txBody>
          <a:bodyPr>
            <a:normAutofit/>
          </a:bodyPr>
          <a:lstStyle/>
          <a:p>
            <a:r>
              <a:rPr lang="en-GB" dirty="0">
                <a:solidFill>
                  <a:schemeClr val="accent1">
                    <a:lumMod val="50000"/>
                  </a:schemeClr>
                </a:solidFill>
                <a:latin typeface="Gill Sans MT" panose="020B0502020104020203" pitchFamily="34" charset="0"/>
              </a:rPr>
              <a:t>Suggested Structure</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2CB50A76-A5E0-478E-801C-D151A72B1F90}"/>
              </a:ext>
            </a:extLst>
          </p:cNvPr>
          <p:cNvSpPr>
            <a:spLocks noGrp="1"/>
          </p:cNvSpPr>
          <p:nvPr>
            <p:ph idx="1"/>
          </p:nvPr>
        </p:nvSpPr>
        <p:spPr>
          <a:xfrm>
            <a:off x="733372" y="1100159"/>
            <a:ext cx="4586056" cy="4727985"/>
          </a:xfrm>
        </p:spPr>
        <p:txBody>
          <a:bodyPr>
            <a:normAutofit fontScale="85000" lnSpcReduction="20000"/>
          </a:bodyPr>
          <a:lstStyle/>
          <a:p>
            <a:pPr algn="r"/>
            <a:r>
              <a:rPr lang="en-GB" dirty="0">
                <a:solidFill>
                  <a:schemeClr val="accent1">
                    <a:lumMod val="40000"/>
                    <a:lumOff val="60000"/>
                  </a:schemeClr>
                </a:solidFill>
                <a:latin typeface="Gill Sans MT" panose="020B0502020104020203" pitchFamily="34" charset="0"/>
              </a:rPr>
              <a:t>Title page</a:t>
            </a:r>
          </a:p>
          <a:p>
            <a:pPr algn="r"/>
            <a:r>
              <a:rPr lang="en-GB" b="1" dirty="0">
                <a:solidFill>
                  <a:schemeClr val="accent1">
                    <a:lumMod val="50000"/>
                  </a:schemeClr>
                </a:solidFill>
                <a:latin typeface="Gill Sans MT" panose="020B0502020104020203" pitchFamily="34" charset="0"/>
              </a:rPr>
              <a:t>Introduction &amp; Motivation</a:t>
            </a:r>
          </a:p>
          <a:p>
            <a:pPr algn="r"/>
            <a:r>
              <a:rPr lang="en-GB" dirty="0">
                <a:solidFill>
                  <a:schemeClr val="accent1">
                    <a:lumMod val="40000"/>
                    <a:lumOff val="60000"/>
                  </a:schemeClr>
                </a:solidFill>
                <a:latin typeface="Gill Sans MT" panose="020B0502020104020203" pitchFamily="34" charset="0"/>
              </a:rPr>
              <a:t>Aims &amp; Objectives</a:t>
            </a:r>
          </a:p>
          <a:p>
            <a:pPr algn="r"/>
            <a:r>
              <a:rPr lang="en-GB" dirty="0">
                <a:solidFill>
                  <a:schemeClr val="accent1">
                    <a:lumMod val="40000"/>
                    <a:lumOff val="60000"/>
                  </a:schemeClr>
                </a:solidFill>
                <a:latin typeface="Gill Sans MT" panose="020B0502020104020203" pitchFamily="34" charset="0"/>
              </a:rPr>
              <a:t>Literature Review &amp; Background</a:t>
            </a:r>
          </a:p>
          <a:p>
            <a:pPr algn="r"/>
            <a:r>
              <a:rPr lang="en-GB" dirty="0">
                <a:solidFill>
                  <a:schemeClr val="accent1">
                    <a:lumMod val="40000"/>
                    <a:lumOff val="60000"/>
                  </a:schemeClr>
                </a:solidFill>
                <a:latin typeface="Gill Sans MT" panose="020B0502020104020203" pitchFamily="34" charset="0"/>
              </a:rPr>
              <a:t>Methodology</a:t>
            </a:r>
          </a:p>
          <a:p>
            <a:pPr algn="r"/>
            <a:r>
              <a:rPr lang="en-GB" dirty="0">
                <a:solidFill>
                  <a:schemeClr val="accent1">
                    <a:lumMod val="40000"/>
                    <a:lumOff val="60000"/>
                  </a:schemeClr>
                </a:solidFill>
                <a:latin typeface="Gill Sans MT" panose="020B0502020104020203" pitchFamily="34" charset="0"/>
              </a:rPr>
              <a:t>System Design &amp; Implementation</a:t>
            </a:r>
          </a:p>
          <a:p>
            <a:pPr algn="r"/>
            <a:r>
              <a:rPr lang="en-GB" dirty="0">
                <a:solidFill>
                  <a:schemeClr val="accent1">
                    <a:lumMod val="40000"/>
                    <a:lumOff val="60000"/>
                  </a:schemeClr>
                </a:solidFill>
                <a:latin typeface="Gill Sans MT" panose="020B0502020104020203" pitchFamily="34" charset="0"/>
              </a:rPr>
              <a:t>Testing &amp; Evaluation</a:t>
            </a:r>
          </a:p>
          <a:p>
            <a:pPr algn="r"/>
            <a:r>
              <a:rPr lang="en-GB" dirty="0">
                <a:solidFill>
                  <a:schemeClr val="accent1">
                    <a:lumMod val="40000"/>
                    <a:lumOff val="60000"/>
                  </a:schemeClr>
                </a:solidFill>
                <a:latin typeface="Gill Sans MT" panose="020B0502020104020203" pitchFamily="34" charset="0"/>
              </a:rPr>
              <a:t>Discussion &amp; Insights</a:t>
            </a:r>
          </a:p>
          <a:p>
            <a:pPr algn="r"/>
            <a:r>
              <a:rPr lang="en-GB" dirty="0">
                <a:solidFill>
                  <a:schemeClr val="accent1">
                    <a:lumMod val="40000"/>
                    <a:lumOff val="60000"/>
                  </a:schemeClr>
                </a:solidFill>
                <a:latin typeface="Gill Sans MT" panose="020B0502020104020203" pitchFamily="34" charset="0"/>
              </a:rPr>
              <a:t>Conclusion &amp; Future Work</a:t>
            </a:r>
          </a:p>
          <a:p>
            <a:pPr algn="r"/>
            <a:r>
              <a:rPr lang="en-GB" dirty="0">
                <a:solidFill>
                  <a:schemeClr val="accent1">
                    <a:lumMod val="40000"/>
                    <a:lumOff val="60000"/>
                  </a:schemeClr>
                </a:solidFill>
                <a:latin typeface="Gill Sans MT" panose="020B0502020104020203" pitchFamily="34" charset="0"/>
              </a:rPr>
              <a:t>Demo (If applicable)</a:t>
            </a:r>
          </a:p>
          <a:p>
            <a:pPr algn="r"/>
            <a:r>
              <a:rPr lang="en-GB" dirty="0">
                <a:solidFill>
                  <a:schemeClr val="accent1">
                    <a:lumMod val="40000"/>
                    <a:lumOff val="60000"/>
                  </a:schemeClr>
                </a:solidFill>
                <a:latin typeface="Gill Sans MT" panose="020B0502020104020203" pitchFamily="34" charset="0"/>
              </a:rPr>
              <a:t>End slide</a:t>
            </a:r>
          </a:p>
          <a:p>
            <a:pPr algn="r"/>
            <a:r>
              <a:rPr lang="en-GB" dirty="0">
                <a:solidFill>
                  <a:schemeClr val="accent1">
                    <a:lumMod val="40000"/>
                    <a:lumOff val="60000"/>
                  </a:schemeClr>
                </a:solidFill>
                <a:latin typeface="Gill Sans MT" panose="020B0502020104020203" pitchFamily="34" charset="0"/>
              </a:rPr>
              <a:t>Appendix</a:t>
            </a:r>
          </a:p>
          <a:p>
            <a:pPr algn="r"/>
            <a:endParaRPr lang="en-GB" dirty="0">
              <a:solidFill>
                <a:schemeClr val="accent1">
                  <a:lumMod val="40000"/>
                  <a:lumOff val="60000"/>
                </a:schemeClr>
              </a:solidFill>
              <a:latin typeface="Gill Sans MT" panose="020B0502020104020203" pitchFamily="34" charset="0"/>
            </a:endParaRPr>
          </a:p>
          <a:p>
            <a:pPr algn="r"/>
            <a:endParaRPr lang="en-GB"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20CFE77-BA87-4D12-A7AD-03C415DC208F}"/>
              </a:ext>
            </a:extLst>
          </p:cNvPr>
          <p:cNvSpPr>
            <a:spLocks noGrp="1"/>
          </p:cNvSpPr>
          <p:nvPr>
            <p:ph type="sldNum" sz="quarter" idx="12"/>
          </p:nvPr>
        </p:nvSpPr>
        <p:spPr/>
        <p:txBody>
          <a:bodyPr/>
          <a:lstStyle/>
          <a:p>
            <a:fld id="{26268491-C142-4B38-AC09-CB5EDA685B2C}" type="slidenum">
              <a:rPr lang="en-GB" smtClean="0"/>
              <a:t>9</a:t>
            </a:fld>
            <a:endParaRPr lang="en-GB" dirty="0"/>
          </a:p>
        </p:txBody>
      </p:sp>
      <p:sp>
        <p:nvSpPr>
          <p:cNvPr id="5" name="Content Placeholder 2">
            <a:extLst>
              <a:ext uri="{FF2B5EF4-FFF2-40B4-BE49-F238E27FC236}">
                <a16:creationId xmlns:a16="http://schemas.microsoft.com/office/drawing/2014/main" id="{BE87D7F8-A9FE-4E5B-9AF5-5B878D0E4D71}"/>
              </a:ext>
            </a:extLst>
          </p:cNvPr>
          <p:cNvSpPr txBox="1">
            <a:spLocks/>
          </p:cNvSpPr>
          <p:nvPr/>
        </p:nvSpPr>
        <p:spPr>
          <a:xfrm>
            <a:off x="5525319" y="1100159"/>
            <a:ext cx="6548148" cy="4727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solidFill>
                  <a:schemeClr val="accent1">
                    <a:lumMod val="50000"/>
                  </a:schemeClr>
                </a:solidFill>
                <a:latin typeface="Gill Sans MT" panose="020B0502020104020203" pitchFamily="34" charset="0"/>
              </a:rPr>
              <a:t>1 min</a:t>
            </a:r>
          </a:p>
          <a:p>
            <a:pPr marL="0" indent="0">
              <a:buNone/>
            </a:pPr>
            <a:r>
              <a:rPr lang="en-GB" sz="2400" dirty="0">
                <a:solidFill>
                  <a:schemeClr val="accent1">
                    <a:lumMod val="50000"/>
                  </a:schemeClr>
                </a:solidFill>
                <a:latin typeface="Gill Sans MT" panose="020B0502020104020203" pitchFamily="34" charset="0"/>
              </a:rPr>
              <a:t>Why does this project matter? </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Brief background of the topic/field</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The problem statement and why it is important</a:t>
            </a:r>
          </a:p>
          <a:p>
            <a:pPr>
              <a:buFont typeface="Gill Sans MT" panose="020B0502020104020203" pitchFamily="34" charset="0"/>
              <a:buChar char="–"/>
            </a:pPr>
            <a:r>
              <a:rPr lang="en-GB" sz="2400" dirty="0">
                <a:solidFill>
                  <a:schemeClr val="accent1">
                    <a:lumMod val="50000"/>
                  </a:schemeClr>
                </a:solidFill>
                <a:latin typeface="Gill Sans MT" panose="020B0502020104020203" pitchFamily="34" charset="0"/>
              </a:rPr>
              <a:t>Real-world relevance and motivation behind the project</a:t>
            </a:r>
          </a:p>
          <a:p>
            <a:pPr marL="0" indent="0">
              <a:buNone/>
            </a:pPr>
            <a:endParaRPr lang="en-GB" sz="2400" dirty="0">
              <a:solidFill>
                <a:schemeClr val="accent1">
                  <a:lumMod val="50000"/>
                </a:schemeClr>
              </a:solidFill>
              <a:latin typeface="Gill Sans MT" panose="020B0502020104020203" pitchFamily="34" charset="0"/>
            </a:endParaRPr>
          </a:p>
          <a:p>
            <a:pPr marL="0" indent="0" algn="just">
              <a:buNone/>
            </a:pPr>
            <a:r>
              <a:rPr lang="en-GB" sz="2400" dirty="0">
                <a:solidFill>
                  <a:schemeClr val="accent1">
                    <a:lumMod val="50000"/>
                  </a:schemeClr>
                </a:solidFill>
              </a:rPr>
              <a:t>Tip: Keep this high-level—avoid too much detail at this stage.</a:t>
            </a:r>
            <a:endParaRPr lang="en-GB" sz="2400" b="1" dirty="0">
              <a:solidFill>
                <a:schemeClr val="accent1">
                  <a:lumMod val="50000"/>
                </a:schemeClr>
              </a:solidFill>
            </a:endParaRPr>
          </a:p>
        </p:txBody>
      </p:sp>
    </p:spTree>
    <p:extLst>
      <p:ext uri="{BB962C8B-B14F-4D97-AF65-F5344CB8AC3E}">
        <p14:creationId xmlns:p14="http://schemas.microsoft.com/office/powerpoint/2010/main" val="5204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FFFFFF"/>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5E4D76328569F43B69913F006A221B2" ma:contentTypeVersion="18" ma:contentTypeDescription="Create a new document." ma:contentTypeScope="" ma:versionID="631b87141fda47b8f487dbaa3170b0b4">
  <xsd:schema xmlns:xsd="http://www.w3.org/2001/XMLSchema" xmlns:xs="http://www.w3.org/2001/XMLSchema" xmlns:p="http://schemas.microsoft.com/office/2006/metadata/properties" xmlns:ns3="f8d07fca-19e9-492a-8c2e-699b0725e001" xmlns:ns4="13086975-c1d0-4a06-9c64-3fd990a1352b" targetNamespace="http://schemas.microsoft.com/office/2006/metadata/properties" ma:root="true" ma:fieldsID="857c573b9c85a52a7b2c9d3f16059744" ns3:_="" ns4:_="">
    <xsd:import namespace="f8d07fca-19e9-492a-8c2e-699b0725e001"/>
    <xsd:import namespace="13086975-c1d0-4a06-9c64-3fd990a135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d07fca-19e9-492a-8c2e-699b0725e00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086975-c1d0-4a06-9c64-3fd990a1352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3086975-c1d0-4a06-9c64-3fd990a1352b" xsi:nil="true"/>
  </documentManagement>
</p:properties>
</file>

<file path=customXml/itemProps1.xml><?xml version="1.0" encoding="utf-8"?>
<ds:datastoreItem xmlns:ds="http://schemas.openxmlformats.org/officeDocument/2006/customXml" ds:itemID="{FC158765-E6EF-426C-BD9B-FAD419933451}">
  <ds:schemaRefs>
    <ds:schemaRef ds:uri="http://schemas.microsoft.com/sharepoint/v3/contenttype/forms"/>
  </ds:schemaRefs>
</ds:datastoreItem>
</file>

<file path=customXml/itemProps2.xml><?xml version="1.0" encoding="utf-8"?>
<ds:datastoreItem xmlns:ds="http://schemas.openxmlformats.org/officeDocument/2006/customXml" ds:itemID="{91C5E15B-A390-40C4-8E1A-F901402353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d07fca-19e9-492a-8c2e-699b0725e001"/>
    <ds:schemaRef ds:uri="13086975-c1d0-4a06-9c64-3fd990a135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075CA4-D435-49DC-B7F9-93BC8A7ECAE2}">
  <ds:schemaRefs>
    <ds:schemaRef ds:uri="http://purl.org/dc/elements/1.1/"/>
    <ds:schemaRef ds:uri="f8d07fca-19e9-492a-8c2e-699b0725e001"/>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13086975-c1d0-4a06-9c64-3fd990a1352b"/>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148</TotalTime>
  <Words>1507</Words>
  <Application>Microsoft Office PowerPoint</Application>
  <PresentationFormat>Widescreen</PresentationFormat>
  <Paragraphs>345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MS PGothic</vt:lpstr>
      <vt:lpstr>Adobe Caslon Pro</vt:lpstr>
      <vt:lpstr>Arial</vt:lpstr>
      <vt:lpstr>Blackoak Std</vt:lpstr>
      <vt:lpstr>Brush Script MT</vt:lpstr>
      <vt:lpstr>Calibri</vt:lpstr>
      <vt:lpstr>Gill Sans MT</vt:lpstr>
      <vt:lpstr>Times New Roman</vt:lpstr>
      <vt:lpstr>Office Theme</vt:lpstr>
      <vt:lpstr>Technical Presentation</vt:lpstr>
      <vt:lpstr>Final project presentation - audience</vt:lpstr>
      <vt:lpstr>Presentation Structure &amp; Timing</vt:lpstr>
      <vt:lpstr>Suggested Structure</vt:lpstr>
      <vt:lpstr>Timekeeping &amp; Enforcement</vt:lpstr>
      <vt:lpstr>Presentation Best Practices</vt:lpstr>
      <vt:lpstr>Suggested Structure</vt:lpstr>
      <vt:lpstr>Suggested Structure</vt:lpstr>
      <vt:lpstr>Suggested Structure</vt:lpstr>
      <vt:lpstr>Suggested Structure</vt:lpstr>
      <vt:lpstr>Suggested Structure</vt:lpstr>
      <vt:lpstr>Suggested Structure</vt:lpstr>
      <vt:lpstr>Suggested Structure</vt:lpstr>
      <vt:lpstr>Suggested Structure</vt:lpstr>
      <vt:lpstr>Suggested Structure</vt:lpstr>
      <vt:lpstr>Suggested Structure</vt:lpstr>
      <vt:lpstr>Suggested Structure</vt:lpstr>
      <vt:lpstr>Suggested Structure</vt:lpstr>
      <vt:lpstr>Suggested Structure</vt:lpstr>
      <vt:lpstr>Style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Presentation</dc:title>
  <dc:creator>Puja Varsani</dc:creator>
  <cp:lastModifiedBy>Puja Varsani</cp:lastModifiedBy>
  <cp:revision>15</cp:revision>
  <dcterms:created xsi:type="dcterms:W3CDTF">2025-02-07T15:03:16Z</dcterms:created>
  <dcterms:modified xsi:type="dcterms:W3CDTF">2025-02-13T14:29:22Z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0x010100B5E4D76328569F43B69913F006A221B2</vt:lpwstr>
  </property>
</Properties>
</file>