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257" r:id="rId3"/>
    <p:sldId id="258" r:id="rId4"/>
    <p:sldId id="259" r:id="rId5"/>
    <p:sldId id="262" r:id="rId6"/>
    <p:sldId id="263" r:id="rId7"/>
    <p:sldId id="264" r:id="rId8"/>
    <p:sldId id="261" r:id="rId9"/>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003" autoAdjust="0"/>
    <p:restoredTop sz="94660"/>
  </p:normalViewPr>
  <p:slideViewPr>
    <p:cSldViewPr snapToGrid="0">
      <p:cViewPr>
        <p:scale>
          <a:sx n="73" d="100"/>
          <a:sy n="73" d="100"/>
        </p:scale>
        <p:origin x="228" y="7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115240B-7436-4842-98A7-3AA16C863AC2}" type="datetimeFigureOut">
              <a:rPr lang="es-ES" smtClean="0"/>
              <a:t>19/10/2025</a:t>
            </a:fld>
            <a:endParaRPr lang="es-E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36B87D-53B3-4A0E-BE45-4F114FF929D2}" type="slidenum">
              <a:rPr lang="es-ES" smtClean="0"/>
              <a:t>‹#›</a:t>
            </a:fld>
            <a:endParaRPr lang="es-ES"/>
          </a:p>
        </p:txBody>
      </p:sp>
    </p:spTree>
    <p:extLst>
      <p:ext uri="{BB962C8B-B14F-4D97-AF65-F5344CB8AC3E}">
        <p14:creationId xmlns:p14="http://schemas.microsoft.com/office/powerpoint/2010/main" val="34927446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NOTES: During my first year if uni, I was very closed off from my peers and deeply ingrained in the “one-man band” mindset I had followed up to that point. </a:t>
            </a:r>
          </a:p>
          <a:p>
            <a:endParaRPr lang="en-GB" dirty="0"/>
          </a:p>
          <a:p>
            <a:r>
              <a:rPr lang="en-GB" dirty="0"/>
              <a:t>After reading the book and learning about the benefits of making friends and how those relationships correlate with success, I gradually became more open to collaborating, making friends, and learning from others.</a:t>
            </a:r>
          </a:p>
          <a:p>
            <a:endParaRPr lang="en-GB" dirty="0"/>
          </a:p>
          <a:p>
            <a:r>
              <a:rPr lang="en-GB" dirty="0"/>
              <a:t>Next slide has some of the examples of how I applied those principles and what benefits they brought:</a:t>
            </a:r>
          </a:p>
          <a:p>
            <a:endParaRPr lang="es-ES" dirty="0"/>
          </a:p>
        </p:txBody>
      </p:sp>
      <p:sp>
        <p:nvSpPr>
          <p:cNvPr id="4" name="Slide Number Placeholder 3"/>
          <p:cNvSpPr>
            <a:spLocks noGrp="1"/>
          </p:cNvSpPr>
          <p:nvPr>
            <p:ph type="sldNum" sz="quarter" idx="5"/>
          </p:nvPr>
        </p:nvSpPr>
        <p:spPr/>
        <p:txBody>
          <a:bodyPr/>
          <a:lstStyle/>
          <a:p>
            <a:fld id="{8936B87D-53B3-4A0E-BE45-4F114FF929D2}" type="slidenum">
              <a:rPr lang="es-ES" smtClean="0"/>
              <a:t>5</a:t>
            </a:fld>
            <a:endParaRPr lang="es-ES"/>
          </a:p>
        </p:txBody>
      </p:sp>
    </p:spTree>
    <p:extLst>
      <p:ext uri="{BB962C8B-B14F-4D97-AF65-F5344CB8AC3E}">
        <p14:creationId xmlns:p14="http://schemas.microsoft.com/office/powerpoint/2010/main" val="1146301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dirty="0"/>
          </a:p>
        </p:txBody>
      </p:sp>
      <p:sp>
        <p:nvSpPr>
          <p:cNvPr id="4" name="Slide Number Placeholder 3"/>
          <p:cNvSpPr>
            <a:spLocks noGrp="1"/>
          </p:cNvSpPr>
          <p:nvPr>
            <p:ph type="sldNum" sz="quarter" idx="5"/>
          </p:nvPr>
        </p:nvSpPr>
        <p:spPr/>
        <p:txBody>
          <a:bodyPr/>
          <a:lstStyle/>
          <a:p>
            <a:fld id="{8936B87D-53B3-4A0E-BE45-4F114FF929D2}" type="slidenum">
              <a:rPr lang="es-ES" smtClean="0"/>
              <a:t>7</a:t>
            </a:fld>
            <a:endParaRPr lang="es-ES"/>
          </a:p>
        </p:txBody>
      </p:sp>
    </p:spTree>
    <p:extLst>
      <p:ext uri="{BB962C8B-B14F-4D97-AF65-F5344CB8AC3E}">
        <p14:creationId xmlns:p14="http://schemas.microsoft.com/office/powerpoint/2010/main" val="32939042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BF711-0A0E-3CEA-D822-F6A953C6C34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s-ES"/>
          </a:p>
        </p:txBody>
      </p:sp>
      <p:sp>
        <p:nvSpPr>
          <p:cNvPr id="3" name="Subtitle 2">
            <a:extLst>
              <a:ext uri="{FF2B5EF4-FFF2-40B4-BE49-F238E27FC236}">
                <a16:creationId xmlns:a16="http://schemas.microsoft.com/office/drawing/2014/main" id="{4A736525-CB04-48CC-018B-2BD34F896D2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s-ES"/>
          </a:p>
        </p:txBody>
      </p:sp>
      <p:sp>
        <p:nvSpPr>
          <p:cNvPr id="4" name="Date Placeholder 3">
            <a:extLst>
              <a:ext uri="{FF2B5EF4-FFF2-40B4-BE49-F238E27FC236}">
                <a16:creationId xmlns:a16="http://schemas.microsoft.com/office/drawing/2014/main" id="{73DC4E50-B509-ACD4-B5BF-AF7D754C7257}"/>
              </a:ext>
            </a:extLst>
          </p:cNvPr>
          <p:cNvSpPr>
            <a:spLocks noGrp="1"/>
          </p:cNvSpPr>
          <p:nvPr>
            <p:ph type="dt" sz="half" idx="10"/>
          </p:nvPr>
        </p:nvSpPr>
        <p:spPr/>
        <p:txBody>
          <a:bodyPr/>
          <a:lstStyle/>
          <a:p>
            <a:fld id="{1A7B8DDD-A92C-4D63-A614-213B936E6D5F}" type="datetimeFigureOut">
              <a:rPr lang="es-ES" smtClean="0"/>
              <a:t>19/10/2025</a:t>
            </a:fld>
            <a:endParaRPr lang="es-ES"/>
          </a:p>
        </p:txBody>
      </p:sp>
      <p:sp>
        <p:nvSpPr>
          <p:cNvPr id="5" name="Footer Placeholder 4">
            <a:extLst>
              <a:ext uri="{FF2B5EF4-FFF2-40B4-BE49-F238E27FC236}">
                <a16:creationId xmlns:a16="http://schemas.microsoft.com/office/drawing/2014/main" id="{6FCCF183-62A0-AFE8-2B98-74D34383C6BD}"/>
              </a:ext>
            </a:extLst>
          </p:cNvPr>
          <p:cNvSpPr>
            <a:spLocks noGrp="1"/>
          </p:cNvSpPr>
          <p:nvPr>
            <p:ph type="ftr" sz="quarter" idx="11"/>
          </p:nvPr>
        </p:nvSpPr>
        <p:spPr/>
        <p:txBody>
          <a:bodyPr/>
          <a:lstStyle/>
          <a:p>
            <a:endParaRPr lang="es-ES"/>
          </a:p>
        </p:txBody>
      </p:sp>
      <p:sp>
        <p:nvSpPr>
          <p:cNvPr id="6" name="Slide Number Placeholder 5">
            <a:extLst>
              <a:ext uri="{FF2B5EF4-FFF2-40B4-BE49-F238E27FC236}">
                <a16:creationId xmlns:a16="http://schemas.microsoft.com/office/drawing/2014/main" id="{26E676FA-3AA0-EDCA-6A87-F81746DB84B5}"/>
              </a:ext>
            </a:extLst>
          </p:cNvPr>
          <p:cNvSpPr>
            <a:spLocks noGrp="1"/>
          </p:cNvSpPr>
          <p:nvPr>
            <p:ph type="sldNum" sz="quarter" idx="12"/>
          </p:nvPr>
        </p:nvSpPr>
        <p:spPr/>
        <p:txBody>
          <a:bodyPr/>
          <a:lstStyle/>
          <a:p>
            <a:fld id="{05F6583C-5577-4F89-BC86-2E60716BF439}" type="slidenum">
              <a:rPr lang="es-ES" smtClean="0"/>
              <a:t>‹#›</a:t>
            </a:fld>
            <a:endParaRPr lang="es-ES"/>
          </a:p>
        </p:txBody>
      </p:sp>
    </p:spTree>
    <p:extLst>
      <p:ext uri="{BB962C8B-B14F-4D97-AF65-F5344CB8AC3E}">
        <p14:creationId xmlns:p14="http://schemas.microsoft.com/office/powerpoint/2010/main" val="37098874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3DADBA-95FA-8538-370F-9CDC96E4E0C2}"/>
              </a:ext>
            </a:extLst>
          </p:cNvPr>
          <p:cNvSpPr>
            <a:spLocks noGrp="1"/>
          </p:cNvSpPr>
          <p:nvPr>
            <p:ph type="title"/>
          </p:nvPr>
        </p:nvSpPr>
        <p:spPr/>
        <p:txBody>
          <a:bodyPr/>
          <a:lstStyle/>
          <a:p>
            <a:r>
              <a:rPr lang="en-US"/>
              <a:t>Click to edit Master title style</a:t>
            </a:r>
            <a:endParaRPr lang="es-ES"/>
          </a:p>
        </p:txBody>
      </p:sp>
      <p:sp>
        <p:nvSpPr>
          <p:cNvPr id="3" name="Vertical Text Placeholder 2">
            <a:extLst>
              <a:ext uri="{FF2B5EF4-FFF2-40B4-BE49-F238E27FC236}">
                <a16:creationId xmlns:a16="http://schemas.microsoft.com/office/drawing/2014/main" id="{BE2292A4-74B0-B613-162D-4C68B7079B2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
          </a:p>
        </p:txBody>
      </p:sp>
      <p:sp>
        <p:nvSpPr>
          <p:cNvPr id="4" name="Date Placeholder 3">
            <a:extLst>
              <a:ext uri="{FF2B5EF4-FFF2-40B4-BE49-F238E27FC236}">
                <a16:creationId xmlns:a16="http://schemas.microsoft.com/office/drawing/2014/main" id="{C05E7A37-BE5D-8E7D-268B-F58D4CD84193}"/>
              </a:ext>
            </a:extLst>
          </p:cNvPr>
          <p:cNvSpPr>
            <a:spLocks noGrp="1"/>
          </p:cNvSpPr>
          <p:nvPr>
            <p:ph type="dt" sz="half" idx="10"/>
          </p:nvPr>
        </p:nvSpPr>
        <p:spPr/>
        <p:txBody>
          <a:bodyPr/>
          <a:lstStyle/>
          <a:p>
            <a:fld id="{1A7B8DDD-A92C-4D63-A614-213B936E6D5F}" type="datetimeFigureOut">
              <a:rPr lang="es-ES" smtClean="0"/>
              <a:t>19/10/2025</a:t>
            </a:fld>
            <a:endParaRPr lang="es-ES"/>
          </a:p>
        </p:txBody>
      </p:sp>
      <p:sp>
        <p:nvSpPr>
          <p:cNvPr id="5" name="Footer Placeholder 4">
            <a:extLst>
              <a:ext uri="{FF2B5EF4-FFF2-40B4-BE49-F238E27FC236}">
                <a16:creationId xmlns:a16="http://schemas.microsoft.com/office/drawing/2014/main" id="{9BFD1DE9-34AA-9C9C-9400-C208FB473FB8}"/>
              </a:ext>
            </a:extLst>
          </p:cNvPr>
          <p:cNvSpPr>
            <a:spLocks noGrp="1"/>
          </p:cNvSpPr>
          <p:nvPr>
            <p:ph type="ftr" sz="quarter" idx="11"/>
          </p:nvPr>
        </p:nvSpPr>
        <p:spPr/>
        <p:txBody>
          <a:bodyPr/>
          <a:lstStyle/>
          <a:p>
            <a:endParaRPr lang="es-ES"/>
          </a:p>
        </p:txBody>
      </p:sp>
      <p:sp>
        <p:nvSpPr>
          <p:cNvPr id="6" name="Slide Number Placeholder 5">
            <a:extLst>
              <a:ext uri="{FF2B5EF4-FFF2-40B4-BE49-F238E27FC236}">
                <a16:creationId xmlns:a16="http://schemas.microsoft.com/office/drawing/2014/main" id="{75371697-8CBE-C9A0-414F-571D78578323}"/>
              </a:ext>
            </a:extLst>
          </p:cNvPr>
          <p:cNvSpPr>
            <a:spLocks noGrp="1"/>
          </p:cNvSpPr>
          <p:nvPr>
            <p:ph type="sldNum" sz="quarter" idx="12"/>
          </p:nvPr>
        </p:nvSpPr>
        <p:spPr/>
        <p:txBody>
          <a:bodyPr/>
          <a:lstStyle/>
          <a:p>
            <a:fld id="{05F6583C-5577-4F89-BC86-2E60716BF439}" type="slidenum">
              <a:rPr lang="es-ES" smtClean="0"/>
              <a:t>‹#›</a:t>
            </a:fld>
            <a:endParaRPr lang="es-ES"/>
          </a:p>
        </p:txBody>
      </p:sp>
    </p:spTree>
    <p:extLst>
      <p:ext uri="{BB962C8B-B14F-4D97-AF65-F5344CB8AC3E}">
        <p14:creationId xmlns:p14="http://schemas.microsoft.com/office/powerpoint/2010/main" val="24263311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024CBAB-E251-655A-7570-47C005A480A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s-ES"/>
          </a:p>
        </p:txBody>
      </p:sp>
      <p:sp>
        <p:nvSpPr>
          <p:cNvPr id="3" name="Vertical Text Placeholder 2">
            <a:extLst>
              <a:ext uri="{FF2B5EF4-FFF2-40B4-BE49-F238E27FC236}">
                <a16:creationId xmlns:a16="http://schemas.microsoft.com/office/drawing/2014/main" id="{1E98D9FD-3E78-3942-6F44-19784E9AAA3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
          </a:p>
        </p:txBody>
      </p:sp>
      <p:sp>
        <p:nvSpPr>
          <p:cNvPr id="4" name="Date Placeholder 3">
            <a:extLst>
              <a:ext uri="{FF2B5EF4-FFF2-40B4-BE49-F238E27FC236}">
                <a16:creationId xmlns:a16="http://schemas.microsoft.com/office/drawing/2014/main" id="{EE3CE73A-304C-A271-601A-56CD21A437A2}"/>
              </a:ext>
            </a:extLst>
          </p:cNvPr>
          <p:cNvSpPr>
            <a:spLocks noGrp="1"/>
          </p:cNvSpPr>
          <p:nvPr>
            <p:ph type="dt" sz="half" idx="10"/>
          </p:nvPr>
        </p:nvSpPr>
        <p:spPr/>
        <p:txBody>
          <a:bodyPr/>
          <a:lstStyle/>
          <a:p>
            <a:fld id="{1A7B8DDD-A92C-4D63-A614-213B936E6D5F}" type="datetimeFigureOut">
              <a:rPr lang="es-ES" smtClean="0"/>
              <a:t>19/10/2025</a:t>
            </a:fld>
            <a:endParaRPr lang="es-ES"/>
          </a:p>
        </p:txBody>
      </p:sp>
      <p:sp>
        <p:nvSpPr>
          <p:cNvPr id="5" name="Footer Placeholder 4">
            <a:extLst>
              <a:ext uri="{FF2B5EF4-FFF2-40B4-BE49-F238E27FC236}">
                <a16:creationId xmlns:a16="http://schemas.microsoft.com/office/drawing/2014/main" id="{00CA2D32-814B-44A7-1381-96A12F3E836B}"/>
              </a:ext>
            </a:extLst>
          </p:cNvPr>
          <p:cNvSpPr>
            <a:spLocks noGrp="1"/>
          </p:cNvSpPr>
          <p:nvPr>
            <p:ph type="ftr" sz="quarter" idx="11"/>
          </p:nvPr>
        </p:nvSpPr>
        <p:spPr/>
        <p:txBody>
          <a:bodyPr/>
          <a:lstStyle/>
          <a:p>
            <a:endParaRPr lang="es-ES"/>
          </a:p>
        </p:txBody>
      </p:sp>
      <p:sp>
        <p:nvSpPr>
          <p:cNvPr id="6" name="Slide Number Placeholder 5">
            <a:extLst>
              <a:ext uri="{FF2B5EF4-FFF2-40B4-BE49-F238E27FC236}">
                <a16:creationId xmlns:a16="http://schemas.microsoft.com/office/drawing/2014/main" id="{D85BB67F-910C-AC83-9E59-6DCDCA3EC2A9}"/>
              </a:ext>
            </a:extLst>
          </p:cNvPr>
          <p:cNvSpPr>
            <a:spLocks noGrp="1"/>
          </p:cNvSpPr>
          <p:nvPr>
            <p:ph type="sldNum" sz="quarter" idx="12"/>
          </p:nvPr>
        </p:nvSpPr>
        <p:spPr/>
        <p:txBody>
          <a:bodyPr/>
          <a:lstStyle/>
          <a:p>
            <a:fld id="{05F6583C-5577-4F89-BC86-2E60716BF439}" type="slidenum">
              <a:rPr lang="es-ES" smtClean="0"/>
              <a:t>‹#›</a:t>
            </a:fld>
            <a:endParaRPr lang="es-ES"/>
          </a:p>
        </p:txBody>
      </p:sp>
    </p:spTree>
    <p:extLst>
      <p:ext uri="{BB962C8B-B14F-4D97-AF65-F5344CB8AC3E}">
        <p14:creationId xmlns:p14="http://schemas.microsoft.com/office/powerpoint/2010/main" val="29535440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1B4066-6CF6-2490-59F0-A8AE15273244}"/>
              </a:ext>
            </a:extLst>
          </p:cNvPr>
          <p:cNvSpPr>
            <a:spLocks noGrp="1"/>
          </p:cNvSpPr>
          <p:nvPr>
            <p:ph type="title"/>
          </p:nvPr>
        </p:nvSpPr>
        <p:spPr/>
        <p:txBody>
          <a:bodyPr/>
          <a:lstStyle/>
          <a:p>
            <a:r>
              <a:rPr lang="en-US"/>
              <a:t>Click to edit Master title style</a:t>
            </a:r>
            <a:endParaRPr lang="es-ES"/>
          </a:p>
        </p:txBody>
      </p:sp>
      <p:sp>
        <p:nvSpPr>
          <p:cNvPr id="3" name="Content Placeholder 2">
            <a:extLst>
              <a:ext uri="{FF2B5EF4-FFF2-40B4-BE49-F238E27FC236}">
                <a16:creationId xmlns:a16="http://schemas.microsoft.com/office/drawing/2014/main" id="{1283B214-4B40-1395-3FC7-EFC6D592307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
          </a:p>
        </p:txBody>
      </p:sp>
      <p:sp>
        <p:nvSpPr>
          <p:cNvPr id="4" name="Date Placeholder 3">
            <a:extLst>
              <a:ext uri="{FF2B5EF4-FFF2-40B4-BE49-F238E27FC236}">
                <a16:creationId xmlns:a16="http://schemas.microsoft.com/office/drawing/2014/main" id="{A563FEE2-8C41-9BC1-9A56-433238AD1FE1}"/>
              </a:ext>
            </a:extLst>
          </p:cNvPr>
          <p:cNvSpPr>
            <a:spLocks noGrp="1"/>
          </p:cNvSpPr>
          <p:nvPr>
            <p:ph type="dt" sz="half" idx="10"/>
          </p:nvPr>
        </p:nvSpPr>
        <p:spPr/>
        <p:txBody>
          <a:bodyPr/>
          <a:lstStyle/>
          <a:p>
            <a:fld id="{1A7B8DDD-A92C-4D63-A614-213B936E6D5F}" type="datetimeFigureOut">
              <a:rPr lang="es-ES" smtClean="0"/>
              <a:t>19/10/2025</a:t>
            </a:fld>
            <a:endParaRPr lang="es-ES"/>
          </a:p>
        </p:txBody>
      </p:sp>
      <p:sp>
        <p:nvSpPr>
          <p:cNvPr id="5" name="Footer Placeholder 4">
            <a:extLst>
              <a:ext uri="{FF2B5EF4-FFF2-40B4-BE49-F238E27FC236}">
                <a16:creationId xmlns:a16="http://schemas.microsoft.com/office/drawing/2014/main" id="{AA092D80-2FA2-E99E-33F9-5F4AB973DF15}"/>
              </a:ext>
            </a:extLst>
          </p:cNvPr>
          <p:cNvSpPr>
            <a:spLocks noGrp="1"/>
          </p:cNvSpPr>
          <p:nvPr>
            <p:ph type="ftr" sz="quarter" idx="11"/>
          </p:nvPr>
        </p:nvSpPr>
        <p:spPr/>
        <p:txBody>
          <a:bodyPr/>
          <a:lstStyle/>
          <a:p>
            <a:endParaRPr lang="es-ES"/>
          </a:p>
        </p:txBody>
      </p:sp>
      <p:sp>
        <p:nvSpPr>
          <p:cNvPr id="6" name="Slide Number Placeholder 5">
            <a:extLst>
              <a:ext uri="{FF2B5EF4-FFF2-40B4-BE49-F238E27FC236}">
                <a16:creationId xmlns:a16="http://schemas.microsoft.com/office/drawing/2014/main" id="{E8FC0E28-370C-2FFB-571E-273DE2A7CF85}"/>
              </a:ext>
            </a:extLst>
          </p:cNvPr>
          <p:cNvSpPr>
            <a:spLocks noGrp="1"/>
          </p:cNvSpPr>
          <p:nvPr>
            <p:ph type="sldNum" sz="quarter" idx="12"/>
          </p:nvPr>
        </p:nvSpPr>
        <p:spPr/>
        <p:txBody>
          <a:bodyPr/>
          <a:lstStyle/>
          <a:p>
            <a:fld id="{05F6583C-5577-4F89-BC86-2E60716BF439}" type="slidenum">
              <a:rPr lang="es-ES" smtClean="0"/>
              <a:t>‹#›</a:t>
            </a:fld>
            <a:endParaRPr lang="es-ES"/>
          </a:p>
        </p:txBody>
      </p:sp>
    </p:spTree>
    <p:extLst>
      <p:ext uri="{BB962C8B-B14F-4D97-AF65-F5344CB8AC3E}">
        <p14:creationId xmlns:p14="http://schemas.microsoft.com/office/powerpoint/2010/main" val="1531949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59557C-81CD-C485-C9BC-A5F0D01BB79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s-ES"/>
          </a:p>
        </p:txBody>
      </p:sp>
      <p:sp>
        <p:nvSpPr>
          <p:cNvPr id="3" name="Text Placeholder 2">
            <a:extLst>
              <a:ext uri="{FF2B5EF4-FFF2-40B4-BE49-F238E27FC236}">
                <a16:creationId xmlns:a16="http://schemas.microsoft.com/office/drawing/2014/main" id="{A494538D-4E6F-F343-72B4-2088227A5E77}"/>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4992FDE-F6C0-9661-6A57-BE6AD46C64F2}"/>
              </a:ext>
            </a:extLst>
          </p:cNvPr>
          <p:cNvSpPr>
            <a:spLocks noGrp="1"/>
          </p:cNvSpPr>
          <p:nvPr>
            <p:ph type="dt" sz="half" idx="10"/>
          </p:nvPr>
        </p:nvSpPr>
        <p:spPr/>
        <p:txBody>
          <a:bodyPr/>
          <a:lstStyle/>
          <a:p>
            <a:fld id="{1A7B8DDD-A92C-4D63-A614-213B936E6D5F}" type="datetimeFigureOut">
              <a:rPr lang="es-ES" smtClean="0"/>
              <a:t>19/10/2025</a:t>
            </a:fld>
            <a:endParaRPr lang="es-ES"/>
          </a:p>
        </p:txBody>
      </p:sp>
      <p:sp>
        <p:nvSpPr>
          <p:cNvPr id="5" name="Footer Placeholder 4">
            <a:extLst>
              <a:ext uri="{FF2B5EF4-FFF2-40B4-BE49-F238E27FC236}">
                <a16:creationId xmlns:a16="http://schemas.microsoft.com/office/drawing/2014/main" id="{8C4EA145-233A-BF7C-66A9-E759EA073348}"/>
              </a:ext>
            </a:extLst>
          </p:cNvPr>
          <p:cNvSpPr>
            <a:spLocks noGrp="1"/>
          </p:cNvSpPr>
          <p:nvPr>
            <p:ph type="ftr" sz="quarter" idx="11"/>
          </p:nvPr>
        </p:nvSpPr>
        <p:spPr/>
        <p:txBody>
          <a:bodyPr/>
          <a:lstStyle/>
          <a:p>
            <a:endParaRPr lang="es-ES"/>
          </a:p>
        </p:txBody>
      </p:sp>
      <p:sp>
        <p:nvSpPr>
          <p:cNvPr id="6" name="Slide Number Placeholder 5">
            <a:extLst>
              <a:ext uri="{FF2B5EF4-FFF2-40B4-BE49-F238E27FC236}">
                <a16:creationId xmlns:a16="http://schemas.microsoft.com/office/drawing/2014/main" id="{1A64DBAE-A644-CBC5-D103-F8C1E487A7AC}"/>
              </a:ext>
            </a:extLst>
          </p:cNvPr>
          <p:cNvSpPr>
            <a:spLocks noGrp="1"/>
          </p:cNvSpPr>
          <p:nvPr>
            <p:ph type="sldNum" sz="quarter" idx="12"/>
          </p:nvPr>
        </p:nvSpPr>
        <p:spPr/>
        <p:txBody>
          <a:bodyPr/>
          <a:lstStyle/>
          <a:p>
            <a:fld id="{05F6583C-5577-4F89-BC86-2E60716BF439}" type="slidenum">
              <a:rPr lang="es-ES" smtClean="0"/>
              <a:t>‹#›</a:t>
            </a:fld>
            <a:endParaRPr lang="es-ES"/>
          </a:p>
        </p:txBody>
      </p:sp>
    </p:spTree>
    <p:extLst>
      <p:ext uri="{BB962C8B-B14F-4D97-AF65-F5344CB8AC3E}">
        <p14:creationId xmlns:p14="http://schemas.microsoft.com/office/powerpoint/2010/main" val="19050573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96EECC-1571-4A9B-56D7-C4665CE30A60}"/>
              </a:ext>
            </a:extLst>
          </p:cNvPr>
          <p:cNvSpPr>
            <a:spLocks noGrp="1"/>
          </p:cNvSpPr>
          <p:nvPr>
            <p:ph type="title"/>
          </p:nvPr>
        </p:nvSpPr>
        <p:spPr/>
        <p:txBody>
          <a:bodyPr/>
          <a:lstStyle/>
          <a:p>
            <a:r>
              <a:rPr lang="en-US"/>
              <a:t>Click to edit Master title style</a:t>
            </a:r>
            <a:endParaRPr lang="es-ES"/>
          </a:p>
        </p:txBody>
      </p:sp>
      <p:sp>
        <p:nvSpPr>
          <p:cNvPr id="3" name="Content Placeholder 2">
            <a:extLst>
              <a:ext uri="{FF2B5EF4-FFF2-40B4-BE49-F238E27FC236}">
                <a16:creationId xmlns:a16="http://schemas.microsoft.com/office/drawing/2014/main" id="{549CA589-A3BB-F6E1-7B12-44B26FDDFCD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
          </a:p>
        </p:txBody>
      </p:sp>
      <p:sp>
        <p:nvSpPr>
          <p:cNvPr id="4" name="Content Placeholder 3">
            <a:extLst>
              <a:ext uri="{FF2B5EF4-FFF2-40B4-BE49-F238E27FC236}">
                <a16:creationId xmlns:a16="http://schemas.microsoft.com/office/drawing/2014/main" id="{A2C79584-2DF5-26DE-4B34-213417A3722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
          </a:p>
        </p:txBody>
      </p:sp>
      <p:sp>
        <p:nvSpPr>
          <p:cNvPr id="5" name="Date Placeholder 4">
            <a:extLst>
              <a:ext uri="{FF2B5EF4-FFF2-40B4-BE49-F238E27FC236}">
                <a16:creationId xmlns:a16="http://schemas.microsoft.com/office/drawing/2014/main" id="{B8C7678C-5E25-6FC5-B2C4-0847F99F5A99}"/>
              </a:ext>
            </a:extLst>
          </p:cNvPr>
          <p:cNvSpPr>
            <a:spLocks noGrp="1"/>
          </p:cNvSpPr>
          <p:nvPr>
            <p:ph type="dt" sz="half" idx="10"/>
          </p:nvPr>
        </p:nvSpPr>
        <p:spPr/>
        <p:txBody>
          <a:bodyPr/>
          <a:lstStyle/>
          <a:p>
            <a:fld id="{1A7B8DDD-A92C-4D63-A614-213B936E6D5F}" type="datetimeFigureOut">
              <a:rPr lang="es-ES" smtClean="0"/>
              <a:t>19/10/2025</a:t>
            </a:fld>
            <a:endParaRPr lang="es-ES"/>
          </a:p>
        </p:txBody>
      </p:sp>
      <p:sp>
        <p:nvSpPr>
          <p:cNvPr id="6" name="Footer Placeholder 5">
            <a:extLst>
              <a:ext uri="{FF2B5EF4-FFF2-40B4-BE49-F238E27FC236}">
                <a16:creationId xmlns:a16="http://schemas.microsoft.com/office/drawing/2014/main" id="{14C86B3F-965F-AEDF-49F4-A2714F1BE05C}"/>
              </a:ext>
            </a:extLst>
          </p:cNvPr>
          <p:cNvSpPr>
            <a:spLocks noGrp="1"/>
          </p:cNvSpPr>
          <p:nvPr>
            <p:ph type="ftr" sz="quarter" idx="11"/>
          </p:nvPr>
        </p:nvSpPr>
        <p:spPr/>
        <p:txBody>
          <a:bodyPr/>
          <a:lstStyle/>
          <a:p>
            <a:endParaRPr lang="es-ES"/>
          </a:p>
        </p:txBody>
      </p:sp>
      <p:sp>
        <p:nvSpPr>
          <p:cNvPr id="7" name="Slide Number Placeholder 6">
            <a:extLst>
              <a:ext uri="{FF2B5EF4-FFF2-40B4-BE49-F238E27FC236}">
                <a16:creationId xmlns:a16="http://schemas.microsoft.com/office/drawing/2014/main" id="{A308F5A7-2DBA-B3C4-85DB-597324A10503}"/>
              </a:ext>
            </a:extLst>
          </p:cNvPr>
          <p:cNvSpPr>
            <a:spLocks noGrp="1"/>
          </p:cNvSpPr>
          <p:nvPr>
            <p:ph type="sldNum" sz="quarter" idx="12"/>
          </p:nvPr>
        </p:nvSpPr>
        <p:spPr/>
        <p:txBody>
          <a:bodyPr/>
          <a:lstStyle/>
          <a:p>
            <a:fld id="{05F6583C-5577-4F89-BC86-2E60716BF439}" type="slidenum">
              <a:rPr lang="es-ES" smtClean="0"/>
              <a:t>‹#›</a:t>
            </a:fld>
            <a:endParaRPr lang="es-ES"/>
          </a:p>
        </p:txBody>
      </p:sp>
    </p:spTree>
    <p:extLst>
      <p:ext uri="{BB962C8B-B14F-4D97-AF65-F5344CB8AC3E}">
        <p14:creationId xmlns:p14="http://schemas.microsoft.com/office/powerpoint/2010/main" val="30087731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5E677-D539-9CB5-531F-E5056A3D536D}"/>
              </a:ext>
            </a:extLst>
          </p:cNvPr>
          <p:cNvSpPr>
            <a:spLocks noGrp="1"/>
          </p:cNvSpPr>
          <p:nvPr>
            <p:ph type="title"/>
          </p:nvPr>
        </p:nvSpPr>
        <p:spPr>
          <a:xfrm>
            <a:off x="839788" y="365125"/>
            <a:ext cx="10515600" cy="1325563"/>
          </a:xfrm>
        </p:spPr>
        <p:txBody>
          <a:bodyPr/>
          <a:lstStyle/>
          <a:p>
            <a:r>
              <a:rPr lang="en-US"/>
              <a:t>Click to edit Master title style</a:t>
            </a:r>
            <a:endParaRPr lang="es-ES"/>
          </a:p>
        </p:txBody>
      </p:sp>
      <p:sp>
        <p:nvSpPr>
          <p:cNvPr id="3" name="Text Placeholder 2">
            <a:extLst>
              <a:ext uri="{FF2B5EF4-FFF2-40B4-BE49-F238E27FC236}">
                <a16:creationId xmlns:a16="http://schemas.microsoft.com/office/drawing/2014/main" id="{3F9A1778-6B18-D63A-4CA0-E9C52E779E9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88CEA6B-5C3C-AD39-28C3-77725EC1DC6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
          </a:p>
        </p:txBody>
      </p:sp>
      <p:sp>
        <p:nvSpPr>
          <p:cNvPr id="5" name="Text Placeholder 4">
            <a:extLst>
              <a:ext uri="{FF2B5EF4-FFF2-40B4-BE49-F238E27FC236}">
                <a16:creationId xmlns:a16="http://schemas.microsoft.com/office/drawing/2014/main" id="{C3D85080-D030-4E85-6D4D-D29850286E3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76888FE-368B-4C5F-2792-CF541051C7B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
          </a:p>
        </p:txBody>
      </p:sp>
      <p:sp>
        <p:nvSpPr>
          <p:cNvPr id="7" name="Date Placeholder 6">
            <a:extLst>
              <a:ext uri="{FF2B5EF4-FFF2-40B4-BE49-F238E27FC236}">
                <a16:creationId xmlns:a16="http://schemas.microsoft.com/office/drawing/2014/main" id="{D3F91593-F7C6-2D21-2AB1-0DB675B3148A}"/>
              </a:ext>
            </a:extLst>
          </p:cNvPr>
          <p:cNvSpPr>
            <a:spLocks noGrp="1"/>
          </p:cNvSpPr>
          <p:nvPr>
            <p:ph type="dt" sz="half" idx="10"/>
          </p:nvPr>
        </p:nvSpPr>
        <p:spPr/>
        <p:txBody>
          <a:bodyPr/>
          <a:lstStyle/>
          <a:p>
            <a:fld id="{1A7B8DDD-A92C-4D63-A614-213B936E6D5F}" type="datetimeFigureOut">
              <a:rPr lang="es-ES" smtClean="0"/>
              <a:t>19/10/2025</a:t>
            </a:fld>
            <a:endParaRPr lang="es-ES"/>
          </a:p>
        </p:txBody>
      </p:sp>
      <p:sp>
        <p:nvSpPr>
          <p:cNvPr id="8" name="Footer Placeholder 7">
            <a:extLst>
              <a:ext uri="{FF2B5EF4-FFF2-40B4-BE49-F238E27FC236}">
                <a16:creationId xmlns:a16="http://schemas.microsoft.com/office/drawing/2014/main" id="{B4EF2E67-714E-A3E8-2430-FEBD38C9351A}"/>
              </a:ext>
            </a:extLst>
          </p:cNvPr>
          <p:cNvSpPr>
            <a:spLocks noGrp="1"/>
          </p:cNvSpPr>
          <p:nvPr>
            <p:ph type="ftr" sz="quarter" idx="11"/>
          </p:nvPr>
        </p:nvSpPr>
        <p:spPr/>
        <p:txBody>
          <a:bodyPr/>
          <a:lstStyle/>
          <a:p>
            <a:endParaRPr lang="es-ES"/>
          </a:p>
        </p:txBody>
      </p:sp>
      <p:sp>
        <p:nvSpPr>
          <p:cNvPr id="9" name="Slide Number Placeholder 8">
            <a:extLst>
              <a:ext uri="{FF2B5EF4-FFF2-40B4-BE49-F238E27FC236}">
                <a16:creationId xmlns:a16="http://schemas.microsoft.com/office/drawing/2014/main" id="{932CCCE2-11BF-59D3-93B6-21485A5D4D86}"/>
              </a:ext>
            </a:extLst>
          </p:cNvPr>
          <p:cNvSpPr>
            <a:spLocks noGrp="1"/>
          </p:cNvSpPr>
          <p:nvPr>
            <p:ph type="sldNum" sz="quarter" idx="12"/>
          </p:nvPr>
        </p:nvSpPr>
        <p:spPr/>
        <p:txBody>
          <a:bodyPr/>
          <a:lstStyle/>
          <a:p>
            <a:fld id="{05F6583C-5577-4F89-BC86-2E60716BF439}" type="slidenum">
              <a:rPr lang="es-ES" smtClean="0"/>
              <a:t>‹#›</a:t>
            </a:fld>
            <a:endParaRPr lang="es-ES"/>
          </a:p>
        </p:txBody>
      </p:sp>
    </p:spTree>
    <p:extLst>
      <p:ext uri="{BB962C8B-B14F-4D97-AF65-F5344CB8AC3E}">
        <p14:creationId xmlns:p14="http://schemas.microsoft.com/office/powerpoint/2010/main" val="24640147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EA5437-E578-C5AF-D2AC-643DC4E928A8}"/>
              </a:ext>
            </a:extLst>
          </p:cNvPr>
          <p:cNvSpPr>
            <a:spLocks noGrp="1"/>
          </p:cNvSpPr>
          <p:nvPr>
            <p:ph type="title"/>
          </p:nvPr>
        </p:nvSpPr>
        <p:spPr/>
        <p:txBody>
          <a:bodyPr/>
          <a:lstStyle/>
          <a:p>
            <a:r>
              <a:rPr lang="en-US"/>
              <a:t>Click to edit Master title style</a:t>
            </a:r>
            <a:endParaRPr lang="es-ES"/>
          </a:p>
        </p:txBody>
      </p:sp>
      <p:sp>
        <p:nvSpPr>
          <p:cNvPr id="3" name="Date Placeholder 2">
            <a:extLst>
              <a:ext uri="{FF2B5EF4-FFF2-40B4-BE49-F238E27FC236}">
                <a16:creationId xmlns:a16="http://schemas.microsoft.com/office/drawing/2014/main" id="{EA1696AA-3897-CE73-6B63-7A900AAC6468}"/>
              </a:ext>
            </a:extLst>
          </p:cNvPr>
          <p:cNvSpPr>
            <a:spLocks noGrp="1"/>
          </p:cNvSpPr>
          <p:nvPr>
            <p:ph type="dt" sz="half" idx="10"/>
          </p:nvPr>
        </p:nvSpPr>
        <p:spPr/>
        <p:txBody>
          <a:bodyPr/>
          <a:lstStyle/>
          <a:p>
            <a:fld id="{1A7B8DDD-A92C-4D63-A614-213B936E6D5F}" type="datetimeFigureOut">
              <a:rPr lang="es-ES" smtClean="0"/>
              <a:t>19/10/2025</a:t>
            </a:fld>
            <a:endParaRPr lang="es-ES"/>
          </a:p>
        </p:txBody>
      </p:sp>
      <p:sp>
        <p:nvSpPr>
          <p:cNvPr id="4" name="Footer Placeholder 3">
            <a:extLst>
              <a:ext uri="{FF2B5EF4-FFF2-40B4-BE49-F238E27FC236}">
                <a16:creationId xmlns:a16="http://schemas.microsoft.com/office/drawing/2014/main" id="{9A3B26F3-1432-7887-49E8-E5E4FB431B95}"/>
              </a:ext>
            </a:extLst>
          </p:cNvPr>
          <p:cNvSpPr>
            <a:spLocks noGrp="1"/>
          </p:cNvSpPr>
          <p:nvPr>
            <p:ph type="ftr" sz="quarter" idx="11"/>
          </p:nvPr>
        </p:nvSpPr>
        <p:spPr/>
        <p:txBody>
          <a:bodyPr/>
          <a:lstStyle/>
          <a:p>
            <a:endParaRPr lang="es-ES"/>
          </a:p>
        </p:txBody>
      </p:sp>
      <p:sp>
        <p:nvSpPr>
          <p:cNvPr id="5" name="Slide Number Placeholder 4">
            <a:extLst>
              <a:ext uri="{FF2B5EF4-FFF2-40B4-BE49-F238E27FC236}">
                <a16:creationId xmlns:a16="http://schemas.microsoft.com/office/drawing/2014/main" id="{66CC87E7-06AD-7E13-A6AB-E0D68FE58488}"/>
              </a:ext>
            </a:extLst>
          </p:cNvPr>
          <p:cNvSpPr>
            <a:spLocks noGrp="1"/>
          </p:cNvSpPr>
          <p:nvPr>
            <p:ph type="sldNum" sz="quarter" idx="12"/>
          </p:nvPr>
        </p:nvSpPr>
        <p:spPr/>
        <p:txBody>
          <a:bodyPr/>
          <a:lstStyle/>
          <a:p>
            <a:fld id="{05F6583C-5577-4F89-BC86-2E60716BF439}" type="slidenum">
              <a:rPr lang="es-ES" smtClean="0"/>
              <a:t>‹#›</a:t>
            </a:fld>
            <a:endParaRPr lang="es-ES"/>
          </a:p>
        </p:txBody>
      </p:sp>
    </p:spTree>
    <p:extLst>
      <p:ext uri="{BB962C8B-B14F-4D97-AF65-F5344CB8AC3E}">
        <p14:creationId xmlns:p14="http://schemas.microsoft.com/office/powerpoint/2010/main" val="39511986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B115553-14F5-198C-AA4E-011C0C112B69}"/>
              </a:ext>
            </a:extLst>
          </p:cNvPr>
          <p:cNvSpPr>
            <a:spLocks noGrp="1"/>
          </p:cNvSpPr>
          <p:nvPr>
            <p:ph type="dt" sz="half" idx="10"/>
          </p:nvPr>
        </p:nvSpPr>
        <p:spPr/>
        <p:txBody>
          <a:bodyPr/>
          <a:lstStyle/>
          <a:p>
            <a:fld id="{1A7B8DDD-A92C-4D63-A614-213B936E6D5F}" type="datetimeFigureOut">
              <a:rPr lang="es-ES" smtClean="0"/>
              <a:t>19/10/2025</a:t>
            </a:fld>
            <a:endParaRPr lang="es-ES"/>
          </a:p>
        </p:txBody>
      </p:sp>
      <p:sp>
        <p:nvSpPr>
          <p:cNvPr id="3" name="Footer Placeholder 2">
            <a:extLst>
              <a:ext uri="{FF2B5EF4-FFF2-40B4-BE49-F238E27FC236}">
                <a16:creationId xmlns:a16="http://schemas.microsoft.com/office/drawing/2014/main" id="{24E399EC-FC8D-1017-325B-D9B154B30F80}"/>
              </a:ext>
            </a:extLst>
          </p:cNvPr>
          <p:cNvSpPr>
            <a:spLocks noGrp="1"/>
          </p:cNvSpPr>
          <p:nvPr>
            <p:ph type="ftr" sz="quarter" idx="11"/>
          </p:nvPr>
        </p:nvSpPr>
        <p:spPr/>
        <p:txBody>
          <a:bodyPr/>
          <a:lstStyle/>
          <a:p>
            <a:endParaRPr lang="es-ES"/>
          </a:p>
        </p:txBody>
      </p:sp>
      <p:sp>
        <p:nvSpPr>
          <p:cNvPr id="4" name="Slide Number Placeholder 3">
            <a:extLst>
              <a:ext uri="{FF2B5EF4-FFF2-40B4-BE49-F238E27FC236}">
                <a16:creationId xmlns:a16="http://schemas.microsoft.com/office/drawing/2014/main" id="{CA834F13-F62D-F28A-456A-C85BE935B2D0}"/>
              </a:ext>
            </a:extLst>
          </p:cNvPr>
          <p:cNvSpPr>
            <a:spLocks noGrp="1"/>
          </p:cNvSpPr>
          <p:nvPr>
            <p:ph type="sldNum" sz="quarter" idx="12"/>
          </p:nvPr>
        </p:nvSpPr>
        <p:spPr/>
        <p:txBody>
          <a:bodyPr/>
          <a:lstStyle/>
          <a:p>
            <a:fld id="{05F6583C-5577-4F89-BC86-2E60716BF439}" type="slidenum">
              <a:rPr lang="es-ES" smtClean="0"/>
              <a:t>‹#›</a:t>
            </a:fld>
            <a:endParaRPr lang="es-ES"/>
          </a:p>
        </p:txBody>
      </p:sp>
    </p:spTree>
    <p:extLst>
      <p:ext uri="{BB962C8B-B14F-4D97-AF65-F5344CB8AC3E}">
        <p14:creationId xmlns:p14="http://schemas.microsoft.com/office/powerpoint/2010/main" val="25699944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472032-FAA5-B2C6-DCB8-9B3E8D79154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s-ES"/>
          </a:p>
        </p:txBody>
      </p:sp>
      <p:sp>
        <p:nvSpPr>
          <p:cNvPr id="3" name="Content Placeholder 2">
            <a:extLst>
              <a:ext uri="{FF2B5EF4-FFF2-40B4-BE49-F238E27FC236}">
                <a16:creationId xmlns:a16="http://schemas.microsoft.com/office/drawing/2014/main" id="{3E16EA77-0909-94E7-8515-DF398736EF9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
          </a:p>
        </p:txBody>
      </p:sp>
      <p:sp>
        <p:nvSpPr>
          <p:cNvPr id="4" name="Text Placeholder 3">
            <a:extLst>
              <a:ext uri="{FF2B5EF4-FFF2-40B4-BE49-F238E27FC236}">
                <a16:creationId xmlns:a16="http://schemas.microsoft.com/office/drawing/2014/main" id="{BED21B6B-9770-75A0-2B0C-90D7933C1FE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5FAC3BC-3EC8-3821-B0F3-6C728164C1BF}"/>
              </a:ext>
            </a:extLst>
          </p:cNvPr>
          <p:cNvSpPr>
            <a:spLocks noGrp="1"/>
          </p:cNvSpPr>
          <p:nvPr>
            <p:ph type="dt" sz="half" idx="10"/>
          </p:nvPr>
        </p:nvSpPr>
        <p:spPr/>
        <p:txBody>
          <a:bodyPr/>
          <a:lstStyle/>
          <a:p>
            <a:fld id="{1A7B8DDD-A92C-4D63-A614-213B936E6D5F}" type="datetimeFigureOut">
              <a:rPr lang="es-ES" smtClean="0"/>
              <a:t>19/10/2025</a:t>
            </a:fld>
            <a:endParaRPr lang="es-ES"/>
          </a:p>
        </p:txBody>
      </p:sp>
      <p:sp>
        <p:nvSpPr>
          <p:cNvPr id="6" name="Footer Placeholder 5">
            <a:extLst>
              <a:ext uri="{FF2B5EF4-FFF2-40B4-BE49-F238E27FC236}">
                <a16:creationId xmlns:a16="http://schemas.microsoft.com/office/drawing/2014/main" id="{289FDAB5-A8AD-6C9A-0768-CCE5D4F7E02B}"/>
              </a:ext>
            </a:extLst>
          </p:cNvPr>
          <p:cNvSpPr>
            <a:spLocks noGrp="1"/>
          </p:cNvSpPr>
          <p:nvPr>
            <p:ph type="ftr" sz="quarter" idx="11"/>
          </p:nvPr>
        </p:nvSpPr>
        <p:spPr/>
        <p:txBody>
          <a:bodyPr/>
          <a:lstStyle/>
          <a:p>
            <a:endParaRPr lang="es-ES"/>
          </a:p>
        </p:txBody>
      </p:sp>
      <p:sp>
        <p:nvSpPr>
          <p:cNvPr id="7" name="Slide Number Placeholder 6">
            <a:extLst>
              <a:ext uri="{FF2B5EF4-FFF2-40B4-BE49-F238E27FC236}">
                <a16:creationId xmlns:a16="http://schemas.microsoft.com/office/drawing/2014/main" id="{327F97A9-7228-6F5F-0C7E-DDA0613D9D03}"/>
              </a:ext>
            </a:extLst>
          </p:cNvPr>
          <p:cNvSpPr>
            <a:spLocks noGrp="1"/>
          </p:cNvSpPr>
          <p:nvPr>
            <p:ph type="sldNum" sz="quarter" idx="12"/>
          </p:nvPr>
        </p:nvSpPr>
        <p:spPr/>
        <p:txBody>
          <a:bodyPr/>
          <a:lstStyle/>
          <a:p>
            <a:fld id="{05F6583C-5577-4F89-BC86-2E60716BF439}" type="slidenum">
              <a:rPr lang="es-ES" smtClean="0"/>
              <a:t>‹#›</a:t>
            </a:fld>
            <a:endParaRPr lang="es-ES"/>
          </a:p>
        </p:txBody>
      </p:sp>
    </p:spTree>
    <p:extLst>
      <p:ext uri="{BB962C8B-B14F-4D97-AF65-F5344CB8AC3E}">
        <p14:creationId xmlns:p14="http://schemas.microsoft.com/office/powerpoint/2010/main" val="4573727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B6DF0-D880-C588-6A0D-0E9CE229378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s-ES"/>
          </a:p>
        </p:txBody>
      </p:sp>
      <p:sp>
        <p:nvSpPr>
          <p:cNvPr id="3" name="Picture Placeholder 2">
            <a:extLst>
              <a:ext uri="{FF2B5EF4-FFF2-40B4-BE49-F238E27FC236}">
                <a16:creationId xmlns:a16="http://schemas.microsoft.com/office/drawing/2014/main" id="{FDC8E03E-39B9-D4A8-8AF1-73C072C0C0C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Text Placeholder 3">
            <a:extLst>
              <a:ext uri="{FF2B5EF4-FFF2-40B4-BE49-F238E27FC236}">
                <a16:creationId xmlns:a16="http://schemas.microsoft.com/office/drawing/2014/main" id="{9A374C50-8D98-B9E5-47C7-D6B499967AD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A0E3753-7402-68C0-C17B-2DE6A1E6AB18}"/>
              </a:ext>
            </a:extLst>
          </p:cNvPr>
          <p:cNvSpPr>
            <a:spLocks noGrp="1"/>
          </p:cNvSpPr>
          <p:nvPr>
            <p:ph type="dt" sz="half" idx="10"/>
          </p:nvPr>
        </p:nvSpPr>
        <p:spPr/>
        <p:txBody>
          <a:bodyPr/>
          <a:lstStyle/>
          <a:p>
            <a:fld id="{1A7B8DDD-A92C-4D63-A614-213B936E6D5F}" type="datetimeFigureOut">
              <a:rPr lang="es-ES" smtClean="0"/>
              <a:t>19/10/2025</a:t>
            </a:fld>
            <a:endParaRPr lang="es-ES"/>
          </a:p>
        </p:txBody>
      </p:sp>
      <p:sp>
        <p:nvSpPr>
          <p:cNvPr id="6" name="Footer Placeholder 5">
            <a:extLst>
              <a:ext uri="{FF2B5EF4-FFF2-40B4-BE49-F238E27FC236}">
                <a16:creationId xmlns:a16="http://schemas.microsoft.com/office/drawing/2014/main" id="{426555EF-0F31-5400-B46E-97EEE94D1BB6}"/>
              </a:ext>
            </a:extLst>
          </p:cNvPr>
          <p:cNvSpPr>
            <a:spLocks noGrp="1"/>
          </p:cNvSpPr>
          <p:nvPr>
            <p:ph type="ftr" sz="quarter" idx="11"/>
          </p:nvPr>
        </p:nvSpPr>
        <p:spPr/>
        <p:txBody>
          <a:bodyPr/>
          <a:lstStyle/>
          <a:p>
            <a:endParaRPr lang="es-ES"/>
          </a:p>
        </p:txBody>
      </p:sp>
      <p:sp>
        <p:nvSpPr>
          <p:cNvPr id="7" name="Slide Number Placeholder 6">
            <a:extLst>
              <a:ext uri="{FF2B5EF4-FFF2-40B4-BE49-F238E27FC236}">
                <a16:creationId xmlns:a16="http://schemas.microsoft.com/office/drawing/2014/main" id="{A920AE2B-18CF-474B-FAC7-8CE736FC3690}"/>
              </a:ext>
            </a:extLst>
          </p:cNvPr>
          <p:cNvSpPr>
            <a:spLocks noGrp="1"/>
          </p:cNvSpPr>
          <p:nvPr>
            <p:ph type="sldNum" sz="quarter" idx="12"/>
          </p:nvPr>
        </p:nvSpPr>
        <p:spPr/>
        <p:txBody>
          <a:bodyPr/>
          <a:lstStyle/>
          <a:p>
            <a:fld id="{05F6583C-5577-4F89-BC86-2E60716BF439}" type="slidenum">
              <a:rPr lang="es-ES" smtClean="0"/>
              <a:t>‹#›</a:t>
            </a:fld>
            <a:endParaRPr lang="es-ES"/>
          </a:p>
        </p:txBody>
      </p:sp>
    </p:spTree>
    <p:extLst>
      <p:ext uri="{BB962C8B-B14F-4D97-AF65-F5344CB8AC3E}">
        <p14:creationId xmlns:p14="http://schemas.microsoft.com/office/powerpoint/2010/main" val="35117665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7D8F5F0-92E1-4D6B-E98C-B48ECB14737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s-ES"/>
          </a:p>
        </p:txBody>
      </p:sp>
      <p:sp>
        <p:nvSpPr>
          <p:cNvPr id="3" name="Text Placeholder 2">
            <a:extLst>
              <a:ext uri="{FF2B5EF4-FFF2-40B4-BE49-F238E27FC236}">
                <a16:creationId xmlns:a16="http://schemas.microsoft.com/office/drawing/2014/main" id="{049517CD-33BF-888B-0360-BD7F1194983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
          </a:p>
        </p:txBody>
      </p:sp>
      <p:sp>
        <p:nvSpPr>
          <p:cNvPr id="4" name="Date Placeholder 3">
            <a:extLst>
              <a:ext uri="{FF2B5EF4-FFF2-40B4-BE49-F238E27FC236}">
                <a16:creationId xmlns:a16="http://schemas.microsoft.com/office/drawing/2014/main" id="{08FEB699-90E0-6A60-ACEF-402F3375321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1A7B8DDD-A92C-4D63-A614-213B936E6D5F}" type="datetimeFigureOut">
              <a:rPr lang="es-ES" smtClean="0"/>
              <a:t>19/10/2025</a:t>
            </a:fld>
            <a:endParaRPr lang="es-ES"/>
          </a:p>
        </p:txBody>
      </p:sp>
      <p:sp>
        <p:nvSpPr>
          <p:cNvPr id="5" name="Footer Placeholder 4">
            <a:extLst>
              <a:ext uri="{FF2B5EF4-FFF2-40B4-BE49-F238E27FC236}">
                <a16:creationId xmlns:a16="http://schemas.microsoft.com/office/drawing/2014/main" id="{51BF957B-89EF-9DDB-C980-90E1E7A086E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s-ES"/>
          </a:p>
        </p:txBody>
      </p:sp>
      <p:sp>
        <p:nvSpPr>
          <p:cNvPr id="6" name="Slide Number Placeholder 5">
            <a:extLst>
              <a:ext uri="{FF2B5EF4-FFF2-40B4-BE49-F238E27FC236}">
                <a16:creationId xmlns:a16="http://schemas.microsoft.com/office/drawing/2014/main" id="{055F2020-6C8E-BA04-5F0E-BB24B890925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05F6583C-5577-4F89-BC86-2E60716BF439}" type="slidenum">
              <a:rPr lang="es-ES" smtClean="0"/>
              <a:t>‹#›</a:t>
            </a:fld>
            <a:endParaRPr lang="es-ES"/>
          </a:p>
        </p:txBody>
      </p:sp>
    </p:spTree>
    <p:extLst>
      <p:ext uri="{BB962C8B-B14F-4D97-AF65-F5344CB8AC3E}">
        <p14:creationId xmlns:p14="http://schemas.microsoft.com/office/powerpoint/2010/main" val="34870131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42" name="Rectangle 1041">
            <a:extLst>
              <a:ext uri="{FF2B5EF4-FFF2-40B4-BE49-F238E27FC236}">
                <a16:creationId xmlns:a16="http://schemas.microsoft.com/office/drawing/2014/main" id="{91DC6ABD-215C-4EA8-A483-CEF5B99AB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E640243-222E-C7C6-B38E-658F406C0E33}"/>
              </a:ext>
            </a:extLst>
          </p:cNvPr>
          <p:cNvSpPr>
            <a:spLocks noGrp="1"/>
          </p:cNvSpPr>
          <p:nvPr>
            <p:ph type="ctrTitle"/>
          </p:nvPr>
        </p:nvSpPr>
        <p:spPr>
          <a:xfrm>
            <a:off x="599609" y="1305433"/>
            <a:ext cx="4171994" cy="2243559"/>
          </a:xfrm>
        </p:spPr>
        <p:txBody>
          <a:bodyPr>
            <a:normAutofit/>
          </a:bodyPr>
          <a:lstStyle/>
          <a:p>
            <a:pPr algn="l"/>
            <a:r>
              <a:rPr lang="en-GB" sz="4200" dirty="0"/>
              <a:t>“How to win friends and influence people”</a:t>
            </a:r>
            <a:br>
              <a:rPr lang="en-GB" sz="4200" dirty="0"/>
            </a:br>
            <a:r>
              <a:rPr lang="en-GB" sz="2200" dirty="0"/>
              <a:t>- What Dale Carnegie taught me</a:t>
            </a:r>
            <a:endParaRPr lang="es-ES" sz="2200" dirty="0"/>
          </a:p>
        </p:txBody>
      </p:sp>
      <p:sp>
        <p:nvSpPr>
          <p:cNvPr id="3" name="Subtitle 2">
            <a:extLst>
              <a:ext uri="{FF2B5EF4-FFF2-40B4-BE49-F238E27FC236}">
                <a16:creationId xmlns:a16="http://schemas.microsoft.com/office/drawing/2014/main" id="{68DCDA73-A5DD-1B00-9A53-D47264941568}"/>
              </a:ext>
            </a:extLst>
          </p:cNvPr>
          <p:cNvSpPr>
            <a:spLocks noGrp="1"/>
          </p:cNvSpPr>
          <p:nvPr>
            <p:ph type="subTitle" idx="1"/>
          </p:nvPr>
        </p:nvSpPr>
        <p:spPr>
          <a:xfrm>
            <a:off x="381894" y="5960209"/>
            <a:ext cx="4171994" cy="1035781"/>
          </a:xfrm>
        </p:spPr>
        <p:txBody>
          <a:bodyPr>
            <a:normAutofit/>
          </a:bodyPr>
          <a:lstStyle/>
          <a:p>
            <a:pPr algn="l"/>
            <a:r>
              <a:rPr lang="en-GB" dirty="0"/>
              <a:t>By Omar Maaouane Veiga</a:t>
            </a:r>
            <a:endParaRPr lang="es-ES" dirty="0"/>
          </a:p>
        </p:txBody>
      </p:sp>
      <p:grpSp>
        <p:nvGrpSpPr>
          <p:cNvPr id="1044" name="Group 1043">
            <a:extLst>
              <a:ext uri="{FF2B5EF4-FFF2-40B4-BE49-F238E27FC236}">
                <a16:creationId xmlns:a16="http://schemas.microsoft.com/office/drawing/2014/main" id="{3AF6A671-C637-4547-85F4-51B6D18813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416432" y="1"/>
            <a:ext cx="2446384" cy="5777808"/>
            <a:chOff x="329184" y="1"/>
            <a:chExt cx="524256" cy="5777808"/>
          </a:xfrm>
        </p:grpSpPr>
        <p:cxnSp>
          <p:nvCxnSpPr>
            <p:cNvPr id="1045" name="Straight Connector 1044">
              <a:extLst>
                <a:ext uri="{FF2B5EF4-FFF2-40B4-BE49-F238E27FC236}">
                  <a16:creationId xmlns:a16="http://schemas.microsoft.com/office/drawing/2014/main" id="{C575CF26-3D3C-4C5A-A2B7-00432016EF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329184" y="5777809"/>
              <a:ext cx="521208"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1046" name="Rectangle 1045">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184" y="1"/>
              <a:ext cx="524256" cy="55321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48" name="Rectangle 1047">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86598" y="269324"/>
            <a:ext cx="6116779" cy="620877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How to Win Friends &amp; Influence People (Audio Download): Dale Carnegie,  Andrew MacMillan, Simon &amp; Schuster Audio: Amazon.co.uk: Books">
            <a:extLst>
              <a:ext uri="{FF2B5EF4-FFF2-40B4-BE49-F238E27FC236}">
                <a16:creationId xmlns:a16="http://schemas.microsoft.com/office/drawing/2014/main" id="{FD5C65B8-1719-30C8-D657-B41A7A28E380}"/>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640572" y="569297"/>
            <a:ext cx="5608830" cy="56088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20954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1D34770-47A8-402C-AF23-2B653F2D88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F1226FA-8ACB-38B7-4506-C7014223076B}"/>
              </a:ext>
            </a:extLst>
          </p:cNvPr>
          <p:cNvSpPr>
            <a:spLocks noGrp="1"/>
          </p:cNvSpPr>
          <p:nvPr>
            <p:ph type="title"/>
          </p:nvPr>
        </p:nvSpPr>
        <p:spPr>
          <a:xfrm>
            <a:off x="836679" y="723898"/>
            <a:ext cx="6002110" cy="1495425"/>
          </a:xfrm>
        </p:spPr>
        <p:txBody>
          <a:bodyPr>
            <a:normAutofit/>
          </a:bodyPr>
          <a:lstStyle/>
          <a:p>
            <a:r>
              <a:rPr lang="en-GB" sz="4000"/>
              <a:t>Introduction</a:t>
            </a:r>
            <a:endParaRPr lang="es-ES" sz="4000"/>
          </a:p>
        </p:txBody>
      </p:sp>
      <p:sp>
        <p:nvSpPr>
          <p:cNvPr id="3" name="Content Placeholder 2">
            <a:extLst>
              <a:ext uri="{FF2B5EF4-FFF2-40B4-BE49-F238E27FC236}">
                <a16:creationId xmlns:a16="http://schemas.microsoft.com/office/drawing/2014/main" id="{22F2B189-51CD-9E24-D62B-826A0B36F9D0}"/>
              </a:ext>
            </a:extLst>
          </p:cNvPr>
          <p:cNvSpPr>
            <a:spLocks noGrp="1"/>
          </p:cNvSpPr>
          <p:nvPr>
            <p:ph idx="1"/>
          </p:nvPr>
        </p:nvSpPr>
        <p:spPr>
          <a:xfrm>
            <a:off x="836680" y="2405067"/>
            <a:ext cx="6002110" cy="3729034"/>
          </a:xfrm>
        </p:spPr>
        <p:txBody>
          <a:bodyPr>
            <a:normAutofit/>
          </a:bodyPr>
          <a:lstStyle/>
          <a:p>
            <a:r>
              <a:rPr lang="en-GB" sz="2000"/>
              <a:t>Before I started uni I was alone when it came to my interest. I was the only person I knew who liked Robotics, and I didn’t have much experience making friends nor influencing people within my profession at all</a:t>
            </a:r>
            <a:r>
              <a:rPr lang="es-ES" sz="2000"/>
              <a:t>.</a:t>
            </a:r>
          </a:p>
          <a:p>
            <a:endParaRPr lang="es-ES" sz="2000"/>
          </a:p>
          <a:p>
            <a:r>
              <a:rPr lang="es-ES" sz="2000"/>
              <a:t>That’s when I bought a book called “How to win friends and Influence people”.</a:t>
            </a:r>
          </a:p>
        </p:txBody>
      </p:sp>
      <p:pic>
        <p:nvPicPr>
          <p:cNvPr id="5" name="Picture 4" descr="A person smiling at camera&#10;&#10;AI-generated content may be incorrect.">
            <a:extLst>
              <a:ext uri="{FF2B5EF4-FFF2-40B4-BE49-F238E27FC236}">
                <a16:creationId xmlns:a16="http://schemas.microsoft.com/office/drawing/2014/main" id="{ACAAD8D1-6417-DAE5-B43F-5FBF120D61C7}"/>
              </a:ext>
            </a:extLst>
          </p:cNvPr>
          <p:cNvPicPr>
            <a:picLocks noChangeAspect="1"/>
          </p:cNvPicPr>
          <p:nvPr/>
        </p:nvPicPr>
        <p:blipFill>
          <a:blip r:embed="rId2">
            <a:extLst>
              <a:ext uri="{28A0092B-C50C-407E-A947-70E740481C1C}">
                <a14:useLocalDpi xmlns:a14="http://schemas.microsoft.com/office/drawing/2010/main" val="0"/>
              </a:ext>
            </a:extLst>
          </a:blip>
          <a:srcRect t="2935"/>
          <a:stretch>
            <a:fillRect/>
          </a:stretch>
        </p:blipFill>
        <p:spPr>
          <a:xfrm rot="16200000">
            <a:off x="6266720" y="932720"/>
            <a:ext cx="6858000" cy="4992560"/>
          </a:xfrm>
          <a:prstGeom prst="rect">
            <a:avLst/>
          </a:prstGeom>
          <a:effectLst/>
        </p:spPr>
      </p:pic>
    </p:spTree>
    <p:extLst>
      <p:ext uri="{BB962C8B-B14F-4D97-AF65-F5344CB8AC3E}">
        <p14:creationId xmlns:p14="http://schemas.microsoft.com/office/powerpoint/2010/main" val="25919105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5" name="Rectangle 2054">
            <a:extLst>
              <a:ext uri="{FF2B5EF4-FFF2-40B4-BE49-F238E27FC236}">
                <a16:creationId xmlns:a16="http://schemas.microsoft.com/office/drawing/2014/main" id="{D1D34770-47A8-402C-AF23-2B653F2D88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DCF8B4-9D21-A511-635A-2A99A68F403B}"/>
              </a:ext>
            </a:extLst>
          </p:cNvPr>
          <p:cNvSpPr>
            <a:spLocks noGrp="1"/>
          </p:cNvSpPr>
          <p:nvPr>
            <p:ph type="title"/>
          </p:nvPr>
        </p:nvSpPr>
        <p:spPr>
          <a:xfrm>
            <a:off x="836679" y="723898"/>
            <a:ext cx="6002110" cy="1495425"/>
          </a:xfrm>
        </p:spPr>
        <p:txBody>
          <a:bodyPr>
            <a:normAutofit/>
          </a:bodyPr>
          <a:lstStyle/>
          <a:p>
            <a:r>
              <a:rPr lang="en-GB" sz="4000"/>
              <a:t>What’ we’ll cover</a:t>
            </a:r>
            <a:endParaRPr lang="es-ES" sz="4000"/>
          </a:p>
        </p:txBody>
      </p:sp>
      <p:sp>
        <p:nvSpPr>
          <p:cNvPr id="3" name="Content Placeholder 2">
            <a:extLst>
              <a:ext uri="{FF2B5EF4-FFF2-40B4-BE49-F238E27FC236}">
                <a16:creationId xmlns:a16="http://schemas.microsoft.com/office/drawing/2014/main" id="{5D5003FC-FFCA-FAED-A7A8-62DCA2CB1FB3}"/>
              </a:ext>
            </a:extLst>
          </p:cNvPr>
          <p:cNvSpPr>
            <a:spLocks noGrp="1"/>
          </p:cNvSpPr>
          <p:nvPr>
            <p:ph idx="1"/>
          </p:nvPr>
        </p:nvSpPr>
        <p:spPr>
          <a:xfrm>
            <a:off x="836680" y="2405067"/>
            <a:ext cx="6002110" cy="3729034"/>
          </a:xfrm>
        </p:spPr>
        <p:txBody>
          <a:bodyPr>
            <a:normAutofit/>
          </a:bodyPr>
          <a:lstStyle/>
          <a:p>
            <a:r>
              <a:rPr lang="en-GB" sz="2000"/>
              <a:t>In this presentation I’ll share with you the essence of what I learned from the book</a:t>
            </a:r>
          </a:p>
          <a:p>
            <a:endParaRPr lang="en-GB" sz="2000"/>
          </a:p>
          <a:p>
            <a:r>
              <a:rPr lang="en-GB" sz="2000"/>
              <a:t>I’ll also share examples of how putting those lessons in practice helped me greatly succeed in my journey so far (and hopefully succeed in the future).</a:t>
            </a:r>
            <a:endParaRPr lang="es-ES" sz="2000"/>
          </a:p>
        </p:txBody>
      </p:sp>
      <p:pic>
        <p:nvPicPr>
          <p:cNvPr id="2050" name="Picture 2" descr="Open education e learning book with icons on the desk | Premium Photo">
            <a:extLst>
              <a:ext uri="{FF2B5EF4-FFF2-40B4-BE49-F238E27FC236}">
                <a16:creationId xmlns:a16="http://schemas.microsoft.com/office/drawing/2014/main" id="{526DC685-0BC2-58C9-81BD-D56397C085D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27263" r="24143" b="-1"/>
          <a:stretch>
            <a:fillRect/>
          </a:stretch>
        </p:blipFill>
        <p:spPr bwMode="auto">
          <a:xfrm>
            <a:off x="7199440" y="10"/>
            <a:ext cx="4992560" cy="6857990"/>
          </a:xfrm>
          <a:prstGeom prst="rect">
            <a:avLst/>
          </a:prstGeom>
          <a:noFill/>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16236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79" name="Rectangle 3078">
            <a:extLst>
              <a:ext uri="{FF2B5EF4-FFF2-40B4-BE49-F238E27FC236}">
                <a16:creationId xmlns:a16="http://schemas.microsoft.com/office/drawing/2014/main" id="{D1D34770-47A8-402C-AF23-2B653F2D88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E6862CB-BDF6-26A5-5541-51C7ADB18132}"/>
              </a:ext>
            </a:extLst>
          </p:cNvPr>
          <p:cNvSpPr>
            <a:spLocks noGrp="1"/>
          </p:cNvSpPr>
          <p:nvPr>
            <p:ph type="title"/>
          </p:nvPr>
        </p:nvSpPr>
        <p:spPr>
          <a:xfrm>
            <a:off x="836679" y="723898"/>
            <a:ext cx="6002110" cy="1495425"/>
          </a:xfrm>
        </p:spPr>
        <p:txBody>
          <a:bodyPr>
            <a:normAutofit/>
          </a:bodyPr>
          <a:lstStyle/>
          <a:p>
            <a:r>
              <a:rPr lang="en-GB" sz="4000"/>
              <a:t>What lessons I learned</a:t>
            </a:r>
            <a:endParaRPr lang="es-ES" sz="4000"/>
          </a:p>
        </p:txBody>
      </p:sp>
      <p:sp>
        <p:nvSpPr>
          <p:cNvPr id="3" name="Content Placeholder 2">
            <a:extLst>
              <a:ext uri="{FF2B5EF4-FFF2-40B4-BE49-F238E27FC236}">
                <a16:creationId xmlns:a16="http://schemas.microsoft.com/office/drawing/2014/main" id="{432E9529-7874-7B83-D7B0-89E42CDB5268}"/>
              </a:ext>
            </a:extLst>
          </p:cNvPr>
          <p:cNvSpPr>
            <a:spLocks noGrp="1"/>
          </p:cNvSpPr>
          <p:nvPr>
            <p:ph idx="1"/>
          </p:nvPr>
        </p:nvSpPr>
        <p:spPr>
          <a:xfrm>
            <a:off x="836680" y="2405067"/>
            <a:ext cx="6002110" cy="3729034"/>
          </a:xfrm>
        </p:spPr>
        <p:txBody>
          <a:bodyPr>
            <a:normAutofit/>
          </a:bodyPr>
          <a:lstStyle/>
          <a:p>
            <a:r>
              <a:rPr lang="en-GB" sz="2000"/>
              <a:t>If there’s one thing this book will drill into your head across all it’s lessons, is how beneficial making friends is in the long run. This is shown through plenty of examples through the book. Among the most important lessons were:</a:t>
            </a:r>
          </a:p>
          <a:p>
            <a:pPr marL="0" indent="0">
              <a:buNone/>
            </a:pPr>
            <a:r>
              <a:rPr lang="en-GB" sz="2000"/>
              <a:t>	-No one wins an argument</a:t>
            </a:r>
          </a:p>
          <a:p>
            <a:pPr marL="0" indent="0">
              <a:buNone/>
            </a:pPr>
            <a:r>
              <a:rPr lang="es-ES" sz="2000"/>
              <a:t>	-If you’re wrong, admit it</a:t>
            </a:r>
            <a:endParaRPr lang="en-GB" sz="2000"/>
          </a:p>
          <a:p>
            <a:pPr marL="0" indent="0">
              <a:buNone/>
            </a:pPr>
            <a:r>
              <a:rPr lang="en-GB" sz="2000"/>
              <a:t>	-A drop of honey is better than a barrel of tar</a:t>
            </a:r>
          </a:p>
        </p:txBody>
      </p:sp>
      <p:pic>
        <p:nvPicPr>
          <p:cNvPr id="3074" name="Picture 2" descr="Making friends as an adult: beyond “putting yourself out there” | by Jordan  Edmunds, PhD | Medium">
            <a:extLst>
              <a:ext uri="{FF2B5EF4-FFF2-40B4-BE49-F238E27FC236}">
                <a16:creationId xmlns:a16="http://schemas.microsoft.com/office/drawing/2014/main" id="{DC5EACB2-F020-174E-D8C2-4C040A9DA8A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28702" r="30349"/>
          <a:stretch>
            <a:fillRect/>
          </a:stretch>
        </p:blipFill>
        <p:spPr bwMode="auto">
          <a:xfrm>
            <a:off x="7199440" y="10"/>
            <a:ext cx="4992560" cy="6857990"/>
          </a:xfrm>
          <a:prstGeom prst="rect">
            <a:avLst/>
          </a:prstGeom>
          <a:noFill/>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165720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03" name="Rectangle 4102">
            <a:extLst>
              <a:ext uri="{FF2B5EF4-FFF2-40B4-BE49-F238E27FC236}">
                <a16:creationId xmlns:a16="http://schemas.microsoft.com/office/drawing/2014/main" id="{D1D34770-47A8-402C-AF23-2B653F2D88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80CEBC2-BA52-F465-F578-D7E3A7B8AE16}"/>
              </a:ext>
            </a:extLst>
          </p:cNvPr>
          <p:cNvSpPr>
            <a:spLocks noGrp="1"/>
          </p:cNvSpPr>
          <p:nvPr>
            <p:ph type="title"/>
          </p:nvPr>
        </p:nvSpPr>
        <p:spPr>
          <a:xfrm>
            <a:off x="836679" y="723898"/>
            <a:ext cx="6002110" cy="1495425"/>
          </a:xfrm>
        </p:spPr>
        <p:txBody>
          <a:bodyPr>
            <a:normAutofit/>
          </a:bodyPr>
          <a:lstStyle/>
          <a:p>
            <a:r>
              <a:rPr lang="en-GB" sz="4000"/>
              <a:t>Those lessons in practice</a:t>
            </a:r>
            <a:endParaRPr lang="es-ES" sz="4000"/>
          </a:p>
        </p:txBody>
      </p:sp>
      <p:sp>
        <p:nvSpPr>
          <p:cNvPr id="3" name="Content Placeholder 2">
            <a:extLst>
              <a:ext uri="{FF2B5EF4-FFF2-40B4-BE49-F238E27FC236}">
                <a16:creationId xmlns:a16="http://schemas.microsoft.com/office/drawing/2014/main" id="{338C34A4-C25E-83EA-4A2C-E4C86FD5B3B1}"/>
              </a:ext>
            </a:extLst>
          </p:cNvPr>
          <p:cNvSpPr>
            <a:spLocks noGrp="1"/>
          </p:cNvSpPr>
          <p:nvPr>
            <p:ph idx="1"/>
          </p:nvPr>
        </p:nvSpPr>
        <p:spPr>
          <a:xfrm>
            <a:off x="836680" y="2405067"/>
            <a:ext cx="6002110" cy="3729034"/>
          </a:xfrm>
        </p:spPr>
        <p:txBody>
          <a:bodyPr>
            <a:normAutofit/>
          </a:bodyPr>
          <a:lstStyle/>
          <a:p>
            <a:r>
              <a:rPr lang="en-GB" sz="2000"/>
              <a:t>During one course project, we were in a group project were one of our peers was often unavailable and didn’t perform as expected. Instead of mandating him to do better I actively communicated with him, asked what was wrong, empathised and never so much as commanded him to “get to work”. </a:t>
            </a:r>
          </a:p>
          <a:p>
            <a:r>
              <a:rPr lang="en-GB" sz="2000"/>
              <a:t>In the end he himself was the one eager to collaborate and quickly picked up his slack.</a:t>
            </a:r>
          </a:p>
          <a:p>
            <a:r>
              <a:rPr lang="en-GB" sz="2000"/>
              <a:t>The group project turned out far better that we could’ve imagined/</a:t>
            </a:r>
          </a:p>
        </p:txBody>
      </p:sp>
      <p:pic>
        <p:nvPicPr>
          <p:cNvPr id="4098" name="Picture 2" descr="People Helping Stairs Stock Illustrations – 173 People Helping Stairs Stock  Illustrations, Vectors &amp; Clipart - Dreamstime">
            <a:extLst>
              <a:ext uri="{FF2B5EF4-FFF2-40B4-BE49-F238E27FC236}">
                <a16:creationId xmlns:a16="http://schemas.microsoft.com/office/drawing/2014/main" id="{68467440-A257-B0D8-2D3A-09F83FEDD7B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2308" r="28091" b="-2"/>
          <a:stretch>
            <a:fillRect/>
          </a:stretch>
        </p:blipFill>
        <p:spPr bwMode="auto">
          <a:xfrm>
            <a:off x="6705600" y="10"/>
            <a:ext cx="5486400" cy="6857990"/>
          </a:xfrm>
          <a:prstGeom prst="rect">
            <a:avLst/>
          </a:prstGeom>
          <a:noFill/>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38121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27" name="Rectangle 5126">
            <a:extLst>
              <a:ext uri="{FF2B5EF4-FFF2-40B4-BE49-F238E27FC236}">
                <a16:creationId xmlns:a16="http://schemas.microsoft.com/office/drawing/2014/main" id="{D1D34770-47A8-402C-AF23-2B653F2D88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420E4E1-0B48-7505-F740-A29189DAD3E4}"/>
              </a:ext>
            </a:extLst>
          </p:cNvPr>
          <p:cNvSpPr>
            <a:spLocks noGrp="1"/>
          </p:cNvSpPr>
          <p:nvPr>
            <p:ph type="title"/>
          </p:nvPr>
        </p:nvSpPr>
        <p:spPr>
          <a:xfrm>
            <a:off x="836679" y="723898"/>
            <a:ext cx="6002110" cy="1495425"/>
          </a:xfrm>
        </p:spPr>
        <p:txBody>
          <a:bodyPr>
            <a:normAutofit/>
          </a:bodyPr>
          <a:lstStyle/>
          <a:p>
            <a:r>
              <a:rPr lang="en-GB" sz="4000"/>
              <a:t>Those lessons in practice</a:t>
            </a:r>
            <a:endParaRPr lang="es-ES" sz="4000"/>
          </a:p>
        </p:txBody>
      </p:sp>
      <p:sp>
        <p:nvSpPr>
          <p:cNvPr id="3" name="Content Placeholder 2">
            <a:extLst>
              <a:ext uri="{FF2B5EF4-FFF2-40B4-BE49-F238E27FC236}">
                <a16:creationId xmlns:a16="http://schemas.microsoft.com/office/drawing/2014/main" id="{179A093C-3AF7-9C5D-096D-6B3B966F0032}"/>
              </a:ext>
            </a:extLst>
          </p:cNvPr>
          <p:cNvSpPr>
            <a:spLocks noGrp="1"/>
          </p:cNvSpPr>
          <p:nvPr>
            <p:ph idx="1"/>
          </p:nvPr>
        </p:nvSpPr>
        <p:spPr>
          <a:xfrm>
            <a:off x="836680" y="2405067"/>
            <a:ext cx="6002110" cy="3729034"/>
          </a:xfrm>
        </p:spPr>
        <p:txBody>
          <a:bodyPr>
            <a:normAutofit/>
          </a:bodyPr>
          <a:lstStyle/>
          <a:p>
            <a:r>
              <a:rPr lang="en-GB" sz="2000"/>
              <a:t>From the book I also began to appreciate the power behind communicating with people effectively. I began actively going to networking events whereby I met other engineers who were later able to help me with professional advice and even obtained help for interviews I would’ve never obtained otherwise.</a:t>
            </a:r>
          </a:p>
        </p:txBody>
      </p:sp>
      <p:pic>
        <p:nvPicPr>
          <p:cNvPr id="5122" name="Picture 2" descr="10 Reasons Why Networking Is Essential For Your Career">
            <a:extLst>
              <a:ext uri="{FF2B5EF4-FFF2-40B4-BE49-F238E27FC236}">
                <a16:creationId xmlns:a16="http://schemas.microsoft.com/office/drawing/2014/main" id="{78E919C5-662A-7FE5-D3AA-A8AD310FE33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2493" t="-1" r="8913" b="-1"/>
          <a:stretch>
            <a:fillRect/>
          </a:stretch>
        </p:blipFill>
        <p:spPr bwMode="auto">
          <a:xfrm>
            <a:off x="7199440" y="10"/>
            <a:ext cx="4992560" cy="6857990"/>
          </a:xfrm>
          <a:prstGeom prst="rect">
            <a:avLst/>
          </a:prstGeom>
          <a:noFill/>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322157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151" name="Rectangle 6150">
            <a:extLst>
              <a:ext uri="{FF2B5EF4-FFF2-40B4-BE49-F238E27FC236}">
                <a16:creationId xmlns:a16="http://schemas.microsoft.com/office/drawing/2014/main" id="{D1D34770-47A8-402C-AF23-2B653F2D88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AA2D913-EAF7-E528-E4E7-B929A6BF91B7}"/>
              </a:ext>
            </a:extLst>
          </p:cNvPr>
          <p:cNvSpPr>
            <a:spLocks noGrp="1"/>
          </p:cNvSpPr>
          <p:nvPr>
            <p:ph type="title"/>
          </p:nvPr>
        </p:nvSpPr>
        <p:spPr>
          <a:xfrm>
            <a:off x="836679" y="723898"/>
            <a:ext cx="6002110" cy="1495425"/>
          </a:xfrm>
        </p:spPr>
        <p:txBody>
          <a:bodyPr>
            <a:normAutofit/>
          </a:bodyPr>
          <a:lstStyle/>
          <a:p>
            <a:r>
              <a:rPr lang="en-GB" sz="4000"/>
              <a:t>Those lessons in practice</a:t>
            </a:r>
            <a:endParaRPr lang="es-ES" sz="4000"/>
          </a:p>
        </p:txBody>
      </p:sp>
      <p:sp>
        <p:nvSpPr>
          <p:cNvPr id="3" name="Content Placeholder 2">
            <a:extLst>
              <a:ext uri="{FF2B5EF4-FFF2-40B4-BE49-F238E27FC236}">
                <a16:creationId xmlns:a16="http://schemas.microsoft.com/office/drawing/2014/main" id="{05BAEE3C-38C3-7F9D-8B17-431DFE5D0B87}"/>
              </a:ext>
            </a:extLst>
          </p:cNvPr>
          <p:cNvSpPr>
            <a:spLocks noGrp="1"/>
          </p:cNvSpPr>
          <p:nvPr>
            <p:ph idx="1"/>
          </p:nvPr>
        </p:nvSpPr>
        <p:spPr>
          <a:xfrm>
            <a:off x="836680" y="2405067"/>
            <a:ext cx="6002110" cy="3729034"/>
          </a:xfrm>
        </p:spPr>
        <p:txBody>
          <a:bodyPr>
            <a:normAutofit/>
          </a:bodyPr>
          <a:lstStyle/>
          <a:p>
            <a:r>
              <a:rPr lang="en-GB" sz="2000"/>
              <a:t>During my final year project, I went to my supervisor fixated on a particular idea. Hearing his suggestions and actively admitting I was wrong at times allowed me to grow, progress and make friends on top of excelling at my project beyond what I could’ve ever imagined.</a:t>
            </a:r>
          </a:p>
        </p:txBody>
      </p:sp>
      <p:pic>
        <p:nvPicPr>
          <p:cNvPr id="6146" name="Picture 2" descr="Feedback Photos, Download The BEST Free Feedback Stock Photos &amp; HD Images">
            <a:extLst>
              <a:ext uri="{FF2B5EF4-FFF2-40B4-BE49-F238E27FC236}">
                <a16:creationId xmlns:a16="http://schemas.microsoft.com/office/drawing/2014/main" id="{46C66229-6BF2-DD7D-6616-196D88FA13C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12912" r="38494" b="-1"/>
          <a:stretch>
            <a:fillRect/>
          </a:stretch>
        </p:blipFill>
        <p:spPr bwMode="auto">
          <a:xfrm>
            <a:off x="7199440" y="10"/>
            <a:ext cx="4992560" cy="6857990"/>
          </a:xfrm>
          <a:prstGeom prst="rect">
            <a:avLst/>
          </a:prstGeom>
          <a:noFill/>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49972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81" name="Rectangle 7180">
            <a:extLst>
              <a:ext uri="{FF2B5EF4-FFF2-40B4-BE49-F238E27FC236}">
                <a16:creationId xmlns:a16="http://schemas.microsoft.com/office/drawing/2014/main" id="{9427AF5F-9A0E-42B7-A252-FD64C9885F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3AB02A8-D8D8-7CA3-C11B-2F2C9B360762}"/>
              </a:ext>
            </a:extLst>
          </p:cNvPr>
          <p:cNvSpPr>
            <a:spLocks noGrp="1"/>
          </p:cNvSpPr>
          <p:nvPr>
            <p:ph type="title"/>
          </p:nvPr>
        </p:nvSpPr>
        <p:spPr>
          <a:xfrm>
            <a:off x="838200" y="365125"/>
            <a:ext cx="10515600" cy="1306443"/>
          </a:xfrm>
        </p:spPr>
        <p:txBody>
          <a:bodyPr>
            <a:normAutofit/>
          </a:bodyPr>
          <a:lstStyle/>
          <a:p>
            <a:r>
              <a:rPr lang="en-GB" sz="4000"/>
              <a:t>Conclusion</a:t>
            </a:r>
            <a:endParaRPr lang="es-ES" sz="4000"/>
          </a:p>
        </p:txBody>
      </p:sp>
      <p:sp>
        <p:nvSpPr>
          <p:cNvPr id="3" name="Content Placeholder 2">
            <a:extLst>
              <a:ext uri="{FF2B5EF4-FFF2-40B4-BE49-F238E27FC236}">
                <a16:creationId xmlns:a16="http://schemas.microsoft.com/office/drawing/2014/main" id="{36E61947-D57F-05E3-5E3D-4A4CD7479B8A}"/>
              </a:ext>
            </a:extLst>
          </p:cNvPr>
          <p:cNvSpPr>
            <a:spLocks noGrp="1"/>
          </p:cNvSpPr>
          <p:nvPr>
            <p:ph idx="1"/>
          </p:nvPr>
        </p:nvSpPr>
        <p:spPr>
          <a:xfrm>
            <a:off x="838200" y="1825625"/>
            <a:ext cx="4152774" cy="4303464"/>
          </a:xfrm>
        </p:spPr>
        <p:txBody>
          <a:bodyPr>
            <a:normAutofit/>
          </a:bodyPr>
          <a:lstStyle/>
          <a:p>
            <a:r>
              <a:rPr lang="en-GB" sz="2000"/>
              <a:t>‘How to make friends and influence people’ has been an amazing book. It singlehandedly taught me how to make wiser decisions in my life that pan out better for everyone in the long run.</a:t>
            </a:r>
          </a:p>
          <a:p>
            <a:endParaRPr lang="en-GB" sz="2000"/>
          </a:p>
          <a:p>
            <a:r>
              <a:rPr lang="en-GB" sz="2000"/>
              <a:t>Without it, I probably wouldn’t have gotten here giving this presentation to you!</a:t>
            </a:r>
          </a:p>
        </p:txBody>
      </p:sp>
      <p:pic>
        <p:nvPicPr>
          <p:cNvPr id="7176" name="Picture 8" descr="Group of business team members raising hands in the sunset sky background  to depict teamwork 27103433 Stock Photo at Vecteezy">
            <a:extLst>
              <a:ext uri="{FF2B5EF4-FFF2-40B4-BE49-F238E27FC236}">
                <a16:creationId xmlns:a16="http://schemas.microsoft.com/office/drawing/2014/main" id="{91F0F2AD-318F-D8E0-DC90-6DCDB4CDB31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2702" r="20942"/>
          <a:stretch>
            <a:fillRect/>
          </a:stretch>
        </p:blipFill>
        <p:spPr bwMode="auto">
          <a:xfrm>
            <a:off x="5464972" y="158931"/>
            <a:ext cx="6578983" cy="65401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30451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0</TotalTime>
  <Words>550</Words>
  <Application>Microsoft Office PowerPoint</Application>
  <PresentationFormat>Widescreen</PresentationFormat>
  <Paragraphs>34</Paragraphs>
  <Slides>8</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Aptos</vt:lpstr>
      <vt:lpstr>Aptos Display</vt:lpstr>
      <vt:lpstr>Arial</vt:lpstr>
      <vt:lpstr>Office Theme</vt:lpstr>
      <vt:lpstr>“How to win friends and influence people” - What Dale Carnegie taught me</vt:lpstr>
      <vt:lpstr>Introduction</vt:lpstr>
      <vt:lpstr>What’ we’ll cover</vt:lpstr>
      <vt:lpstr>What lessons I learned</vt:lpstr>
      <vt:lpstr>Those lessons in practice</vt:lpstr>
      <vt:lpstr>Those lessons in practice</vt:lpstr>
      <vt:lpstr>Those lessons in practice</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Omar Maaouane</dc:creator>
  <cp:lastModifiedBy>Omar Maaouane</cp:lastModifiedBy>
  <cp:revision>18</cp:revision>
  <dcterms:created xsi:type="dcterms:W3CDTF">2025-10-19T13:10:53Z</dcterms:created>
  <dcterms:modified xsi:type="dcterms:W3CDTF">2025-10-19T21:18:48Z</dcterms:modified>
</cp:coreProperties>
</file>