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6D4BFD1-1613-4C32-A9AA-5145169054CE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Deutsch 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A scripting language in German with BASIC like syntax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Why?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5252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Programming and scripting languages are generally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The syntax chosen is simple and organized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The language allows for those who speak  German to learn  programming concepts easily  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The language in English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;Prints all odd numbers between 1-100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SET variable1 = 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LABEL label1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SET variable + 1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PRINT variable1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IF variable &lt; 100 label1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GOTO label1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Now Translated to german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;Druckt alle ungeraden Zahlen zwischen 1-100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SATZ anzahl1 = 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ETIKETTE etikette1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SATZ anzahl1 + 1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DRUCK anzahl1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WENN anzahl1 &lt; 100 etikette1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GEHEZU etikette1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Additional information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The code for this project -&gt;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The rest of my projects → https://github.com/robodylan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Application>LibreOffice/5.0.1.2$Windows_x86 LibreOffice_project/81898c9f5c0d43f3473ba111d7b351050be20261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2015-10-08T19:45:07Z</dcterms:created>
  <dc:language>en-US</dc:language>
  <dcterms:modified xsi:type="dcterms:W3CDTF">2015-10-08T20:58:51Z</dcterms:modified>
  <cp:revision>20</cp:revision>
</cp:coreProperties>
</file>