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410" r:id="rId5"/>
    <p:sldId id="372" r:id="rId6"/>
    <p:sldId id="412" r:id="rId7"/>
    <p:sldId id="414" r:id="rId8"/>
    <p:sldId id="403" r:id="rId9"/>
    <p:sldId id="411" r:id="rId10"/>
    <p:sldId id="400" r:id="rId11"/>
    <p:sldId id="40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9A5218-179D-456D-9953-E69A886FE625}" v="718" dt="2022-07-19T14:43:02.3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598" autoAdjust="0"/>
  </p:normalViewPr>
  <p:slideViewPr>
    <p:cSldViewPr snapToGrid="0">
      <p:cViewPr varScale="1">
        <p:scale>
          <a:sx n="110" d="100"/>
          <a:sy n="110" d="100"/>
        </p:scale>
        <p:origin x="80" y="80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 Francis" userId="7f0e01936d3c0330" providerId="LiveId" clId="{539A5218-179D-456D-9953-E69A886FE625}"/>
    <pc:docChg chg="undo custSel modSld sldOrd">
      <pc:chgData name="Jay Francis" userId="7f0e01936d3c0330" providerId="LiveId" clId="{539A5218-179D-456D-9953-E69A886FE625}" dt="2022-07-19T14:48:01.063" v="1064" actId="20577"/>
      <pc:docMkLst>
        <pc:docMk/>
      </pc:docMkLst>
      <pc:sldChg chg="mod modShow">
        <pc:chgData name="Jay Francis" userId="7f0e01936d3c0330" providerId="LiveId" clId="{539A5218-179D-456D-9953-E69A886FE625}" dt="2022-07-19T14:43:14.203" v="1057" actId="729"/>
        <pc:sldMkLst>
          <pc:docMk/>
          <pc:sldMk cId="1544838494" sldId="371"/>
        </pc:sldMkLst>
      </pc:sldChg>
      <pc:sldChg chg="addSp delSp modSp mod">
        <pc:chgData name="Jay Francis" userId="7f0e01936d3c0330" providerId="LiveId" clId="{539A5218-179D-456D-9953-E69A886FE625}" dt="2022-07-19T14:48:01.063" v="1064" actId="20577"/>
        <pc:sldMkLst>
          <pc:docMk/>
          <pc:sldMk cId="162092071" sldId="372"/>
        </pc:sldMkLst>
        <pc:spChg chg="mod">
          <ac:chgData name="Jay Francis" userId="7f0e01936d3c0330" providerId="LiveId" clId="{539A5218-179D-456D-9953-E69A886FE625}" dt="2022-07-19T14:48:01.063" v="1064" actId="20577"/>
          <ac:spMkLst>
            <pc:docMk/>
            <pc:sldMk cId="162092071" sldId="372"/>
            <ac:spMk id="3" creationId="{42AFE50A-6F33-40AD-9446-D7F6D1B310CF}"/>
          </ac:spMkLst>
        </pc:spChg>
        <pc:spChg chg="mod">
          <ac:chgData name="Jay Francis" userId="7f0e01936d3c0330" providerId="LiveId" clId="{539A5218-179D-456D-9953-E69A886FE625}" dt="2022-07-19T14:12:51.853" v="3" actId="20577"/>
          <ac:spMkLst>
            <pc:docMk/>
            <pc:sldMk cId="162092071" sldId="372"/>
            <ac:spMk id="13" creationId="{A3967E21-B2F3-45A0-8DC7-5AA3CCC51699}"/>
          </ac:spMkLst>
        </pc:spChg>
        <pc:spChg chg="add del mod">
          <ac:chgData name="Jay Francis" userId="7f0e01936d3c0330" providerId="LiveId" clId="{539A5218-179D-456D-9953-E69A886FE625}" dt="2022-07-19T14:42:23.710" v="1050" actId="2711"/>
          <ac:spMkLst>
            <pc:docMk/>
            <pc:sldMk cId="162092071" sldId="372"/>
            <ac:spMk id="15" creationId="{E87B0019-071E-4C19-9139-35D5377D2C85}"/>
          </ac:spMkLst>
        </pc:spChg>
      </pc:sldChg>
      <pc:sldChg chg="mod modShow">
        <pc:chgData name="Jay Francis" userId="7f0e01936d3c0330" providerId="LiveId" clId="{539A5218-179D-456D-9953-E69A886FE625}" dt="2022-07-19T14:43:14.203" v="1057" actId="729"/>
        <pc:sldMkLst>
          <pc:docMk/>
          <pc:sldMk cId="3266076763" sldId="388"/>
        </pc:sldMkLst>
      </pc:sldChg>
      <pc:sldChg chg="mod modShow">
        <pc:chgData name="Jay Francis" userId="7f0e01936d3c0330" providerId="LiveId" clId="{539A5218-179D-456D-9953-E69A886FE625}" dt="2022-07-19T14:43:14.203" v="1057" actId="729"/>
        <pc:sldMkLst>
          <pc:docMk/>
          <pc:sldMk cId="787300552" sldId="390"/>
        </pc:sldMkLst>
      </pc:sldChg>
      <pc:sldChg chg="mod modShow">
        <pc:chgData name="Jay Francis" userId="7f0e01936d3c0330" providerId="LiveId" clId="{539A5218-179D-456D-9953-E69A886FE625}" dt="2022-07-19T14:43:14.203" v="1057" actId="729"/>
        <pc:sldMkLst>
          <pc:docMk/>
          <pc:sldMk cId="1279475182" sldId="391"/>
        </pc:sldMkLst>
      </pc:sldChg>
      <pc:sldChg chg="mod modShow">
        <pc:chgData name="Jay Francis" userId="7f0e01936d3c0330" providerId="LiveId" clId="{539A5218-179D-456D-9953-E69A886FE625}" dt="2022-07-19T14:43:14.203" v="1057" actId="729"/>
        <pc:sldMkLst>
          <pc:docMk/>
          <pc:sldMk cId="4047162040" sldId="396"/>
        </pc:sldMkLst>
      </pc:sldChg>
      <pc:sldChg chg="addSp delSp modSp mod ord">
        <pc:chgData name="Jay Francis" userId="7f0e01936d3c0330" providerId="LiveId" clId="{539A5218-179D-456D-9953-E69A886FE625}" dt="2022-07-19T14:43:00.054" v="1055"/>
        <pc:sldMkLst>
          <pc:docMk/>
          <pc:sldMk cId="637630954" sldId="400"/>
        </pc:sldMkLst>
        <pc:spChg chg="mod">
          <ac:chgData name="Jay Francis" userId="7f0e01936d3c0330" providerId="LiveId" clId="{539A5218-179D-456D-9953-E69A886FE625}" dt="2022-07-19T14:30:52.690" v="795" actId="114"/>
          <ac:spMkLst>
            <pc:docMk/>
            <pc:sldMk cId="637630954" sldId="400"/>
            <ac:spMk id="2" creationId="{937EC466-2297-4C1B-8079-A514AB8D335D}"/>
          </ac:spMkLst>
        </pc:spChg>
        <pc:spChg chg="mod">
          <ac:chgData name="Jay Francis" userId="7f0e01936d3c0330" providerId="LiveId" clId="{539A5218-179D-456D-9953-E69A886FE625}" dt="2022-07-19T14:33:54.343" v="882" actId="20577"/>
          <ac:spMkLst>
            <pc:docMk/>
            <pc:sldMk cId="637630954" sldId="400"/>
            <ac:spMk id="3" creationId="{6CC87D86-1B97-419B-878E-C18BA725FF0A}"/>
          </ac:spMkLst>
        </pc:spChg>
        <pc:spChg chg="add mod">
          <ac:chgData name="Jay Francis" userId="7f0e01936d3c0330" providerId="LiveId" clId="{539A5218-179D-456D-9953-E69A886FE625}" dt="2022-07-19T14:43:00.054" v="1055"/>
          <ac:spMkLst>
            <pc:docMk/>
            <pc:sldMk cId="637630954" sldId="400"/>
            <ac:spMk id="12" creationId="{34563F0F-6579-8CB3-0295-7C2725B9654B}"/>
          </ac:spMkLst>
        </pc:spChg>
        <pc:spChg chg="mod">
          <ac:chgData name="Jay Francis" userId="7f0e01936d3c0330" providerId="LiveId" clId="{539A5218-179D-456D-9953-E69A886FE625}" dt="2022-07-19T14:29:23.206" v="776" actId="20577"/>
          <ac:spMkLst>
            <pc:docMk/>
            <pc:sldMk cId="637630954" sldId="400"/>
            <ac:spMk id="16" creationId="{6D298BC0-D1EE-4B8A-B546-4C8799240D8F}"/>
          </ac:spMkLst>
        </pc:spChg>
        <pc:spChg chg="del">
          <ac:chgData name="Jay Francis" userId="7f0e01936d3c0330" providerId="LiveId" clId="{539A5218-179D-456D-9953-E69A886FE625}" dt="2022-07-19T14:29:27.110" v="777" actId="478"/>
          <ac:spMkLst>
            <pc:docMk/>
            <pc:sldMk cId="637630954" sldId="400"/>
            <ac:spMk id="17" creationId="{7CF31D05-F197-49CC-87BE-4A7FEB81335F}"/>
          </ac:spMkLst>
        </pc:spChg>
        <pc:spChg chg="del">
          <ac:chgData name="Jay Francis" userId="7f0e01936d3c0330" providerId="LiveId" clId="{539A5218-179D-456D-9953-E69A886FE625}" dt="2022-07-19T14:29:14.262" v="765" actId="478"/>
          <ac:spMkLst>
            <pc:docMk/>
            <pc:sldMk cId="637630954" sldId="400"/>
            <ac:spMk id="18" creationId="{0CFCA4BA-5731-4BC1-9FF7-23403BFA938A}"/>
          </ac:spMkLst>
        </pc:spChg>
      </pc:sldChg>
      <pc:sldChg chg="modSp mod">
        <pc:chgData name="Jay Francis" userId="7f0e01936d3c0330" providerId="LiveId" clId="{539A5218-179D-456D-9953-E69A886FE625}" dt="2022-07-19T14:44:25.094" v="1059" actId="20577"/>
        <pc:sldMkLst>
          <pc:docMk/>
          <pc:sldMk cId="4107789351" sldId="403"/>
        </pc:sldMkLst>
        <pc:spChg chg="mod">
          <ac:chgData name="Jay Francis" userId="7f0e01936d3c0330" providerId="LiveId" clId="{539A5218-179D-456D-9953-E69A886FE625}" dt="2022-07-19T14:44:25.094" v="1059" actId="20577"/>
          <ac:spMkLst>
            <pc:docMk/>
            <pc:sldMk cId="4107789351" sldId="403"/>
            <ac:spMk id="2" creationId="{C662048C-4193-46A7-B629-11E6AF3B6012}"/>
          </ac:spMkLst>
        </pc:spChg>
        <pc:spChg chg="mod">
          <ac:chgData name="Jay Francis" userId="7f0e01936d3c0330" providerId="LiveId" clId="{539A5218-179D-456D-9953-E69A886FE625}" dt="2022-07-19T14:14:10.949" v="20" actId="20577"/>
          <ac:spMkLst>
            <pc:docMk/>
            <pc:sldMk cId="4107789351" sldId="403"/>
            <ac:spMk id="7" creationId="{41490115-1BAA-41CB-8138-76ADEBC9E741}"/>
          </ac:spMkLst>
        </pc:spChg>
        <pc:spChg chg="mod">
          <ac:chgData name="Jay Francis" userId="7f0e01936d3c0330" providerId="LiveId" clId="{539A5218-179D-456D-9953-E69A886FE625}" dt="2022-07-19T14:42:51.373" v="1053" actId="2711"/>
          <ac:spMkLst>
            <pc:docMk/>
            <pc:sldMk cId="4107789351" sldId="403"/>
            <ac:spMk id="9" creationId="{0C9BB6B4-244E-4F86-BF5C-9354C21B6043}"/>
          </ac:spMkLst>
        </pc:spChg>
      </pc:sldChg>
      <pc:sldChg chg="mod modShow">
        <pc:chgData name="Jay Francis" userId="7f0e01936d3c0330" providerId="LiveId" clId="{539A5218-179D-456D-9953-E69A886FE625}" dt="2022-07-19T14:43:14.203" v="1057" actId="729"/>
        <pc:sldMkLst>
          <pc:docMk/>
          <pc:sldMk cId="2394014188" sldId="404"/>
        </pc:sldMkLst>
      </pc:sldChg>
      <pc:sldChg chg="addSp delSp modSp mod ord">
        <pc:chgData name="Jay Francis" userId="7f0e01936d3c0330" providerId="LiveId" clId="{539A5218-179D-456D-9953-E69A886FE625}" dt="2022-07-19T14:43:02.366" v="1056"/>
        <pc:sldMkLst>
          <pc:docMk/>
          <pc:sldMk cId="1994895105" sldId="407"/>
        </pc:sldMkLst>
        <pc:spChg chg="mod">
          <ac:chgData name="Jay Francis" userId="7f0e01936d3c0330" providerId="LiveId" clId="{539A5218-179D-456D-9953-E69A886FE625}" dt="2022-07-19T14:34:30.166" v="892" actId="2711"/>
          <ac:spMkLst>
            <pc:docMk/>
            <pc:sldMk cId="1994895105" sldId="407"/>
            <ac:spMk id="2" creationId="{D2F924B7-710C-4A57-8CFD-02AED0241E6D}"/>
          </ac:spMkLst>
        </pc:spChg>
        <pc:spChg chg="mod">
          <ac:chgData name="Jay Francis" userId="7f0e01936d3c0330" providerId="LiveId" clId="{539A5218-179D-456D-9953-E69A886FE625}" dt="2022-07-19T14:37:52.568" v="986" actId="3626"/>
          <ac:spMkLst>
            <pc:docMk/>
            <pc:sldMk cId="1994895105" sldId="407"/>
            <ac:spMk id="3" creationId="{C95A8907-8F83-4D28-A679-FA8F63B9A1BA}"/>
          </ac:spMkLst>
        </pc:spChg>
        <pc:spChg chg="mod">
          <ac:chgData name="Jay Francis" userId="7f0e01936d3c0330" providerId="LiveId" clId="{539A5218-179D-456D-9953-E69A886FE625}" dt="2022-07-19T14:35:09.127" v="944" actId="20577"/>
          <ac:spMkLst>
            <pc:docMk/>
            <pc:sldMk cId="1994895105" sldId="407"/>
            <ac:spMk id="7" creationId="{58677E1A-6EF4-4E0B-8465-B74A11B4EC5E}"/>
          </ac:spMkLst>
        </pc:spChg>
        <pc:spChg chg="del">
          <ac:chgData name="Jay Francis" userId="7f0e01936d3c0330" providerId="LiveId" clId="{539A5218-179D-456D-9953-E69A886FE625}" dt="2022-07-19T14:35:01.615" v="935" actId="478"/>
          <ac:spMkLst>
            <pc:docMk/>
            <pc:sldMk cId="1994895105" sldId="407"/>
            <ac:spMk id="8" creationId="{9B416018-B9FF-439D-B677-A6C1EE52C534}"/>
          </ac:spMkLst>
        </pc:spChg>
        <pc:spChg chg="del">
          <ac:chgData name="Jay Francis" userId="7f0e01936d3c0330" providerId="LiveId" clId="{539A5218-179D-456D-9953-E69A886FE625}" dt="2022-07-19T14:35:12.199" v="945" actId="478"/>
          <ac:spMkLst>
            <pc:docMk/>
            <pc:sldMk cId="1994895105" sldId="407"/>
            <ac:spMk id="9" creationId="{D9293E6D-52CE-414C-A9A9-7A3C0CE08934}"/>
          </ac:spMkLst>
        </pc:spChg>
        <pc:spChg chg="add mod">
          <ac:chgData name="Jay Francis" userId="7f0e01936d3c0330" providerId="LiveId" clId="{539A5218-179D-456D-9953-E69A886FE625}" dt="2022-07-19T14:43:02.366" v="1056"/>
          <ac:spMkLst>
            <pc:docMk/>
            <pc:sldMk cId="1994895105" sldId="407"/>
            <ac:spMk id="10" creationId="{4761C00A-E25B-4AB5-2C63-7D7B96A0FB73}"/>
          </ac:spMkLst>
        </pc:spChg>
      </pc:sldChg>
      <pc:sldChg chg="mod modShow">
        <pc:chgData name="Jay Francis" userId="7f0e01936d3c0330" providerId="LiveId" clId="{539A5218-179D-456D-9953-E69A886FE625}" dt="2022-07-19T14:43:14.203" v="1057" actId="729"/>
        <pc:sldMkLst>
          <pc:docMk/>
          <pc:sldMk cId="2875688276" sldId="409"/>
        </pc:sldMkLst>
      </pc:sldChg>
      <pc:sldChg chg="addSp delSp modSp mod ord">
        <pc:chgData name="Jay Francis" userId="7f0e01936d3c0330" providerId="LiveId" clId="{539A5218-179D-456D-9953-E69A886FE625}" dt="2022-07-19T14:44:28.990" v="1063" actId="20577"/>
        <pc:sldMkLst>
          <pc:docMk/>
          <pc:sldMk cId="568354645" sldId="411"/>
        </pc:sldMkLst>
        <pc:spChg chg="mod">
          <ac:chgData name="Jay Francis" userId="7f0e01936d3c0330" providerId="LiveId" clId="{539A5218-179D-456D-9953-E69A886FE625}" dt="2022-07-19T14:44:28.990" v="1063" actId="20577"/>
          <ac:spMkLst>
            <pc:docMk/>
            <pc:sldMk cId="568354645" sldId="411"/>
            <ac:spMk id="2" creationId="{AA584C88-9468-43F0-84FE-87E6F8995935}"/>
          </ac:spMkLst>
        </pc:spChg>
        <pc:spChg chg="mod">
          <ac:chgData name="Jay Francis" userId="7f0e01936d3c0330" providerId="LiveId" clId="{539A5218-179D-456D-9953-E69A886FE625}" dt="2022-07-19T14:29:32.686" v="779" actId="20577"/>
          <ac:spMkLst>
            <pc:docMk/>
            <pc:sldMk cId="568354645" sldId="411"/>
            <ac:spMk id="4" creationId="{F4567E44-A438-462D-80F7-973D8E22B234}"/>
          </ac:spMkLst>
        </pc:spChg>
        <pc:spChg chg="del">
          <ac:chgData name="Jay Francis" userId="7f0e01936d3c0330" providerId="LiveId" clId="{539A5218-179D-456D-9953-E69A886FE625}" dt="2022-07-19T14:16:30.197" v="42" actId="478"/>
          <ac:spMkLst>
            <pc:docMk/>
            <pc:sldMk cId="568354645" sldId="411"/>
            <ac:spMk id="5" creationId="{5DF60FF9-E837-4D2A-86A0-3B5D4D6449E3}"/>
          </ac:spMkLst>
        </pc:spChg>
        <pc:spChg chg="del">
          <ac:chgData name="Jay Francis" userId="7f0e01936d3c0330" providerId="LiveId" clId="{539A5218-179D-456D-9953-E69A886FE625}" dt="2022-07-19T14:16:33.143" v="43" actId="478"/>
          <ac:spMkLst>
            <pc:docMk/>
            <pc:sldMk cId="568354645" sldId="411"/>
            <ac:spMk id="6" creationId="{5A7A9107-342C-447F-BD0F-E20064E5FDA7}"/>
          </ac:spMkLst>
        </pc:spChg>
        <pc:spChg chg="add mod">
          <ac:chgData name="Jay Francis" userId="7f0e01936d3c0330" providerId="LiveId" clId="{539A5218-179D-456D-9953-E69A886FE625}" dt="2022-07-19T14:42:56.601" v="1054"/>
          <ac:spMkLst>
            <pc:docMk/>
            <pc:sldMk cId="568354645" sldId="411"/>
            <ac:spMk id="8" creationId="{B865684F-4125-4383-7B27-71DF29D4BD32}"/>
          </ac:spMkLst>
        </pc:spChg>
        <pc:graphicFrameChg chg="mod">
          <ac:chgData name="Jay Francis" userId="7f0e01936d3c0330" providerId="LiveId" clId="{539A5218-179D-456D-9953-E69A886FE625}" dt="2022-07-19T14:28:38.999" v="762" actId="20577"/>
          <ac:graphicFrameMkLst>
            <pc:docMk/>
            <pc:sldMk cId="568354645" sldId="411"/>
            <ac:graphicFrameMk id="7" creationId="{DCCF0814-D45B-4C2C-BB91-2CABE926997E}"/>
          </ac:graphicFrameMkLst>
        </pc:graphicFrameChg>
      </pc:sldChg>
      <pc:sldChg chg="delSp modSp mod">
        <pc:chgData name="Jay Francis" userId="7f0e01936d3c0330" providerId="LiveId" clId="{539A5218-179D-456D-9953-E69A886FE625}" dt="2022-07-19T14:42:35.301" v="1051" actId="2711"/>
        <pc:sldMkLst>
          <pc:docMk/>
          <pc:sldMk cId="3259080904" sldId="412"/>
        </pc:sldMkLst>
        <pc:spChg chg="mod">
          <ac:chgData name="Jay Francis" userId="7f0e01936d3c0330" providerId="LiveId" clId="{539A5218-179D-456D-9953-E69A886FE625}" dt="2022-07-19T14:13:01.308" v="6" actId="20577"/>
          <ac:spMkLst>
            <pc:docMk/>
            <pc:sldMk cId="3259080904" sldId="412"/>
            <ac:spMk id="13" creationId="{A3967E21-B2F3-45A0-8DC7-5AA3CCC51699}"/>
          </ac:spMkLst>
        </pc:spChg>
        <pc:spChg chg="del">
          <ac:chgData name="Jay Francis" userId="7f0e01936d3c0330" providerId="LiveId" clId="{539A5218-179D-456D-9953-E69A886FE625}" dt="2022-07-19T14:10:58.095" v="0" actId="478"/>
          <ac:spMkLst>
            <pc:docMk/>
            <pc:sldMk cId="3259080904" sldId="412"/>
            <ac:spMk id="14" creationId="{F2598B45-0899-4C64-A088-FE0583534F45}"/>
          </ac:spMkLst>
        </pc:spChg>
        <pc:spChg chg="mod">
          <ac:chgData name="Jay Francis" userId="7f0e01936d3c0330" providerId="LiveId" clId="{539A5218-179D-456D-9953-E69A886FE625}" dt="2022-07-19T14:42:35.301" v="1051" actId="2711"/>
          <ac:spMkLst>
            <pc:docMk/>
            <pc:sldMk cId="3259080904" sldId="412"/>
            <ac:spMk id="15" creationId="{E87B0019-071E-4C19-9139-35D5377D2C85}"/>
          </ac:spMkLst>
        </pc:spChg>
      </pc:sldChg>
      <pc:sldChg chg="mod modShow">
        <pc:chgData name="Jay Francis" userId="7f0e01936d3c0330" providerId="LiveId" clId="{539A5218-179D-456D-9953-E69A886FE625}" dt="2022-07-19T14:43:14.203" v="1057" actId="729"/>
        <pc:sldMkLst>
          <pc:docMk/>
          <pc:sldMk cId="850753327" sldId="413"/>
        </pc:sldMkLst>
      </pc:sldChg>
      <pc:sldChg chg="modSp mod">
        <pc:chgData name="Jay Francis" userId="7f0e01936d3c0330" providerId="LiveId" clId="{539A5218-179D-456D-9953-E69A886FE625}" dt="2022-07-19T14:42:41.888" v="1052" actId="2711"/>
        <pc:sldMkLst>
          <pc:docMk/>
          <pc:sldMk cId="3723203491" sldId="414"/>
        </pc:sldMkLst>
        <pc:spChg chg="mod">
          <ac:chgData name="Jay Francis" userId="7f0e01936d3c0330" providerId="LiveId" clId="{539A5218-179D-456D-9953-E69A886FE625}" dt="2022-07-19T14:13:10.461" v="15" actId="20577"/>
          <ac:spMkLst>
            <pc:docMk/>
            <pc:sldMk cId="3723203491" sldId="414"/>
            <ac:spMk id="11" creationId="{A5C2B59E-52FE-4A9A-A8E9-376D22AACF20}"/>
          </ac:spMkLst>
        </pc:spChg>
        <pc:spChg chg="mod">
          <ac:chgData name="Jay Francis" userId="7f0e01936d3c0330" providerId="LiveId" clId="{539A5218-179D-456D-9953-E69A886FE625}" dt="2022-07-19T14:42:41.888" v="1052" actId="2711"/>
          <ac:spMkLst>
            <pc:docMk/>
            <pc:sldMk cId="3723203491" sldId="414"/>
            <ac:spMk id="13" creationId="{135C349A-D650-4791-866D-35668BC3F98A}"/>
          </ac:spMkLst>
        </pc:spChg>
      </pc:sldChg>
    </pc:docChg>
  </pc:docChgLst>
  <pc:docChgLst>
    <pc:chgData name="Jay Francis" userId="7f0e01936d3c0330" providerId="LiveId" clId="{07A19B54-9AAA-48D4-A6F2-544C82B434E3}"/>
    <pc:docChg chg="delSld">
      <pc:chgData name="Jay Francis" userId="7f0e01936d3c0330" providerId="LiveId" clId="{07A19B54-9AAA-48D4-A6F2-544C82B434E3}" dt="2022-07-19T15:10:23.877" v="0" actId="47"/>
      <pc:docMkLst>
        <pc:docMk/>
      </pc:docMkLst>
      <pc:sldChg chg="del">
        <pc:chgData name="Jay Francis" userId="7f0e01936d3c0330" providerId="LiveId" clId="{07A19B54-9AAA-48D4-A6F2-544C82B434E3}" dt="2022-07-19T15:10:23.877" v="0" actId="47"/>
        <pc:sldMkLst>
          <pc:docMk/>
          <pc:sldMk cId="1544838494" sldId="371"/>
        </pc:sldMkLst>
      </pc:sldChg>
      <pc:sldChg chg="del">
        <pc:chgData name="Jay Francis" userId="7f0e01936d3c0330" providerId="LiveId" clId="{07A19B54-9AAA-48D4-A6F2-544C82B434E3}" dt="2022-07-19T15:10:23.877" v="0" actId="47"/>
        <pc:sldMkLst>
          <pc:docMk/>
          <pc:sldMk cId="3266076763" sldId="388"/>
        </pc:sldMkLst>
      </pc:sldChg>
      <pc:sldChg chg="del">
        <pc:chgData name="Jay Francis" userId="7f0e01936d3c0330" providerId="LiveId" clId="{07A19B54-9AAA-48D4-A6F2-544C82B434E3}" dt="2022-07-19T15:10:23.877" v="0" actId="47"/>
        <pc:sldMkLst>
          <pc:docMk/>
          <pc:sldMk cId="787300552" sldId="390"/>
        </pc:sldMkLst>
      </pc:sldChg>
      <pc:sldChg chg="del">
        <pc:chgData name="Jay Francis" userId="7f0e01936d3c0330" providerId="LiveId" clId="{07A19B54-9AAA-48D4-A6F2-544C82B434E3}" dt="2022-07-19T15:10:23.877" v="0" actId="47"/>
        <pc:sldMkLst>
          <pc:docMk/>
          <pc:sldMk cId="1279475182" sldId="391"/>
        </pc:sldMkLst>
      </pc:sldChg>
      <pc:sldChg chg="del">
        <pc:chgData name="Jay Francis" userId="7f0e01936d3c0330" providerId="LiveId" clId="{07A19B54-9AAA-48D4-A6F2-544C82B434E3}" dt="2022-07-19T15:10:23.877" v="0" actId="47"/>
        <pc:sldMkLst>
          <pc:docMk/>
          <pc:sldMk cId="4047162040" sldId="396"/>
        </pc:sldMkLst>
      </pc:sldChg>
      <pc:sldChg chg="del">
        <pc:chgData name="Jay Francis" userId="7f0e01936d3c0330" providerId="LiveId" clId="{07A19B54-9AAA-48D4-A6F2-544C82B434E3}" dt="2022-07-19T15:10:23.877" v="0" actId="47"/>
        <pc:sldMkLst>
          <pc:docMk/>
          <pc:sldMk cId="2394014188" sldId="404"/>
        </pc:sldMkLst>
      </pc:sldChg>
      <pc:sldChg chg="del">
        <pc:chgData name="Jay Francis" userId="7f0e01936d3c0330" providerId="LiveId" clId="{07A19B54-9AAA-48D4-A6F2-544C82B434E3}" dt="2022-07-19T15:10:23.877" v="0" actId="47"/>
        <pc:sldMkLst>
          <pc:docMk/>
          <pc:sldMk cId="2875688276" sldId="409"/>
        </pc:sldMkLst>
      </pc:sldChg>
      <pc:sldChg chg="del">
        <pc:chgData name="Jay Francis" userId="7f0e01936d3c0330" providerId="LiveId" clId="{07A19B54-9AAA-48D4-A6F2-544C82B434E3}" dt="2022-07-19T15:10:23.877" v="0" actId="47"/>
        <pc:sldMkLst>
          <pc:docMk/>
          <pc:sldMk cId="850753327" sldId="413"/>
        </pc:sldMkLst>
      </pc:sldChg>
    </pc:docChg>
  </pc:docChgLst>
  <pc:docChgLst>
    <pc:chgData name="Jay Francis" userId="7f0e01936d3c0330" providerId="LiveId" clId="{AE4356BA-7182-4AC3-B78B-5CCAF7862CE3}"/>
    <pc:docChg chg="undo custSel addSld modSld sldOrd modMainMaster">
      <pc:chgData name="Jay Francis" userId="7f0e01936d3c0330" providerId="LiveId" clId="{AE4356BA-7182-4AC3-B78B-5CCAF7862CE3}" dt="2022-06-10T19:35:31.134" v="4229" actId="20577"/>
      <pc:docMkLst>
        <pc:docMk/>
      </pc:docMkLst>
      <pc:sldChg chg="ord">
        <pc:chgData name="Jay Francis" userId="7f0e01936d3c0330" providerId="LiveId" clId="{AE4356BA-7182-4AC3-B78B-5CCAF7862CE3}" dt="2022-06-10T00:03:59.426" v="800"/>
        <pc:sldMkLst>
          <pc:docMk/>
          <pc:sldMk cId="1544838494" sldId="371"/>
        </pc:sldMkLst>
      </pc:sldChg>
      <pc:sldChg chg="delSp modSp mod ord">
        <pc:chgData name="Jay Francis" userId="7f0e01936d3c0330" providerId="LiveId" clId="{AE4356BA-7182-4AC3-B78B-5CCAF7862CE3}" dt="2022-06-10T18:54:17.605" v="2120" actId="20577"/>
        <pc:sldMkLst>
          <pc:docMk/>
          <pc:sldMk cId="162092071" sldId="372"/>
        </pc:sldMkLst>
        <pc:spChg chg="mod">
          <ac:chgData name="Jay Francis" userId="7f0e01936d3c0330" providerId="LiveId" clId="{AE4356BA-7182-4AC3-B78B-5CCAF7862CE3}" dt="2022-06-10T18:54:17.605" v="2120" actId="20577"/>
          <ac:spMkLst>
            <pc:docMk/>
            <pc:sldMk cId="162092071" sldId="372"/>
            <ac:spMk id="3" creationId="{42AFE50A-6F33-40AD-9446-D7F6D1B310CF}"/>
          </ac:spMkLst>
        </pc:spChg>
        <pc:spChg chg="mod">
          <ac:chgData name="Jay Francis" userId="7f0e01936d3c0330" providerId="LiveId" clId="{AE4356BA-7182-4AC3-B78B-5CCAF7862CE3}" dt="2022-06-10T00:03:45.669" v="794" actId="20577"/>
          <ac:spMkLst>
            <pc:docMk/>
            <pc:sldMk cId="162092071" sldId="372"/>
            <ac:spMk id="13" creationId="{A3967E21-B2F3-45A0-8DC7-5AA3CCC51699}"/>
          </ac:spMkLst>
        </pc:spChg>
        <pc:spChg chg="del mod">
          <ac:chgData name="Jay Francis" userId="7f0e01936d3c0330" providerId="LiveId" clId="{AE4356BA-7182-4AC3-B78B-5CCAF7862CE3}" dt="2022-06-10T00:21:32.694" v="854" actId="478"/>
          <ac:spMkLst>
            <pc:docMk/>
            <pc:sldMk cId="162092071" sldId="372"/>
            <ac:spMk id="14" creationId="{F2598B45-0899-4C64-A088-FE0583534F45}"/>
          </ac:spMkLst>
        </pc:spChg>
        <pc:spChg chg="mod">
          <ac:chgData name="Jay Francis" userId="7f0e01936d3c0330" providerId="LiveId" clId="{AE4356BA-7182-4AC3-B78B-5CCAF7862CE3}" dt="2022-06-09T23:47:57.658" v="14" actId="2711"/>
          <ac:spMkLst>
            <pc:docMk/>
            <pc:sldMk cId="162092071" sldId="372"/>
            <ac:spMk id="59" creationId="{FD483A78-48D6-4682-BE37-B2D0C566DB9D}"/>
          </ac:spMkLst>
        </pc:spChg>
      </pc:sldChg>
      <pc:sldChg chg="delSp modSp mod ord">
        <pc:chgData name="Jay Francis" userId="7f0e01936d3c0330" providerId="LiveId" clId="{AE4356BA-7182-4AC3-B78B-5CCAF7862CE3}" dt="2022-06-10T19:18:02.894" v="3193" actId="20577"/>
        <pc:sldMkLst>
          <pc:docMk/>
          <pc:sldMk cId="4107789351" sldId="403"/>
        </pc:sldMkLst>
        <pc:spChg chg="mod">
          <ac:chgData name="Jay Francis" userId="7f0e01936d3c0330" providerId="LiveId" clId="{AE4356BA-7182-4AC3-B78B-5CCAF7862CE3}" dt="2022-06-10T18:54:59.157" v="2124" actId="20577"/>
          <ac:spMkLst>
            <pc:docMk/>
            <pc:sldMk cId="4107789351" sldId="403"/>
            <ac:spMk id="2" creationId="{C662048C-4193-46A7-B629-11E6AF3B6012}"/>
          </ac:spMkLst>
        </pc:spChg>
        <pc:spChg chg="mod">
          <ac:chgData name="Jay Francis" userId="7f0e01936d3c0330" providerId="LiveId" clId="{AE4356BA-7182-4AC3-B78B-5CCAF7862CE3}" dt="2022-06-10T19:04:57.020" v="2589" actId="20577"/>
          <ac:spMkLst>
            <pc:docMk/>
            <pc:sldMk cId="4107789351" sldId="403"/>
            <ac:spMk id="3" creationId="{49B60637-E38C-4FB9-BB90-79E096B13EB2}"/>
          </ac:spMkLst>
        </pc:spChg>
        <pc:spChg chg="mod">
          <ac:chgData name="Jay Francis" userId="7f0e01936d3c0330" providerId="LiveId" clId="{AE4356BA-7182-4AC3-B78B-5CCAF7862CE3}" dt="2022-06-10T19:18:02.894" v="3193" actId="20577"/>
          <ac:spMkLst>
            <pc:docMk/>
            <pc:sldMk cId="4107789351" sldId="403"/>
            <ac:spMk id="4" creationId="{6CACF22F-9C87-4879-AAB2-48632D6FDB1C}"/>
          </ac:spMkLst>
        </pc:spChg>
        <pc:spChg chg="mod">
          <ac:chgData name="Jay Francis" userId="7f0e01936d3c0330" providerId="LiveId" clId="{AE4356BA-7182-4AC3-B78B-5CCAF7862CE3}" dt="2022-06-10T19:05:07.899" v="2603" actId="20577"/>
          <ac:spMkLst>
            <pc:docMk/>
            <pc:sldMk cId="4107789351" sldId="403"/>
            <ac:spMk id="5" creationId="{7E498FA1-73DF-4649-8670-2024EF5E07E4}"/>
          </ac:spMkLst>
        </pc:spChg>
        <pc:spChg chg="mod">
          <ac:chgData name="Jay Francis" userId="7f0e01936d3c0330" providerId="LiveId" clId="{AE4356BA-7182-4AC3-B78B-5CCAF7862CE3}" dt="2022-06-10T19:16:57.029" v="3180" actId="20577"/>
          <ac:spMkLst>
            <pc:docMk/>
            <pc:sldMk cId="4107789351" sldId="403"/>
            <ac:spMk id="6" creationId="{3149D214-3225-48E6-A8E2-B3627BF469A6}"/>
          </ac:spMkLst>
        </pc:spChg>
        <pc:spChg chg="mod">
          <ac:chgData name="Jay Francis" userId="7f0e01936d3c0330" providerId="LiveId" clId="{AE4356BA-7182-4AC3-B78B-5CCAF7862CE3}" dt="2022-06-10T19:07:13.074" v="2682" actId="20577"/>
          <ac:spMkLst>
            <pc:docMk/>
            <pc:sldMk cId="4107789351" sldId="403"/>
            <ac:spMk id="7" creationId="{41490115-1BAA-41CB-8138-76ADEBC9E741}"/>
          </ac:spMkLst>
        </pc:spChg>
        <pc:spChg chg="del">
          <ac:chgData name="Jay Francis" userId="7f0e01936d3c0330" providerId="LiveId" clId="{AE4356BA-7182-4AC3-B78B-5CCAF7862CE3}" dt="2022-06-10T19:07:03.436" v="2674" actId="478"/>
          <ac:spMkLst>
            <pc:docMk/>
            <pc:sldMk cId="4107789351" sldId="403"/>
            <ac:spMk id="8" creationId="{380FDB67-600F-4B86-83A1-2AB553668BA9}"/>
          </ac:spMkLst>
        </pc:spChg>
      </pc:sldChg>
      <pc:sldChg chg="modSp mod">
        <pc:chgData name="Jay Francis" userId="7f0e01936d3c0330" providerId="LiveId" clId="{AE4356BA-7182-4AC3-B78B-5CCAF7862CE3}" dt="2022-06-09T23:50:26.221" v="229" actId="20577"/>
        <pc:sldMkLst>
          <pc:docMk/>
          <pc:sldMk cId="1032804341" sldId="410"/>
        </pc:sldMkLst>
        <pc:spChg chg="mod">
          <ac:chgData name="Jay Francis" userId="7f0e01936d3c0330" providerId="LiveId" clId="{AE4356BA-7182-4AC3-B78B-5CCAF7862CE3}" dt="2022-06-09T23:50:26.221" v="229" actId="20577"/>
          <ac:spMkLst>
            <pc:docMk/>
            <pc:sldMk cId="1032804341" sldId="410"/>
            <ac:spMk id="10" creationId="{623FB30D-4353-4FDD-9FA6-2C7A5AF30338}"/>
          </ac:spMkLst>
        </pc:spChg>
        <pc:spChg chg="mod">
          <ac:chgData name="Jay Francis" userId="7f0e01936d3c0330" providerId="LiveId" clId="{AE4356BA-7182-4AC3-B78B-5CCAF7862CE3}" dt="2022-06-09T23:45:21.716" v="10" actId="114"/>
          <ac:spMkLst>
            <pc:docMk/>
            <pc:sldMk cId="1032804341" sldId="410"/>
            <ac:spMk id="30" creationId="{9DAE0213-8971-4F41-9E3D-5FCCD40DC2BF}"/>
          </ac:spMkLst>
        </pc:spChg>
      </pc:sldChg>
      <pc:sldChg chg="addSp delSp modSp add mod">
        <pc:chgData name="Jay Francis" userId="7f0e01936d3c0330" providerId="LiveId" clId="{AE4356BA-7182-4AC3-B78B-5CCAF7862CE3}" dt="2022-06-10T00:58:11.335" v="2106" actId="21"/>
        <pc:sldMkLst>
          <pc:docMk/>
          <pc:sldMk cId="3259080904" sldId="412"/>
        </pc:sldMkLst>
        <pc:spChg chg="mod">
          <ac:chgData name="Jay Francis" userId="7f0e01936d3c0330" providerId="LiveId" clId="{AE4356BA-7182-4AC3-B78B-5CCAF7862CE3}" dt="2022-06-10T00:40:27.030" v="2034" actId="20577"/>
          <ac:spMkLst>
            <pc:docMk/>
            <pc:sldMk cId="3259080904" sldId="412"/>
            <ac:spMk id="3" creationId="{42AFE50A-6F33-40AD-9446-D7F6D1B310CF}"/>
          </ac:spMkLst>
        </pc:spChg>
        <pc:spChg chg="add del mod">
          <ac:chgData name="Jay Francis" userId="7f0e01936d3c0330" providerId="LiveId" clId="{AE4356BA-7182-4AC3-B78B-5CCAF7862CE3}" dt="2022-06-10T00:20:15.773" v="842" actId="931"/>
          <ac:spMkLst>
            <pc:docMk/>
            <pc:sldMk cId="3259080904" sldId="412"/>
            <ac:spMk id="4" creationId="{1F881BDB-6866-EFBC-5969-A91A364ADD7B}"/>
          </ac:spMkLst>
        </pc:spChg>
        <pc:spChg chg="add del mod ord">
          <ac:chgData name="Jay Francis" userId="7f0e01936d3c0330" providerId="LiveId" clId="{AE4356BA-7182-4AC3-B78B-5CCAF7862CE3}" dt="2022-06-10T00:21:05.569" v="851" actId="931"/>
          <ac:spMkLst>
            <pc:docMk/>
            <pc:sldMk cId="3259080904" sldId="412"/>
            <ac:spMk id="6" creationId="{14E81C7F-DC92-C6A1-AF2A-08D4D069FD9E}"/>
          </ac:spMkLst>
        </pc:spChg>
        <pc:spChg chg="add del mod">
          <ac:chgData name="Jay Francis" userId="7f0e01936d3c0330" providerId="LiveId" clId="{AE4356BA-7182-4AC3-B78B-5CCAF7862CE3}" dt="2022-06-10T00:17:54.175" v="836" actId="931"/>
          <ac:spMkLst>
            <pc:docMk/>
            <pc:sldMk cId="3259080904" sldId="412"/>
            <ac:spMk id="9" creationId="{53A86C91-80E2-5B2B-2E6E-EF7F4E34694D}"/>
          </ac:spMkLst>
        </pc:spChg>
        <pc:spChg chg="mod">
          <ac:chgData name="Jay Francis" userId="7f0e01936d3c0330" providerId="LiveId" clId="{AE4356BA-7182-4AC3-B78B-5CCAF7862CE3}" dt="2022-06-10T00:40:50.718" v="2042" actId="20577"/>
          <ac:spMkLst>
            <pc:docMk/>
            <pc:sldMk cId="3259080904" sldId="412"/>
            <ac:spMk id="13" creationId="{A3967E21-B2F3-45A0-8DC7-5AA3CCC51699}"/>
          </ac:spMkLst>
        </pc:spChg>
        <pc:spChg chg="add del mod">
          <ac:chgData name="Jay Francis" userId="7f0e01936d3c0330" providerId="LiveId" clId="{AE4356BA-7182-4AC3-B78B-5CCAF7862CE3}" dt="2022-06-10T00:19:59.486" v="840" actId="931"/>
          <ac:spMkLst>
            <pc:docMk/>
            <pc:sldMk cId="3259080904" sldId="412"/>
            <ac:spMk id="18" creationId="{9F81E16B-0EB4-CAC9-5EE1-C091E657800D}"/>
          </ac:spMkLst>
        </pc:spChg>
        <pc:spChg chg="add del mod">
          <ac:chgData name="Jay Francis" userId="7f0e01936d3c0330" providerId="LiveId" clId="{AE4356BA-7182-4AC3-B78B-5CCAF7862CE3}" dt="2022-06-10T00:58:11.335" v="2106" actId="21"/>
          <ac:spMkLst>
            <pc:docMk/>
            <pc:sldMk cId="3259080904" sldId="412"/>
            <ac:spMk id="24" creationId="{A394D61A-5F26-A35D-0C77-EBC579F1BD8E}"/>
          </ac:spMkLst>
        </pc:spChg>
        <pc:spChg chg="add mod">
          <ac:chgData name="Jay Francis" userId="7f0e01936d3c0330" providerId="LiveId" clId="{AE4356BA-7182-4AC3-B78B-5CCAF7862CE3}" dt="2022-06-10T00:41:19.092" v="2085" actId="20577"/>
          <ac:spMkLst>
            <pc:docMk/>
            <pc:sldMk cId="3259080904" sldId="412"/>
            <ac:spMk id="28" creationId="{82A04A2A-EACA-BCFD-CD64-EFA13133B305}"/>
          </ac:spMkLst>
        </pc:spChg>
        <pc:spChg chg="mod">
          <ac:chgData name="Jay Francis" userId="7f0e01936d3c0330" providerId="LiveId" clId="{AE4356BA-7182-4AC3-B78B-5CCAF7862CE3}" dt="2022-06-10T00:42:24.679" v="2086" actId="20577"/>
          <ac:spMkLst>
            <pc:docMk/>
            <pc:sldMk cId="3259080904" sldId="412"/>
            <ac:spMk id="59" creationId="{FD483A78-48D6-4682-BE37-B2D0C566DB9D}"/>
          </ac:spMkLst>
        </pc:spChg>
        <pc:picChg chg="del">
          <ac:chgData name="Jay Francis" userId="7f0e01936d3c0330" providerId="LiveId" clId="{AE4356BA-7182-4AC3-B78B-5CCAF7862CE3}" dt="2022-06-10T00:17:38.064" v="835" actId="478"/>
          <ac:picMkLst>
            <pc:docMk/>
            <pc:sldMk cId="3259080904" sldId="412"/>
            <ac:picMk id="8" creationId="{1424FF41-F655-4118-95E4-CC03D489668A}"/>
          </ac:picMkLst>
        </pc:picChg>
        <pc:picChg chg="del">
          <ac:chgData name="Jay Francis" userId="7f0e01936d3c0330" providerId="LiveId" clId="{AE4356BA-7182-4AC3-B78B-5CCAF7862CE3}" dt="2022-06-10T00:13:42.368" v="828" actId="478"/>
          <ac:picMkLst>
            <pc:docMk/>
            <pc:sldMk cId="3259080904" sldId="412"/>
            <ac:picMk id="10" creationId="{9CB36CBF-780F-44BF-90F7-7C2E32629CB9}"/>
          </ac:picMkLst>
        </pc:picChg>
        <pc:picChg chg="del">
          <ac:chgData name="Jay Francis" userId="7f0e01936d3c0330" providerId="LiveId" clId="{AE4356BA-7182-4AC3-B78B-5CCAF7862CE3}" dt="2022-06-10T00:13:43.173" v="829" actId="478"/>
          <ac:picMkLst>
            <pc:docMk/>
            <pc:sldMk cId="3259080904" sldId="412"/>
            <ac:picMk id="12" creationId="{09C1E283-54F6-4BE3-BD4B-B4C5888D08CC}"/>
          </ac:picMkLst>
        </pc:picChg>
        <pc:picChg chg="add del mod">
          <ac:chgData name="Jay Francis" userId="7f0e01936d3c0330" providerId="LiveId" clId="{AE4356BA-7182-4AC3-B78B-5CCAF7862CE3}" dt="2022-06-10T00:18:24.039" v="839" actId="478"/>
          <ac:picMkLst>
            <pc:docMk/>
            <pc:sldMk cId="3259080904" sldId="412"/>
            <ac:picMk id="16" creationId="{763949EA-1722-84E6-49C0-E2DDD790CE7F}"/>
          </ac:picMkLst>
        </pc:picChg>
        <pc:picChg chg="add mod">
          <ac:chgData name="Jay Francis" userId="7f0e01936d3c0330" providerId="LiveId" clId="{AE4356BA-7182-4AC3-B78B-5CCAF7862CE3}" dt="2022-06-10T00:20:01.683" v="841" actId="27614"/>
          <ac:picMkLst>
            <pc:docMk/>
            <pc:sldMk cId="3259080904" sldId="412"/>
            <ac:picMk id="20" creationId="{EE4DE9D9-B699-D36F-024C-6D5744FB92DA}"/>
          </ac:picMkLst>
        </pc:picChg>
        <pc:picChg chg="add del mod">
          <ac:chgData name="Jay Francis" userId="7f0e01936d3c0330" providerId="LiveId" clId="{AE4356BA-7182-4AC3-B78B-5CCAF7862CE3}" dt="2022-06-10T00:20:38.312" v="847" actId="478"/>
          <ac:picMkLst>
            <pc:docMk/>
            <pc:sldMk cId="3259080904" sldId="412"/>
            <ac:picMk id="22" creationId="{DD07B067-DC1C-6AB7-8410-467C7CCF6676}"/>
          </ac:picMkLst>
        </pc:picChg>
        <pc:picChg chg="add mod ord">
          <ac:chgData name="Jay Francis" userId="7f0e01936d3c0330" providerId="LiveId" clId="{AE4356BA-7182-4AC3-B78B-5CCAF7862CE3}" dt="2022-06-10T00:58:04.946" v="2105" actId="167"/>
          <ac:picMkLst>
            <pc:docMk/>
            <pc:sldMk cId="3259080904" sldId="412"/>
            <ac:picMk id="26" creationId="{59851E6D-E7A3-0074-9B99-12AF56C81A49}"/>
          </ac:picMkLst>
        </pc:picChg>
      </pc:sldChg>
      <pc:sldChg chg="addSp delSp modSp add mod ord">
        <pc:chgData name="Jay Francis" userId="7f0e01936d3c0330" providerId="LiveId" clId="{AE4356BA-7182-4AC3-B78B-5CCAF7862CE3}" dt="2022-06-10T00:17:22.675" v="834" actId="1076"/>
        <pc:sldMkLst>
          <pc:docMk/>
          <pc:sldMk cId="850753327" sldId="413"/>
        </pc:sldMkLst>
        <pc:picChg chg="add del">
          <ac:chgData name="Jay Francis" userId="7f0e01936d3c0330" providerId="LiveId" clId="{AE4356BA-7182-4AC3-B78B-5CCAF7862CE3}" dt="2022-06-10T00:08:36.623" v="803"/>
          <ac:picMkLst>
            <pc:docMk/>
            <pc:sldMk cId="850753327" sldId="413"/>
            <ac:picMk id="2" creationId="{88E05F76-2DA3-B81E-1CC3-9E86E98794A1}"/>
          </ac:picMkLst>
        </pc:picChg>
        <pc:picChg chg="add mod">
          <ac:chgData name="Jay Francis" userId="7f0e01936d3c0330" providerId="LiveId" clId="{AE4356BA-7182-4AC3-B78B-5CCAF7862CE3}" dt="2022-06-10T00:10:26.612" v="809" actId="1076"/>
          <ac:picMkLst>
            <pc:docMk/>
            <pc:sldMk cId="850753327" sldId="413"/>
            <ac:picMk id="4" creationId="{CB3EA2BA-3A32-88A4-80D8-7279B5C5CEFD}"/>
          </ac:picMkLst>
        </pc:picChg>
        <pc:picChg chg="mod">
          <ac:chgData name="Jay Francis" userId="7f0e01936d3c0330" providerId="LiveId" clId="{AE4356BA-7182-4AC3-B78B-5CCAF7862CE3}" dt="2022-06-10T00:08:48.199" v="806" actId="1076"/>
          <ac:picMkLst>
            <pc:docMk/>
            <pc:sldMk cId="850753327" sldId="413"/>
            <ac:picMk id="12" creationId="{74CBA211-37A0-4CC8-ACD3-522C5BE67732}"/>
          </ac:picMkLst>
        </pc:picChg>
        <pc:picChg chg="add mod">
          <ac:chgData name="Jay Francis" userId="7f0e01936d3c0330" providerId="LiveId" clId="{AE4356BA-7182-4AC3-B78B-5CCAF7862CE3}" dt="2022-06-10T00:08:52.151" v="807" actId="1076"/>
          <ac:picMkLst>
            <pc:docMk/>
            <pc:sldMk cId="850753327" sldId="413"/>
            <ac:picMk id="1026" creationId="{6D1314EC-2E68-527D-658B-91392CA33425}"/>
          </ac:picMkLst>
        </pc:picChg>
        <pc:picChg chg="add mod">
          <ac:chgData name="Jay Francis" userId="7f0e01936d3c0330" providerId="LiveId" clId="{AE4356BA-7182-4AC3-B78B-5CCAF7862CE3}" dt="2022-06-10T00:17:22.675" v="834" actId="1076"/>
          <ac:picMkLst>
            <pc:docMk/>
            <pc:sldMk cId="850753327" sldId="413"/>
            <ac:picMk id="1028" creationId="{196F615F-73F8-F7F5-D71E-B4B2F3F81C5F}"/>
          </ac:picMkLst>
        </pc:picChg>
      </pc:sldChg>
      <pc:sldChg chg="delSp modSp add mod ord">
        <pc:chgData name="Jay Francis" userId="7f0e01936d3c0330" providerId="LiveId" clId="{AE4356BA-7182-4AC3-B78B-5CCAF7862CE3}" dt="2022-06-10T19:35:31.134" v="4229" actId="20577"/>
        <pc:sldMkLst>
          <pc:docMk/>
          <pc:sldMk cId="3723203491" sldId="414"/>
        </pc:sldMkLst>
        <pc:spChg chg="mod">
          <ac:chgData name="Jay Francis" userId="7f0e01936d3c0330" providerId="LiveId" clId="{AE4356BA-7182-4AC3-B78B-5CCAF7862CE3}" dt="2022-06-10T19:17:32.461" v="3182" actId="114"/>
          <ac:spMkLst>
            <pc:docMk/>
            <pc:sldMk cId="3723203491" sldId="414"/>
            <ac:spMk id="2" creationId="{E84C1DE9-CAB6-4FC9-96EE-EE9AE9D5BBD7}"/>
          </ac:spMkLst>
        </pc:spChg>
        <pc:spChg chg="mod">
          <ac:chgData name="Jay Francis" userId="7f0e01936d3c0330" providerId="LiveId" clId="{AE4356BA-7182-4AC3-B78B-5CCAF7862CE3}" dt="2022-06-10T19:19:09.851" v="3199" actId="20577"/>
          <ac:spMkLst>
            <pc:docMk/>
            <pc:sldMk cId="3723203491" sldId="414"/>
            <ac:spMk id="3" creationId="{8E3D0E32-897D-44CC-82D6-988E930958DA}"/>
          </ac:spMkLst>
        </pc:spChg>
        <pc:spChg chg="mod">
          <ac:chgData name="Jay Francis" userId="7f0e01936d3c0330" providerId="LiveId" clId="{AE4356BA-7182-4AC3-B78B-5CCAF7862CE3}" dt="2022-06-10T19:35:31.134" v="4229" actId="20577"/>
          <ac:spMkLst>
            <pc:docMk/>
            <pc:sldMk cId="3723203491" sldId="414"/>
            <ac:spMk id="4" creationId="{4ED1911C-D5D5-4207-8D00-1291333B9E4C}"/>
          </ac:spMkLst>
        </pc:spChg>
        <pc:spChg chg="mod">
          <ac:chgData name="Jay Francis" userId="7f0e01936d3c0330" providerId="LiveId" clId="{AE4356BA-7182-4AC3-B78B-5CCAF7862CE3}" dt="2022-06-10T19:19:15.732" v="3204" actId="20577"/>
          <ac:spMkLst>
            <pc:docMk/>
            <pc:sldMk cId="3723203491" sldId="414"/>
            <ac:spMk id="5" creationId="{5210E318-A122-4A89-804D-CEFF925F07E4}"/>
          </ac:spMkLst>
        </pc:spChg>
        <pc:spChg chg="mod">
          <ac:chgData name="Jay Francis" userId="7f0e01936d3c0330" providerId="LiveId" clId="{AE4356BA-7182-4AC3-B78B-5CCAF7862CE3}" dt="2022-06-10T19:28:45.643" v="3963" actId="20577"/>
          <ac:spMkLst>
            <pc:docMk/>
            <pc:sldMk cId="3723203491" sldId="414"/>
            <ac:spMk id="6" creationId="{A6BDD6CF-7F0C-4567-AF1F-614EC29AD233}"/>
          </ac:spMkLst>
        </pc:spChg>
        <pc:spChg chg="mod">
          <ac:chgData name="Jay Francis" userId="7f0e01936d3c0330" providerId="LiveId" clId="{AE4356BA-7182-4AC3-B78B-5CCAF7862CE3}" dt="2022-06-10T19:19:26.227" v="3230" actId="20577"/>
          <ac:spMkLst>
            <pc:docMk/>
            <pc:sldMk cId="3723203491" sldId="414"/>
            <ac:spMk id="7" creationId="{1FC1B756-FC7B-466B-82FA-16A9E38E7C95}"/>
          </ac:spMkLst>
        </pc:spChg>
        <pc:spChg chg="mod">
          <ac:chgData name="Jay Francis" userId="7f0e01936d3c0330" providerId="LiveId" clId="{AE4356BA-7182-4AC3-B78B-5CCAF7862CE3}" dt="2022-06-10T19:34:16.356" v="4221" actId="20577"/>
          <ac:spMkLst>
            <pc:docMk/>
            <pc:sldMk cId="3723203491" sldId="414"/>
            <ac:spMk id="8" creationId="{07F1BFB7-86DC-4B2A-9BFA-409B21F6171B}"/>
          </ac:spMkLst>
        </pc:spChg>
        <pc:spChg chg="del">
          <ac:chgData name="Jay Francis" userId="7f0e01936d3c0330" providerId="LiveId" clId="{AE4356BA-7182-4AC3-B78B-5CCAF7862CE3}" dt="2022-06-10T19:24:46.476" v="3684" actId="478"/>
          <ac:spMkLst>
            <pc:docMk/>
            <pc:sldMk cId="3723203491" sldId="414"/>
            <ac:spMk id="12" creationId="{7CB809D8-0262-4300-9542-A032940F5C09}"/>
          </ac:spMkLst>
        </pc:spChg>
      </pc:sldChg>
      <pc:sldMasterChg chg="modSldLayout">
        <pc:chgData name="Jay Francis" userId="7f0e01936d3c0330" providerId="LiveId" clId="{AE4356BA-7182-4AC3-B78B-5CCAF7862CE3}" dt="2022-06-09T23:46:55.922" v="13" actId="2711"/>
        <pc:sldMasterMkLst>
          <pc:docMk/>
          <pc:sldMasterMk cId="3377632538" sldId="2147483660"/>
        </pc:sldMasterMkLst>
        <pc:sldLayoutChg chg="modSp">
          <pc:chgData name="Jay Francis" userId="7f0e01936d3c0330" providerId="LiveId" clId="{AE4356BA-7182-4AC3-B78B-5CCAF7862CE3}" dt="2022-06-09T23:46:55.922" v="13" actId="2711"/>
          <pc:sldLayoutMkLst>
            <pc:docMk/>
            <pc:sldMasterMk cId="3377632538" sldId="2147483660"/>
            <pc:sldLayoutMk cId="7553827" sldId="2147483686"/>
          </pc:sldLayoutMkLst>
          <pc:spChg chg="mod">
            <ac:chgData name="Jay Francis" userId="7f0e01936d3c0330" providerId="LiveId" clId="{AE4356BA-7182-4AC3-B78B-5CCAF7862CE3}" dt="2022-06-09T23:46:55.922" v="13" actId="2711"/>
            <ac:spMkLst>
              <pc:docMk/>
              <pc:sldMasterMk cId="3377632538" sldId="2147483660"/>
              <pc:sldLayoutMk cId="7553827" sldId="2147483686"/>
              <ac:spMk id="14" creationId="{FF4C4F21-0086-44BC-AE2C-731756B16DCD}"/>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a:lstStyle/>
        <a:p>
          <a:endParaRPr lang="en-US"/>
        </a:p>
      </dgm:t>
    </dgm:pt>
    <dgm:pt modelId="{4259F840-24E7-476F-9F30-482E46395856}">
      <dgm:prSet phldrT="[Text]" custT="1"/>
      <dgm:spPr/>
      <dgm:t>
        <a:bodyPr/>
        <a:lstStyle/>
        <a:p>
          <a:r>
            <a:rPr lang="en-US" sz="1300" b="1" dirty="0"/>
            <a:t>September 2022</a:t>
          </a:r>
        </a:p>
      </dgm:t>
    </dgm:pt>
    <dgm:pt modelId="{FCE8068D-7E50-4749-A8D0-ADEDAC5637B3}" type="parTrans" cxnId="{42EE41D1-3C16-4937-BB38-B076896C09A0}">
      <dgm:prSet/>
      <dgm:spPr/>
      <dgm:t>
        <a:bodyPr/>
        <a:lstStyle/>
        <a:p>
          <a:endParaRPr lang="en-US" sz="1300"/>
        </a:p>
      </dgm:t>
    </dgm:pt>
    <dgm:pt modelId="{DCC444A4-F20A-48F5-A61E-47BFFF185A57}" type="sibTrans" cxnId="{42EE41D1-3C16-4937-BB38-B076896C09A0}">
      <dgm:prSet/>
      <dgm:spPr/>
      <dgm:t>
        <a:bodyPr/>
        <a:lstStyle/>
        <a:p>
          <a:endParaRPr lang="en-US" sz="1300"/>
        </a:p>
      </dgm:t>
    </dgm:pt>
    <dgm:pt modelId="{B54C8F6C-BE1E-4EAB-B7A0-48DE01FFAA36}">
      <dgm:prSet phldrT="[Text]" custT="1"/>
      <dgm:spPr/>
      <dgm:t>
        <a:bodyPr/>
        <a:lstStyle/>
        <a:p>
          <a:r>
            <a:rPr lang="en-US" sz="1300" b="0" i="0" u="none" dirty="0"/>
            <a:t>Payload hardware design complete</a:t>
          </a:r>
        </a:p>
        <a:p>
          <a:r>
            <a:rPr lang="en-US" sz="1300" b="0" i="0" u="none" dirty="0"/>
            <a:t>Prototype payload ready for lab use</a:t>
          </a:r>
          <a:endParaRPr lang="en-US" sz="1300" dirty="0"/>
        </a:p>
      </dgm:t>
    </dgm:pt>
    <dgm:pt modelId="{8DE7CD45-B7C0-432E-B819-6A7D97E31315}" type="parTrans" cxnId="{770CA1CC-3DDD-451E-AE83-A71CA570260C}">
      <dgm:prSet/>
      <dgm:spPr/>
      <dgm:t>
        <a:bodyPr/>
        <a:lstStyle/>
        <a:p>
          <a:endParaRPr lang="en-US" sz="1300"/>
        </a:p>
      </dgm:t>
    </dgm:pt>
    <dgm:pt modelId="{C33B8BEF-A818-4A2F-A99A-E2B29895E184}" type="sibTrans" cxnId="{770CA1CC-3DDD-451E-AE83-A71CA570260C}">
      <dgm:prSet/>
      <dgm:spPr/>
      <dgm:t>
        <a:bodyPr/>
        <a:lstStyle/>
        <a:p>
          <a:endParaRPr lang="en-US" sz="1300"/>
        </a:p>
      </dgm:t>
    </dgm:pt>
    <dgm:pt modelId="{E4033A39-DCC4-4038-9562-AEDDBBB37A99}">
      <dgm:prSet phldrT="[Text]" custT="1"/>
      <dgm:spPr/>
      <dgm:t>
        <a:bodyPr/>
        <a:lstStyle/>
        <a:p>
          <a:r>
            <a:rPr lang="en-US" sz="1300" b="1" dirty="0"/>
            <a:t>October 2022</a:t>
          </a:r>
        </a:p>
      </dgm:t>
    </dgm:pt>
    <dgm:pt modelId="{048EEAE6-78BA-4B00-B7BB-9C22DBB1E8F4}" type="parTrans" cxnId="{32EF2862-2950-4DF8-BEA8-CD19460CCA31}">
      <dgm:prSet/>
      <dgm:spPr/>
      <dgm:t>
        <a:bodyPr/>
        <a:lstStyle/>
        <a:p>
          <a:endParaRPr lang="en-US" sz="1300"/>
        </a:p>
      </dgm:t>
    </dgm:pt>
    <dgm:pt modelId="{80AB0E5B-0C58-465D-A545-5B21133D2849}" type="sibTrans" cxnId="{32EF2862-2950-4DF8-BEA8-CD19460CCA31}">
      <dgm:prSet/>
      <dgm:spPr/>
      <dgm:t>
        <a:bodyPr/>
        <a:lstStyle/>
        <a:p>
          <a:endParaRPr lang="en-US" sz="1300"/>
        </a:p>
      </dgm:t>
    </dgm:pt>
    <dgm:pt modelId="{A4C0B4E4-70AD-4901-9E3F-7EA25DD6DAA1}">
      <dgm:prSet phldrT="[Text]" custT="1"/>
      <dgm:spPr/>
      <dgm:t>
        <a:bodyPr/>
        <a:lstStyle/>
        <a:p>
          <a:r>
            <a:rPr lang="en-US" sz="1300" dirty="0"/>
            <a:t>Testing of prototype payload</a:t>
          </a:r>
        </a:p>
        <a:p>
          <a:r>
            <a:rPr lang="en-US" sz="1300" dirty="0"/>
            <a:t>Ground station options evaluation</a:t>
          </a:r>
        </a:p>
        <a:p>
          <a:r>
            <a:rPr lang="en-US" sz="1300" dirty="0"/>
            <a:t>Ground station software prototype</a:t>
          </a:r>
        </a:p>
        <a:p>
          <a:r>
            <a:rPr lang="en-US" sz="1300" b="0" i="0" u="none" dirty="0"/>
            <a:t>Initial pass of firmware complete</a:t>
          </a:r>
          <a:r>
            <a:rPr lang="en-US" sz="1300" dirty="0"/>
            <a:t> </a:t>
          </a:r>
        </a:p>
      </dgm:t>
    </dgm:pt>
    <dgm:pt modelId="{701D9033-BAD3-4299-933F-A47AFDC2ECD0}" type="parTrans" cxnId="{5E74CB62-E52E-4CEE-8AA1-9812BFC0D67E}">
      <dgm:prSet/>
      <dgm:spPr/>
      <dgm:t>
        <a:bodyPr/>
        <a:lstStyle/>
        <a:p>
          <a:endParaRPr lang="en-US" sz="1300"/>
        </a:p>
      </dgm:t>
    </dgm:pt>
    <dgm:pt modelId="{657DB10D-2517-48AA-B970-6D815DBD4123}" type="sibTrans" cxnId="{5E74CB62-E52E-4CEE-8AA1-9812BFC0D67E}">
      <dgm:prSet/>
      <dgm:spPr/>
      <dgm:t>
        <a:bodyPr/>
        <a:lstStyle/>
        <a:p>
          <a:endParaRPr lang="en-US" sz="1300"/>
        </a:p>
      </dgm:t>
    </dgm:pt>
    <dgm:pt modelId="{87BF7896-20EA-4E8F-B6F4-A34EC5C9CB50}">
      <dgm:prSet phldrT="[Text]" custT="1"/>
      <dgm:spPr>
        <a:solidFill>
          <a:schemeClr val="accent4"/>
        </a:solidFill>
        <a:ln>
          <a:solidFill>
            <a:schemeClr val="accent3"/>
          </a:solidFill>
        </a:ln>
      </dgm:spPr>
      <dgm:t>
        <a:bodyPr/>
        <a:lstStyle/>
        <a:p>
          <a:r>
            <a:rPr lang="en-US" sz="1300" b="1" dirty="0"/>
            <a:t>November 2022</a:t>
          </a:r>
        </a:p>
      </dgm:t>
    </dgm:pt>
    <dgm:pt modelId="{05E47BA5-F724-4AEE-9B5B-401F18E028E6}" type="parTrans" cxnId="{92330C11-C197-4512-BDA4-8D8A69AF7D1C}">
      <dgm:prSet/>
      <dgm:spPr/>
      <dgm:t>
        <a:bodyPr/>
        <a:lstStyle/>
        <a:p>
          <a:endParaRPr lang="en-US" sz="1300"/>
        </a:p>
      </dgm:t>
    </dgm:pt>
    <dgm:pt modelId="{D63CE73E-35DE-48C3-8753-7648BC953C0D}" type="sibTrans" cxnId="{92330C11-C197-4512-BDA4-8D8A69AF7D1C}">
      <dgm:prSet/>
      <dgm:spPr/>
      <dgm:t>
        <a:bodyPr/>
        <a:lstStyle/>
        <a:p>
          <a:endParaRPr lang="en-US" sz="1300"/>
        </a:p>
      </dgm:t>
    </dgm:pt>
    <dgm:pt modelId="{5D81D719-E82E-4750-9F53-C6F61B9B6DAC}">
      <dgm:prSet phldrT="[Text]" custT="1"/>
      <dgm:spPr>
        <a:solidFill>
          <a:schemeClr val="accent5"/>
        </a:solidFill>
        <a:ln>
          <a:solidFill>
            <a:schemeClr val="accent6">
              <a:lumMod val="50000"/>
            </a:schemeClr>
          </a:solidFill>
        </a:ln>
      </dgm:spPr>
      <dgm:t>
        <a:bodyPr/>
        <a:lstStyle/>
        <a:p>
          <a:r>
            <a:rPr lang="en-US" sz="1300" b="1" dirty="0"/>
            <a:t>January 2023</a:t>
          </a:r>
        </a:p>
      </dgm:t>
    </dgm:pt>
    <dgm:pt modelId="{95FCE9EC-CE38-4C95-829D-C1E4847AC14F}" type="parTrans" cxnId="{2EE15BA0-030E-4DA2-B88E-25A937CE0A87}">
      <dgm:prSet/>
      <dgm:spPr/>
      <dgm:t>
        <a:bodyPr/>
        <a:lstStyle/>
        <a:p>
          <a:endParaRPr lang="en-US" sz="1300"/>
        </a:p>
      </dgm:t>
    </dgm:pt>
    <dgm:pt modelId="{65A96DCC-C0F6-48E5-87ED-058BF1E486AB}" type="sibTrans" cxnId="{2EE15BA0-030E-4DA2-B88E-25A937CE0A87}">
      <dgm:prSet/>
      <dgm:spPr/>
      <dgm:t>
        <a:bodyPr/>
        <a:lstStyle/>
        <a:p>
          <a:endParaRPr lang="en-US" sz="1300"/>
        </a:p>
      </dgm:t>
    </dgm:pt>
    <dgm:pt modelId="{BA343512-83C6-44E8-8F77-494E325B1F93}">
      <dgm:prSet phldrT="[Text]" custT="1"/>
      <dgm:spPr/>
      <dgm:t>
        <a:bodyPr/>
        <a:lstStyle/>
        <a:p>
          <a:r>
            <a:rPr lang="en-US" sz="1300" b="0" i="0" u="none" dirty="0"/>
            <a:t>Payload hardware re-spin if required</a:t>
          </a:r>
        </a:p>
        <a:p>
          <a:r>
            <a:rPr lang="en-US" sz="1300" dirty="0"/>
            <a:t>Finalize payload firmware</a:t>
          </a:r>
        </a:p>
        <a:p>
          <a:r>
            <a:rPr lang="en-US" sz="1300" dirty="0"/>
            <a:t>Finalize Ground station hardware and software</a:t>
          </a:r>
        </a:p>
      </dgm:t>
    </dgm:pt>
    <dgm:pt modelId="{5EDBB0B3-DF21-4527-BB63-E009C4DF6A1B}" type="parTrans" cxnId="{5B74FB90-4EF6-4719-A11A-6A02C0527C68}">
      <dgm:prSet/>
      <dgm:spPr/>
      <dgm:t>
        <a:bodyPr/>
        <a:lstStyle/>
        <a:p>
          <a:endParaRPr lang="en-US" sz="1300"/>
        </a:p>
      </dgm:t>
    </dgm:pt>
    <dgm:pt modelId="{CA7E5D36-C37E-4E61-93CC-6911F09E27EB}" type="sibTrans" cxnId="{5B74FB90-4EF6-4719-A11A-6A02C0527C68}">
      <dgm:prSet/>
      <dgm:spPr/>
      <dgm:t>
        <a:bodyPr/>
        <a:lstStyle/>
        <a:p>
          <a:endParaRPr lang="en-US" sz="1300"/>
        </a:p>
      </dgm:t>
    </dgm:pt>
    <dgm:pt modelId="{6F8E8BD2-E178-4E9C-982A-D81EDA933A21}">
      <dgm:prSet phldrT="[Text]" custT="1"/>
      <dgm:spPr/>
      <dgm:t>
        <a:bodyPr/>
        <a:lstStyle/>
        <a:p>
          <a:r>
            <a:rPr lang="en-US" sz="1300" b="0" i="0" u="none" dirty="0"/>
            <a:t>Launch</a:t>
          </a:r>
          <a:endParaRPr lang="en-US" sz="1300" dirty="0"/>
        </a:p>
      </dgm:t>
    </dgm:pt>
    <dgm:pt modelId="{72092222-7378-4CFE-BD2B-C1CEAB55D821}" type="parTrans" cxnId="{A5C380C4-3C44-4D3F-AD58-F2DA68595262}">
      <dgm:prSet/>
      <dgm:spPr/>
      <dgm:t>
        <a:bodyPr/>
        <a:lstStyle/>
        <a:p>
          <a:endParaRPr lang="en-US" sz="1300"/>
        </a:p>
      </dgm:t>
    </dgm:pt>
    <dgm:pt modelId="{B8EA9A5E-B2A4-4B54-B11C-E1636FB8C355}" type="sibTrans" cxnId="{A5C380C4-3C44-4D3F-AD58-F2DA68595262}">
      <dgm:prSet/>
      <dgm:spPr/>
      <dgm:t>
        <a:bodyPr/>
        <a:lstStyle/>
        <a:p>
          <a:endParaRPr lang="en-US" sz="1300"/>
        </a:p>
      </dgm:t>
    </dgm:pt>
    <dgm:pt modelId="{61DEE219-5F1D-47B1-A6AF-B5F1894D50B3}">
      <dgm:prSet phldrT="[Text]" custT="1"/>
      <dgm:spPr>
        <a:solidFill>
          <a:schemeClr val="accent6"/>
        </a:solidFill>
        <a:ln>
          <a:solidFill>
            <a:schemeClr val="accent6">
              <a:lumMod val="75000"/>
            </a:schemeClr>
          </a:solidFill>
        </a:ln>
      </dgm:spPr>
      <dgm:t>
        <a:bodyPr/>
        <a:lstStyle/>
        <a:p>
          <a:r>
            <a:rPr lang="en-US" sz="1300" b="1" dirty="0"/>
            <a:t>March 2023</a:t>
          </a:r>
        </a:p>
      </dgm:t>
    </dgm:pt>
    <dgm:pt modelId="{B4324ADB-01CF-4908-80BD-7BEC42B34E14}" type="parTrans" cxnId="{7C186F20-4CC0-436D-AFD3-11D4C3AF1321}">
      <dgm:prSet/>
      <dgm:spPr/>
      <dgm:t>
        <a:bodyPr/>
        <a:lstStyle/>
        <a:p>
          <a:endParaRPr lang="en-US" sz="1300"/>
        </a:p>
      </dgm:t>
    </dgm:pt>
    <dgm:pt modelId="{B5E6932B-5A66-49E2-BDA0-2A07F300D5B8}" type="sibTrans" cxnId="{7C186F20-4CC0-436D-AFD3-11D4C3AF1321}">
      <dgm:prSet/>
      <dgm:spPr/>
      <dgm:t>
        <a:bodyPr/>
        <a:lstStyle/>
        <a:p>
          <a:endParaRPr lang="en-US" sz="1300"/>
        </a:p>
      </dgm:t>
    </dgm:pt>
    <dgm:pt modelId="{DEDD00AA-FC0A-48E9-A5EC-D56BB94FA754}">
      <dgm:prSet phldrT="[Text]" custT="1"/>
      <dgm:spPr/>
      <dgm:t>
        <a:bodyPr/>
        <a:lstStyle/>
        <a:p>
          <a:r>
            <a:rPr lang="en-US" sz="1300" b="0" i="0" u="none" dirty="0"/>
            <a:t>Payload hardware delivered to UP Aerospace</a:t>
          </a:r>
          <a:endParaRPr lang="en-US" sz="1300" dirty="0"/>
        </a:p>
      </dgm:t>
    </dgm:pt>
    <dgm:pt modelId="{0B43A8C4-D28F-423F-86A5-B9D0EA776F47}" type="parTrans" cxnId="{58CD2097-33BC-4663-9A81-68394301658E}">
      <dgm:prSet/>
      <dgm:spPr/>
      <dgm:t>
        <a:bodyPr/>
        <a:lstStyle/>
        <a:p>
          <a:endParaRPr lang="en-US" sz="1300"/>
        </a:p>
      </dgm:t>
    </dgm:pt>
    <dgm:pt modelId="{97FA605A-D342-4896-BBAD-99E806DFB0CF}" type="sibTrans" cxnId="{58CD2097-33BC-4663-9A81-68394301658E}">
      <dgm:prSet/>
      <dgm:spPr/>
      <dgm:t>
        <a:bodyPr/>
        <a:lstStyle/>
        <a:p>
          <a:endParaRPr lang="en-US" sz="13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2">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3">
              <a:hueOff val="0"/>
              <a:satOff val="0"/>
              <a:lumOff val="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4">
              <a:hueOff val="0"/>
              <a:satOff val="0"/>
              <a:lumOff val="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F3781CCB-5494-4C23-A704-2AC5A97CBB0D}" type="pres">
      <dgm:prSet presAssocID="{D63CE73E-35DE-48C3-8753-7648BC953C0D}" presName="spaceBetweenRectangles1" presStyleCnt="0"/>
      <dgm:spPr/>
    </dgm:pt>
    <dgm:pt modelId="{0F7873E6-93E6-4FA1-8199-91525EACFC1B}" type="pres">
      <dgm:prSet presAssocID="{5D81D719-E82E-4750-9F53-C6F61B9B6DAC}" presName="composite1" presStyleCnt="0"/>
      <dgm:spPr/>
    </dgm:pt>
    <dgm:pt modelId="{B837CD79-A6ED-4CBB-B8E5-A40E2F25C7A5}" type="pres">
      <dgm:prSet presAssocID="{5D81D719-E82E-4750-9F53-C6F61B9B6DAC}" presName="parent1" presStyleLbl="alignNode1" presStyleIdx="3" presStyleCnt="5">
        <dgm:presLayoutVars>
          <dgm:chMax val="1"/>
          <dgm:chPref val="1"/>
          <dgm:bulletEnabled val="1"/>
        </dgm:presLayoutVars>
      </dgm:prSet>
      <dgm:spPr/>
    </dgm:pt>
    <dgm:pt modelId="{481176DA-885A-4BEE-AC35-A7ACB387C136}" type="pres">
      <dgm:prSet presAssocID="{5D81D719-E82E-4750-9F53-C6F61B9B6DAC}" presName="Childtext1" presStyleLbl="revTx" presStyleIdx="3" presStyleCnt="5">
        <dgm:presLayoutVars>
          <dgm:bulletEnabled val="1"/>
        </dgm:presLayoutVars>
      </dgm:prSet>
      <dgm:spPr/>
    </dgm:pt>
    <dgm:pt modelId="{88489ECF-FC66-4C9E-AE9D-6C22832F5BE0}" type="pres">
      <dgm:prSet presAssocID="{5D81D719-E82E-4750-9F53-C6F61B9B6DAC}" presName="ConnectLine1" presStyleLbl="sibTrans1D1" presStyleIdx="3" presStyleCnt="5"/>
      <dgm:spPr>
        <a:noFill/>
        <a:ln w="6350" cap="flat" cmpd="sng" algn="ctr">
          <a:solidFill>
            <a:schemeClr val="accent5">
              <a:hueOff val="0"/>
              <a:satOff val="0"/>
              <a:lumOff val="0"/>
              <a:alphaOff val="0"/>
            </a:schemeClr>
          </a:solidFill>
          <a:prstDash val="dash"/>
          <a:miter lim="800000"/>
        </a:ln>
        <a:effectLst/>
      </dgm:spPr>
    </dgm:pt>
    <dgm:pt modelId="{F6E3012F-9BD6-4082-82D8-4AFE0240B443}" type="pres">
      <dgm:prSet presAssocID="{5D81D719-E82E-4750-9F53-C6F61B9B6DAC}" presName="ConnectLineEnd1" presStyleLbl="lnNode1" presStyleIdx="3" presStyleCnt="5"/>
      <dgm:spPr/>
    </dgm:pt>
    <dgm:pt modelId="{49188164-B704-4CA6-925B-E21DE407A535}" type="pres">
      <dgm:prSet presAssocID="{5D81D719-E82E-4750-9F53-C6F61B9B6DAC}" presName="EmptyPane1" presStyleCnt="0"/>
      <dgm:spPr/>
    </dgm:pt>
    <dgm:pt modelId="{5736B3D4-44FF-448A-B2CA-1016184CCDB5}" type="pres">
      <dgm:prSet presAssocID="{65A96DCC-C0F6-48E5-87ED-058BF1E486AB}" presName="spaceBetweenRectangles1" presStyleCnt="0"/>
      <dgm:spPr/>
    </dgm:pt>
    <dgm:pt modelId="{35C1E006-625A-46C1-BDA2-BD5CCAC3C9FE}" type="pres">
      <dgm:prSet presAssocID="{61DEE219-5F1D-47B1-A6AF-B5F1894D50B3}" presName="composite1" presStyleCnt="0"/>
      <dgm:spPr/>
    </dgm:pt>
    <dgm:pt modelId="{9B9E3039-3F09-497A-BFE8-CFBF0E0BD0C3}" type="pres">
      <dgm:prSet presAssocID="{61DEE219-5F1D-47B1-A6AF-B5F1894D50B3}" presName="parent1" presStyleLbl="alignNode1" presStyleIdx="4" presStyleCnt="5">
        <dgm:presLayoutVars>
          <dgm:chMax val="1"/>
          <dgm:chPref val="1"/>
          <dgm:bulletEnabled val="1"/>
        </dgm:presLayoutVars>
      </dgm:prSet>
      <dgm:spPr/>
    </dgm:pt>
    <dgm:pt modelId="{7A08F6BE-3C40-44C0-833E-AC9FDCB52097}" type="pres">
      <dgm:prSet presAssocID="{61DEE219-5F1D-47B1-A6AF-B5F1894D50B3}" presName="Childtext1" presStyleLbl="revTx" presStyleIdx="4" presStyleCnt="5">
        <dgm:presLayoutVars>
          <dgm:bulletEnabled val="1"/>
        </dgm:presLayoutVars>
      </dgm:prSet>
      <dgm:spPr/>
    </dgm:pt>
    <dgm:pt modelId="{561BD3A5-BBDC-4502-BC45-D03CD0B9A155}" type="pres">
      <dgm:prSet presAssocID="{61DEE219-5F1D-47B1-A6AF-B5F1894D50B3}" presName="ConnectLine1" presStyleLbl="sibTrans1D1" presStyleIdx="4" presStyleCnt="5"/>
      <dgm:spPr>
        <a:noFill/>
        <a:ln w="6350" cap="flat" cmpd="sng" algn="ctr">
          <a:solidFill>
            <a:schemeClr val="accent6">
              <a:hueOff val="0"/>
              <a:satOff val="0"/>
              <a:lumOff val="0"/>
              <a:alphaOff val="0"/>
            </a:schemeClr>
          </a:solidFill>
          <a:prstDash val="dash"/>
          <a:miter lim="800000"/>
        </a:ln>
        <a:effectLst/>
      </dgm:spPr>
    </dgm:pt>
    <dgm:pt modelId="{FE71AD8A-D0FB-4899-A73C-1341943B3C24}" type="pres">
      <dgm:prSet presAssocID="{61DEE219-5F1D-47B1-A6AF-B5F1894D50B3}" presName="ConnectLineEnd1" presStyleLbl="lnNode1" presStyleIdx="4" presStyleCnt="5"/>
      <dgm:spPr/>
    </dgm:pt>
    <dgm:pt modelId="{8DBB94D7-A43B-41B0-A445-0F89CF6E88BF}" type="pres">
      <dgm:prSet presAssocID="{61DEE219-5F1D-47B1-A6AF-B5F1894D50B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7C186F20-4CC0-436D-AFD3-11D4C3AF1321}" srcId="{E5B2E815-0D19-41DC-B01B-4D608769620A}" destId="{61DEE219-5F1D-47B1-A6AF-B5F1894D50B3}" srcOrd="4" destOrd="0" parTransId="{B4324ADB-01CF-4908-80BD-7BEC42B34E14}" sibTransId="{B5E6932B-5A66-49E2-BDA0-2A07F300D5B8}"/>
    <dgm:cxn modelId="{E0EEBF23-C02F-4C3A-B570-DCCCD5427328}" type="presOf" srcId="{6F8E8BD2-E178-4E9C-982A-D81EDA933A21}" destId="{7A08F6BE-3C40-44C0-833E-AC9FDCB52097}"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11C335A-50A7-428B-8A5D-B9DEBD99C320}" type="presOf" srcId="{BA343512-83C6-44E8-8F77-494E325B1F93}" destId="{80CDBBF8-C6B4-4166-87C1-DC9120CC7586}" srcOrd="0" destOrd="0" presId="urn:microsoft.com/office/officeart/2016/7/layout/RoundedRectangleTimeline"/>
    <dgm:cxn modelId="{C76BD97D-F8EE-4181-9620-6794FA1939B2}" type="presOf" srcId="{5D81D719-E82E-4750-9F53-C6F61B9B6DAC}" destId="{B837CD79-A6ED-4CBB-B8E5-A40E2F25C7A5}"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5B74FB90-4EF6-4719-A11A-6A02C0527C68}" srcId="{87BF7896-20EA-4E8F-B6F4-A34EC5C9CB50}" destId="{BA343512-83C6-44E8-8F77-494E325B1F93}" srcOrd="0" destOrd="0" parTransId="{5EDBB0B3-DF21-4527-BB63-E009C4DF6A1B}" sibTransId="{CA7E5D36-C37E-4E61-93CC-6911F09E27EB}"/>
    <dgm:cxn modelId="{CAF19795-26FD-4CD9-8E3B-7E7899F5E3D0}" type="presOf" srcId="{4259F840-24E7-476F-9F30-482E46395856}" destId="{E088D226-49D7-4C30-90DC-CA1755D98829}" srcOrd="0" destOrd="0" presId="urn:microsoft.com/office/officeart/2016/7/layout/RoundedRectangleTimeline"/>
    <dgm:cxn modelId="{58CD2097-33BC-4663-9A81-68394301658E}" srcId="{5D81D719-E82E-4750-9F53-C6F61B9B6DAC}" destId="{DEDD00AA-FC0A-48E9-A5EC-D56BB94FA754}" srcOrd="0" destOrd="0" parTransId="{0B43A8C4-D28F-423F-86A5-B9D0EA776F47}" sibTransId="{97FA605A-D342-4896-BBAD-99E806DFB0CF}"/>
    <dgm:cxn modelId="{2EE15BA0-030E-4DA2-B88E-25A937CE0A87}" srcId="{E5B2E815-0D19-41DC-B01B-4D608769620A}" destId="{5D81D719-E82E-4750-9F53-C6F61B9B6DAC}" srcOrd="3" destOrd="0" parTransId="{95FCE9EC-CE38-4C95-829D-C1E4847AC14F}" sibTransId="{65A96DCC-C0F6-48E5-87ED-058BF1E486AB}"/>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E8870DB6-13DE-4A30-80B1-700750648D13}" type="presOf" srcId="{61DEE219-5F1D-47B1-A6AF-B5F1894D50B3}" destId="{9B9E3039-3F09-497A-BFE8-CFBF0E0BD0C3}" srcOrd="0" destOrd="0" presId="urn:microsoft.com/office/officeart/2016/7/layout/RoundedRectangleTimeline"/>
    <dgm:cxn modelId="{E9FDE7B7-9D8B-4517-B765-DD3A019C0E74}" type="presOf" srcId="{DEDD00AA-FC0A-48E9-A5EC-D56BB94FA754}" destId="{481176DA-885A-4BEE-AC35-A7ACB387C136}" srcOrd="0" destOrd="0" presId="urn:microsoft.com/office/officeart/2016/7/layout/RoundedRectangleTimeline"/>
    <dgm:cxn modelId="{A5C380C4-3C44-4D3F-AD58-F2DA68595262}" srcId="{61DEE219-5F1D-47B1-A6AF-B5F1894D50B3}" destId="{6F8E8BD2-E178-4E9C-982A-D81EDA933A21}" srcOrd="0" destOrd="0" parTransId="{72092222-7378-4CFE-BD2B-C1CEAB55D821}" sibTransId="{B8EA9A5E-B2A4-4B54-B11C-E1636FB8C355}"/>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C700EC08-356F-4ACF-B35D-7E70F49F903A}" type="presParOf" srcId="{196C9F68-3606-4282-A4C6-4485F1280B5F}" destId="{F3781CCB-5494-4C23-A704-2AC5A97CBB0D}" srcOrd="5" destOrd="0" presId="urn:microsoft.com/office/officeart/2016/7/layout/RoundedRectangleTimeline"/>
    <dgm:cxn modelId="{7B435C3E-F7E8-4B88-9EFB-CB64932F7112}" type="presParOf" srcId="{196C9F68-3606-4282-A4C6-4485F1280B5F}" destId="{0F7873E6-93E6-4FA1-8199-91525EACFC1B}" srcOrd="6" destOrd="0" presId="urn:microsoft.com/office/officeart/2016/7/layout/RoundedRectangleTimeline"/>
    <dgm:cxn modelId="{691E02C1-CBC7-4877-85DB-71ED03FBB50F}" type="presParOf" srcId="{0F7873E6-93E6-4FA1-8199-91525EACFC1B}" destId="{B837CD79-A6ED-4CBB-B8E5-A40E2F25C7A5}" srcOrd="0" destOrd="0" presId="urn:microsoft.com/office/officeart/2016/7/layout/RoundedRectangleTimeline"/>
    <dgm:cxn modelId="{696BC3F3-1CD9-4562-93EE-BE84BCB0EE01}" type="presParOf" srcId="{0F7873E6-93E6-4FA1-8199-91525EACFC1B}" destId="{481176DA-885A-4BEE-AC35-A7ACB387C136}" srcOrd="1" destOrd="0" presId="urn:microsoft.com/office/officeart/2016/7/layout/RoundedRectangleTimeline"/>
    <dgm:cxn modelId="{A0C44EE5-75C8-44DE-AA91-C66B9267C684}" type="presParOf" srcId="{0F7873E6-93E6-4FA1-8199-91525EACFC1B}" destId="{88489ECF-FC66-4C9E-AE9D-6C22832F5BE0}" srcOrd="2" destOrd="0" presId="urn:microsoft.com/office/officeart/2016/7/layout/RoundedRectangleTimeline"/>
    <dgm:cxn modelId="{0A8CD443-B31F-4B66-9F0C-EC8F1D9EA5A9}" type="presParOf" srcId="{0F7873E6-93E6-4FA1-8199-91525EACFC1B}" destId="{F6E3012F-9BD6-4082-82D8-4AFE0240B443}" srcOrd="3" destOrd="0" presId="urn:microsoft.com/office/officeart/2016/7/layout/RoundedRectangleTimeline"/>
    <dgm:cxn modelId="{284452D2-FCBE-41F1-9E9B-976E8A8A767E}" type="presParOf" srcId="{0F7873E6-93E6-4FA1-8199-91525EACFC1B}" destId="{49188164-B704-4CA6-925B-E21DE407A535}" srcOrd="4" destOrd="0" presId="urn:microsoft.com/office/officeart/2016/7/layout/RoundedRectangleTimeline"/>
    <dgm:cxn modelId="{86575012-AB27-4B21-B598-F2E81F85AF96}" type="presParOf" srcId="{196C9F68-3606-4282-A4C6-4485F1280B5F}" destId="{5736B3D4-44FF-448A-B2CA-1016184CCDB5}" srcOrd="7" destOrd="0" presId="urn:microsoft.com/office/officeart/2016/7/layout/RoundedRectangleTimeline"/>
    <dgm:cxn modelId="{E5C62C68-8012-489B-8765-BB01655DBECE}" type="presParOf" srcId="{196C9F68-3606-4282-A4C6-4485F1280B5F}" destId="{35C1E006-625A-46C1-BDA2-BD5CCAC3C9FE}" srcOrd="8" destOrd="0" presId="urn:microsoft.com/office/officeart/2016/7/layout/RoundedRectangleTimeline"/>
    <dgm:cxn modelId="{13653170-F7AB-4EAA-9BC8-6A5CE81E33CE}" type="presParOf" srcId="{35C1E006-625A-46C1-BDA2-BD5CCAC3C9FE}" destId="{9B9E3039-3F09-497A-BFE8-CFBF0E0BD0C3}" srcOrd="0" destOrd="0" presId="urn:microsoft.com/office/officeart/2016/7/layout/RoundedRectangleTimeline"/>
    <dgm:cxn modelId="{223919B7-CA21-44A3-B6C6-E248C20D1B5D}" type="presParOf" srcId="{35C1E006-625A-46C1-BDA2-BD5CCAC3C9FE}" destId="{7A08F6BE-3C40-44C0-833E-AC9FDCB52097}" srcOrd="1" destOrd="0" presId="urn:microsoft.com/office/officeart/2016/7/layout/RoundedRectangleTimeline"/>
    <dgm:cxn modelId="{EDFE4170-59E2-4C2C-B655-69B5B03A3F63}" type="presParOf" srcId="{35C1E006-625A-46C1-BDA2-BD5CCAC3C9FE}" destId="{561BD3A5-BBDC-4502-BC45-D03CD0B9A155}" srcOrd="2" destOrd="0" presId="urn:microsoft.com/office/officeart/2016/7/layout/RoundedRectangleTimeline"/>
    <dgm:cxn modelId="{1D1B2D82-C580-43FD-8A40-8B96585BE538}" type="presParOf" srcId="{35C1E006-625A-46C1-BDA2-BD5CCAC3C9FE}" destId="{FE71AD8A-D0FB-4899-A73C-1341943B3C24}" srcOrd="3" destOrd="0" presId="urn:microsoft.com/office/officeart/2016/7/layout/RoundedRectangleTimeline"/>
    <dgm:cxn modelId="{E739E421-0271-4D96-851A-1031789114F4}" type="presParOf" srcId="{35C1E006-625A-46C1-BDA2-BD5CCAC3C9FE}" destId="{8DBB94D7-A43B-41B0-A445-0F89CF6E88BF}"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28681" y="1249765"/>
          <a:ext cx="435133" cy="1851806"/>
        </a:xfrm>
        <a:prstGeom prst="round2Same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September 2022</a:t>
          </a:r>
        </a:p>
      </dsp:txBody>
      <dsp:txXfrm rot="5400000">
        <a:off x="641586" y="1979343"/>
        <a:ext cx="1830565" cy="392651"/>
      </dsp:txXfrm>
    </dsp:sp>
    <dsp:sp modelId="{45A02F84-C6CB-43F5-AEE4-3EA66C2BD25F}">
      <dsp:nvSpPr>
        <dsp:cNvPr id="0" name=""/>
        <dsp:cNvSpPr/>
      </dsp:nvSpPr>
      <dsp:spPr>
        <a:xfrm>
          <a:off x="3076" y="0"/>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Payload hardware design complete</a:t>
          </a:r>
        </a:p>
        <a:p>
          <a:pPr marL="0" lvl="0" indent="0" algn="ctr" defTabSz="577850">
            <a:lnSpc>
              <a:spcPct val="90000"/>
            </a:lnSpc>
            <a:spcBef>
              <a:spcPct val="0"/>
            </a:spcBef>
            <a:spcAft>
              <a:spcPct val="35000"/>
            </a:spcAft>
            <a:buNone/>
          </a:pPr>
          <a:r>
            <a:rPr lang="en-US" sz="1300" b="0" i="0" u="none" kern="1200" dirty="0"/>
            <a:t>Prototype payload ready for lab use</a:t>
          </a:r>
          <a:endParaRPr lang="en-US" sz="1300" kern="1200" dirty="0"/>
        </a:p>
      </dsp:txBody>
      <dsp:txXfrm>
        <a:off x="3076" y="0"/>
        <a:ext cx="3086344" cy="1522968"/>
      </dsp:txXfrm>
    </dsp:sp>
    <dsp:sp modelId="{6BA46904-CB7C-4538-BD49-D3891EF19552}">
      <dsp:nvSpPr>
        <dsp:cNvPr id="0" name=""/>
        <dsp:cNvSpPr/>
      </dsp:nvSpPr>
      <dsp:spPr>
        <a:xfrm>
          <a:off x="1546248" y="1609995"/>
          <a:ext cx="0" cy="348107"/>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2735" y="1522968"/>
          <a:ext cx="87026" cy="8702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2152" y="1958102"/>
          <a:ext cx="1851806" cy="43513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October 2022</a:t>
          </a:r>
        </a:p>
      </dsp:txBody>
      <dsp:txXfrm>
        <a:off x="2472152" y="1958102"/>
        <a:ext cx="1851806" cy="435133"/>
      </dsp:txXfrm>
    </dsp:sp>
    <dsp:sp modelId="{FEBD3C2A-A340-470A-A475-AE614EA07678}">
      <dsp:nvSpPr>
        <dsp:cNvPr id="0" name=""/>
        <dsp:cNvSpPr/>
      </dsp:nvSpPr>
      <dsp:spPr>
        <a:xfrm>
          <a:off x="1854883" y="2828369"/>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kern="1200" dirty="0"/>
            <a:t>Testing of prototype payload</a:t>
          </a:r>
        </a:p>
        <a:p>
          <a:pPr marL="0" lvl="0" indent="0" algn="ctr" defTabSz="577850">
            <a:lnSpc>
              <a:spcPct val="90000"/>
            </a:lnSpc>
            <a:spcBef>
              <a:spcPct val="0"/>
            </a:spcBef>
            <a:spcAft>
              <a:spcPct val="35000"/>
            </a:spcAft>
            <a:buNone/>
          </a:pPr>
          <a:r>
            <a:rPr lang="en-US" sz="1300" kern="1200" dirty="0"/>
            <a:t>Ground station options evaluation</a:t>
          </a:r>
        </a:p>
        <a:p>
          <a:pPr marL="0" lvl="0" indent="0" algn="ctr" defTabSz="577850">
            <a:lnSpc>
              <a:spcPct val="90000"/>
            </a:lnSpc>
            <a:spcBef>
              <a:spcPct val="0"/>
            </a:spcBef>
            <a:spcAft>
              <a:spcPct val="35000"/>
            </a:spcAft>
            <a:buNone/>
          </a:pPr>
          <a:r>
            <a:rPr lang="en-US" sz="1300" kern="1200" dirty="0"/>
            <a:t>Ground station software prototype</a:t>
          </a:r>
        </a:p>
        <a:p>
          <a:pPr marL="0" lvl="0" indent="0" algn="ctr" defTabSz="577850">
            <a:lnSpc>
              <a:spcPct val="90000"/>
            </a:lnSpc>
            <a:spcBef>
              <a:spcPct val="0"/>
            </a:spcBef>
            <a:spcAft>
              <a:spcPct val="35000"/>
            </a:spcAft>
            <a:buNone/>
          </a:pPr>
          <a:r>
            <a:rPr lang="en-US" sz="1300" b="0" i="0" u="none" kern="1200" dirty="0"/>
            <a:t>Initial pass of firmware complete</a:t>
          </a:r>
          <a:r>
            <a:rPr lang="en-US" sz="1300" kern="1200" dirty="0"/>
            <a:t> </a:t>
          </a:r>
        </a:p>
      </dsp:txBody>
      <dsp:txXfrm>
        <a:off x="1854883" y="2828369"/>
        <a:ext cx="3086344" cy="1522968"/>
      </dsp:txXfrm>
    </dsp:sp>
    <dsp:sp modelId="{080474C8-0FEA-4FD1-97F1-0978CFB4A37F}">
      <dsp:nvSpPr>
        <dsp:cNvPr id="0" name=""/>
        <dsp:cNvSpPr/>
      </dsp:nvSpPr>
      <dsp:spPr>
        <a:xfrm>
          <a:off x="3398055" y="2393235"/>
          <a:ext cx="0" cy="348107"/>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4542" y="2741342"/>
          <a:ext cx="87026" cy="8702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23959" y="1958102"/>
          <a:ext cx="1851806" cy="435133"/>
        </a:xfrm>
        <a:prstGeom prst="rect">
          <a:avLst/>
        </a:prstGeom>
        <a:solidFill>
          <a:schemeClr val="accent4"/>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November 2022</a:t>
          </a:r>
        </a:p>
      </dsp:txBody>
      <dsp:txXfrm>
        <a:off x="4323959" y="1958102"/>
        <a:ext cx="1851806" cy="435133"/>
      </dsp:txXfrm>
    </dsp:sp>
    <dsp:sp modelId="{80CDBBF8-C6B4-4166-87C1-DC9120CC7586}">
      <dsp:nvSpPr>
        <dsp:cNvPr id="0" name=""/>
        <dsp:cNvSpPr/>
      </dsp:nvSpPr>
      <dsp:spPr>
        <a:xfrm>
          <a:off x="3706690" y="0"/>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Payload hardware re-spin if required</a:t>
          </a:r>
        </a:p>
        <a:p>
          <a:pPr marL="0" lvl="0" indent="0" algn="ctr" defTabSz="577850">
            <a:lnSpc>
              <a:spcPct val="90000"/>
            </a:lnSpc>
            <a:spcBef>
              <a:spcPct val="0"/>
            </a:spcBef>
            <a:spcAft>
              <a:spcPct val="35000"/>
            </a:spcAft>
            <a:buNone/>
          </a:pPr>
          <a:r>
            <a:rPr lang="en-US" sz="1300" kern="1200" dirty="0"/>
            <a:t>Finalize payload firmware</a:t>
          </a:r>
        </a:p>
        <a:p>
          <a:pPr marL="0" lvl="0" indent="0" algn="ctr" defTabSz="577850">
            <a:lnSpc>
              <a:spcPct val="90000"/>
            </a:lnSpc>
            <a:spcBef>
              <a:spcPct val="0"/>
            </a:spcBef>
            <a:spcAft>
              <a:spcPct val="35000"/>
            </a:spcAft>
            <a:buNone/>
          </a:pPr>
          <a:r>
            <a:rPr lang="en-US" sz="1300" kern="1200" dirty="0"/>
            <a:t>Finalize Ground station hardware and software</a:t>
          </a:r>
        </a:p>
      </dsp:txBody>
      <dsp:txXfrm>
        <a:off x="3706690" y="0"/>
        <a:ext cx="3086344" cy="1522968"/>
      </dsp:txXfrm>
    </dsp:sp>
    <dsp:sp modelId="{89759DE5-9F8A-470E-A6D8-F13BB4DEE93D}">
      <dsp:nvSpPr>
        <dsp:cNvPr id="0" name=""/>
        <dsp:cNvSpPr/>
      </dsp:nvSpPr>
      <dsp:spPr>
        <a:xfrm>
          <a:off x="5249862" y="1609995"/>
          <a:ext cx="0" cy="348107"/>
        </a:xfrm>
        <a:prstGeom prst="line">
          <a:avLst/>
        </a:prstGeom>
        <a:noFill/>
        <a:ln w="63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06349" y="1522968"/>
          <a:ext cx="87026" cy="8702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37CD79-A6ED-4CBB-B8E5-A40E2F25C7A5}">
      <dsp:nvSpPr>
        <dsp:cNvPr id="0" name=""/>
        <dsp:cNvSpPr/>
      </dsp:nvSpPr>
      <dsp:spPr>
        <a:xfrm>
          <a:off x="6175765" y="1958102"/>
          <a:ext cx="1851806" cy="435133"/>
        </a:xfrm>
        <a:prstGeom prst="rect">
          <a:avLst/>
        </a:prstGeom>
        <a:solidFill>
          <a:schemeClr val="accent5"/>
        </a:solidFill>
        <a:ln w="12700" cap="flat" cmpd="sng" algn="ctr">
          <a:solidFill>
            <a:schemeClr val="accent6">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January 2023</a:t>
          </a:r>
        </a:p>
      </dsp:txBody>
      <dsp:txXfrm>
        <a:off x="6175765" y="1958102"/>
        <a:ext cx="1851806" cy="435133"/>
      </dsp:txXfrm>
    </dsp:sp>
    <dsp:sp modelId="{481176DA-885A-4BEE-AC35-A7ACB387C136}">
      <dsp:nvSpPr>
        <dsp:cNvPr id="0" name=""/>
        <dsp:cNvSpPr/>
      </dsp:nvSpPr>
      <dsp:spPr>
        <a:xfrm>
          <a:off x="5558496" y="2828369"/>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b="0" i="0" u="none" kern="1200" dirty="0"/>
            <a:t>Payload hardware delivered to UP Aerospace</a:t>
          </a:r>
          <a:endParaRPr lang="en-US" sz="1300" kern="1200" dirty="0"/>
        </a:p>
      </dsp:txBody>
      <dsp:txXfrm>
        <a:off x="5558496" y="2828369"/>
        <a:ext cx="3086344" cy="1522968"/>
      </dsp:txXfrm>
    </dsp:sp>
    <dsp:sp modelId="{88489ECF-FC66-4C9E-AE9D-6C22832F5BE0}">
      <dsp:nvSpPr>
        <dsp:cNvPr id="0" name=""/>
        <dsp:cNvSpPr/>
      </dsp:nvSpPr>
      <dsp:spPr>
        <a:xfrm>
          <a:off x="7101669" y="2393235"/>
          <a:ext cx="0" cy="348107"/>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6E3012F-9BD6-4082-82D8-4AFE0240B443}">
      <dsp:nvSpPr>
        <dsp:cNvPr id="0" name=""/>
        <dsp:cNvSpPr/>
      </dsp:nvSpPr>
      <dsp:spPr>
        <a:xfrm>
          <a:off x="7058156" y="2741342"/>
          <a:ext cx="87026" cy="8702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9E3039-3F09-497A-BFE8-CFBF0E0BD0C3}">
      <dsp:nvSpPr>
        <dsp:cNvPr id="0" name=""/>
        <dsp:cNvSpPr/>
      </dsp:nvSpPr>
      <dsp:spPr>
        <a:xfrm rot="5400000">
          <a:off x="8735909" y="1249765"/>
          <a:ext cx="435133" cy="1851806"/>
        </a:xfrm>
        <a:prstGeom prst="round2SameRect">
          <a:avLst/>
        </a:prstGeom>
        <a:solidFill>
          <a:schemeClr val="accent6"/>
        </a:solidFill>
        <a:ln w="12700" cap="flat" cmpd="sng" algn="ctr">
          <a:solidFill>
            <a:schemeClr val="accent6">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March 2023</a:t>
          </a:r>
        </a:p>
      </dsp:txBody>
      <dsp:txXfrm rot="-5400000">
        <a:off x="8027573" y="1979343"/>
        <a:ext cx="1830565" cy="392651"/>
      </dsp:txXfrm>
    </dsp:sp>
    <dsp:sp modelId="{7A08F6BE-3C40-44C0-833E-AC9FDCB52097}">
      <dsp:nvSpPr>
        <dsp:cNvPr id="0" name=""/>
        <dsp:cNvSpPr/>
      </dsp:nvSpPr>
      <dsp:spPr>
        <a:xfrm>
          <a:off x="7410303" y="0"/>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Launch</a:t>
          </a:r>
          <a:endParaRPr lang="en-US" sz="1300" kern="1200" dirty="0"/>
        </a:p>
      </dsp:txBody>
      <dsp:txXfrm>
        <a:off x="7410303" y="0"/>
        <a:ext cx="3086344" cy="1522968"/>
      </dsp:txXfrm>
    </dsp:sp>
    <dsp:sp modelId="{561BD3A5-BBDC-4502-BC45-D03CD0B9A155}">
      <dsp:nvSpPr>
        <dsp:cNvPr id="0" name=""/>
        <dsp:cNvSpPr/>
      </dsp:nvSpPr>
      <dsp:spPr>
        <a:xfrm>
          <a:off x="8953476" y="1609995"/>
          <a:ext cx="0" cy="348107"/>
        </a:xfrm>
        <a:prstGeom prst="line">
          <a:avLst/>
        </a:prstGeom>
        <a:noFill/>
        <a:ln w="635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E71AD8A-D0FB-4899-A73C-1341943B3C24}">
      <dsp:nvSpPr>
        <dsp:cNvPr id="0" name=""/>
        <dsp:cNvSpPr/>
      </dsp:nvSpPr>
      <dsp:spPr>
        <a:xfrm>
          <a:off x="8909963" y="1522968"/>
          <a:ext cx="87026" cy="8702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7/19/2022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FD177CC8-001B-43AD-8769-8F49681EBEDD}"/>
              </a:ext>
            </a:extLst>
          </p:cNvPr>
          <p:cNvSpPr>
            <a:spLocks noGrp="1"/>
          </p:cNvSpPr>
          <p:nvPr>
            <p:ph type="pic" sz="quarter" idx="13"/>
          </p:nvPr>
        </p:nvSpPr>
        <p:spPr>
          <a:xfrm>
            <a:off x="0" y="0"/>
            <a:ext cx="11273115" cy="6858000"/>
          </a:xfrm>
          <a:custGeom>
            <a:avLst/>
            <a:gdLst>
              <a:gd name="connsiteX0" fmla="*/ 3348090 w 11273115"/>
              <a:gd name="connsiteY0" fmla="*/ 0 h 6858000"/>
              <a:gd name="connsiteX1" fmla="*/ 3350669 w 11273115"/>
              <a:gd name="connsiteY1" fmla="*/ 66 h 6858000"/>
              <a:gd name="connsiteX2" fmla="*/ 3350669 w 11273115"/>
              <a:gd name="connsiteY2" fmla="*/ 0 h 6858000"/>
              <a:gd name="connsiteX3" fmla="*/ 11272195 w 11273115"/>
              <a:gd name="connsiteY3" fmla="*/ 0 h 6858000"/>
              <a:gd name="connsiteX4" fmla="*/ 11272195 w 11273115"/>
              <a:gd name="connsiteY4" fmla="*/ 2961216 h 6858000"/>
              <a:gd name="connsiteX5" fmla="*/ 11271695 w 11273115"/>
              <a:gd name="connsiteY5" fmla="*/ 2961216 h 6858000"/>
              <a:gd name="connsiteX6" fmla="*/ 11273115 w 11273115"/>
              <a:gd name="connsiteY6" fmla="*/ 3017366 h 6858000"/>
              <a:gd name="connsiteX7" fmla="*/ 7818094 w 11273115"/>
              <a:gd name="connsiteY7" fmla="*/ 6846005 h 6858000"/>
              <a:gd name="connsiteX8" fmla="*/ 7660345 w 11273115"/>
              <a:gd name="connsiteY8" fmla="*/ 6858000 h 6858000"/>
              <a:gd name="connsiteX9" fmla="*/ 0 w 11273115"/>
              <a:gd name="connsiteY9" fmla="*/ 6858000 h 6858000"/>
              <a:gd name="connsiteX10" fmla="*/ 0 w 11273115"/>
              <a:gd name="connsiteY10" fmla="*/ 3105006 h 6858000"/>
              <a:gd name="connsiteX11" fmla="*/ 1984 w 11273115"/>
              <a:gd name="connsiteY11" fmla="*/ 3078405 h 6858000"/>
              <a:gd name="connsiteX12" fmla="*/ 3348090 w 11273115"/>
              <a:gd name="connsiteY1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3115" h="6858000">
                <a:moveTo>
                  <a:pt x="3348090" y="0"/>
                </a:moveTo>
                <a:lnTo>
                  <a:pt x="3350669" y="66"/>
                </a:lnTo>
                <a:lnTo>
                  <a:pt x="3350669" y="0"/>
                </a:lnTo>
                <a:lnTo>
                  <a:pt x="11272195" y="0"/>
                </a:lnTo>
                <a:lnTo>
                  <a:pt x="11272195" y="2961216"/>
                </a:lnTo>
                <a:lnTo>
                  <a:pt x="11271695" y="2961216"/>
                </a:lnTo>
                <a:lnTo>
                  <a:pt x="11273115" y="3017366"/>
                </a:lnTo>
                <a:cubicBezTo>
                  <a:pt x="11273115" y="5009996"/>
                  <a:pt x="9758729" y="6648923"/>
                  <a:pt x="7818094" y="6846005"/>
                </a:cubicBezTo>
                <a:lnTo>
                  <a:pt x="7660345" y="6858000"/>
                </a:lnTo>
                <a:lnTo>
                  <a:pt x="0" y="6858000"/>
                </a:lnTo>
                <a:lnTo>
                  <a:pt x="0" y="3105006"/>
                </a:lnTo>
                <a:lnTo>
                  <a:pt x="1984" y="3078405"/>
                </a:lnTo>
                <a:cubicBezTo>
                  <a:pt x="174228" y="1349311"/>
                  <a:pt x="1606596" y="0"/>
                  <a:pt x="3348090"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9" name="Freeform: Shape 8">
            <a:extLst>
              <a:ext uri="{FF2B5EF4-FFF2-40B4-BE49-F238E27FC236}">
                <a16:creationId xmlns:a16="http://schemas.microsoft.com/office/drawing/2014/main" id="{ED724945-48CE-43AA-A2D7-D18FC7CB735C}"/>
              </a:ext>
              <a:ext uri="{C183D7F6-B498-43B3-948B-1728B52AA6E4}">
                <adec:decorative xmlns:adec="http://schemas.microsoft.com/office/drawing/2017/decorative" val="1"/>
              </a:ext>
            </a:extLst>
          </p:cNvPr>
          <p:cNvSpPr/>
          <p:nvPr userDrawn="1"/>
        </p:nvSpPr>
        <p:spPr>
          <a:xfrm flipH="1" flipV="1">
            <a:off x="0" y="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Title 1">
            <a:extLst>
              <a:ext uri="{FF2B5EF4-FFF2-40B4-BE49-F238E27FC236}">
                <a16:creationId xmlns:a16="http://schemas.microsoft.com/office/drawing/2014/main" id="{FF4C4F21-0086-44BC-AE2C-731756B16DCD}"/>
              </a:ext>
            </a:extLst>
          </p:cNvPr>
          <p:cNvSpPr>
            <a:spLocks noGrp="1"/>
          </p:cNvSpPr>
          <p:nvPr>
            <p:ph type="ctrTitle"/>
          </p:nvPr>
        </p:nvSpPr>
        <p:spPr>
          <a:xfrm>
            <a:off x="609521" y="4330696"/>
            <a:ext cx="11582479" cy="2527304"/>
          </a:xfrm>
          <a:custGeom>
            <a:avLst/>
            <a:gdLst>
              <a:gd name="connsiteX0" fmla="*/ 326075 w 8600365"/>
              <a:gd name="connsiteY0" fmla="*/ 0 h 1224926"/>
              <a:gd name="connsiteX1" fmla="*/ 827429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87289"/>
              <a:gd name="connsiteY0" fmla="*/ 0 h 1224926"/>
              <a:gd name="connsiteX1" fmla="*/ 8609570 w 8687289"/>
              <a:gd name="connsiteY1" fmla="*/ 0 h 1224926"/>
              <a:gd name="connsiteX2" fmla="*/ 8600365 w 8687289"/>
              <a:gd name="connsiteY2" fmla="*/ 326075 h 1224926"/>
              <a:gd name="connsiteX3" fmla="*/ 8600365 w 8687289"/>
              <a:gd name="connsiteY3" fmla="*/ 1224926 h 1224926"/>
              <a:gd name="connsiteX4" fmla="*/ 8600365 w 8687289"/>
              <a:gd name="connsiteY4" fmla="*/ 1224926 h 1224926"/>
              <a:gd name="connsiteX5" fmla="*/ 0 w 8687289"/>
              <a:gd name="connsiteY5" fmla="*/ 1224926 h 1224926"/>
              <a:gd name="connsiteX6" fmla="*/ 0 w 8687289"/>
              <a:gd name="connsiteY6" fmla="*/ 1224926 h 1224926"/>
              <a:gd name="connsiteX7" fmla="*/ 0 w 8687289"/>
              <a:gd name="connsiteY7" fmla="*/ 326075 h 1224926"/>
              <a:gd name="connsiteX8" fmla="*/ 326075 w 8687289"/>
              <a:gd name="connsiteY8" fmla="*/ 0 h 1224926"/>
              <a:gd name="connsiteX0" fmla="*/ 326075 w 8635417"/>
              <a:gd name="connsiteY0" fmla="*/ 0 h 1224926"/>
              <a:gd name="connsiteX1" fmla="*/ 8533370 w 8635417"/>
              <a:gd name="connsiteY1" fmla="*/ 0 h 1224926"/>
              <a:gd name="connsiteX2" fmla="*/ 8600365 w 8635417"/>
              <a:gd name="connsiteY2" fmla="*/ 326075 h 1224926"/>
              <a:gd name="connsiteX3" fmla="*/ 8600365 w 8635417"/>
              <a:gd name="connsiteY3" fmla="*/ 1224926 h 1224926"/>
              <a:gd name="connsiteX4" fmla="*/ 8600365 w 8635417"/>
              <a:gd name="connsiteY4" fmla="*/ 1224926 h 1224926"/>
              <a:gd name="connsiteX5" fmla="*/ 0 w 8635417"/>
              <a:gd name="connsiteY5" fmla="*/ 1224926 h 1224926"/>
              <a:gd name="connsiteX6" fmla="*/ 0 w 8635417"/>
              <a:gd name="connsiteY6" fmla="*/ 1224926 h 1224926"/>
              <a:gd name="connsiteX7" fmla="*/ 0 w 8635417"/>
              <a:gd name="connsiteY7" fmla="*/ 326075 h 1224926"/>
              <a:gd name="connsiteX8" fmla="*/ 326075 w 8635417"/>
              <a:gd name="connsiteY8" fmla="*/ 0 h 1224926"/>
              <a:gd name="connsiteX0" fmla="*/ 326075 w 8626903"/>
              <a:gd name="connsiteY0" fmla="*/ 0 h 1224926"/>
              <a:gd name="connsiteX1" fmla="*/ 8518130 w 8626903"/>
              <a:gd name="connsiteY1" fmla="*/ 0 h 1224926"/>
              <a:gd name="connsiteX2" fmla="*/ 8600365 w 8626903"/>
              <a:gd name="connsiteY2" fmla="*/ 326075 h 1224926"/>
              <a:gd name="connsiteX3" fmla="*/ 8600365 w 8626903"/>
              <a:gd name="connsiteY3" fmla="*/ 1224926 h 1224926"/>
              <a:gd name="connsiteX4" fmla="*/ 8600365 w 8626903"/>
              <a:gd name="connsiteY4" fmla="*/ 1224926 h 1224926"/>
              <a:gd name="connsiteX5" fmla="*/ 0 w 8626903"/>
              <a:gd name="connsiteY5" fmla="*/ 1224926 h 1224926"/>
              <a:gd name="connsiteX6" fmla="*/ 0 w 8626903"/>
              <a:gd name="connsiteY6" fmla="*/ 1224926 h 1224926"/>
              <a:gd name="connsiteX7" fmla="*/ 0 w 8626903"/>
              <a:gd name="connsiteY7" fmla="*/ 326075 h 1224926"/>
              <a:gd name="connsiteX8" fmla="*/ 326075 w 8626903"/>
              <a:gd name="connsiteY8" fmla="*/ 0 h 1224926"/>
              <a:gd name="connsiteX0" fmla="*/ 326075 w 8600365"/>
              <a:gd name="connsiteY0" fmla="*/ 0 h 1224926"/>
              <a:gd name="connsiteX1" fmla="*/ 851813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00365"/>
              <a:gd name="connsiteY0" fmla="*/ 0 h 1224926"/>
              <a:gd name="connsiteX1" fmla="*/ 8518130 w 8600365"/>
              <a:gd name="connsiteY1" fmla="*/ 0 h 1224926"/>
              <a:gd name="connsiteX2" fmla="*/ 8600365 w 8600365"/>
              <a:gd name="connsiteY2" fmla="*/ 76422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06958"/>
              <a:gd name="connsiteY0" fmla="*/ 0 h 1224926"/>
              <a:gd name="connsiteX1" fmla="*/ 8603855 w 8606958"/>
              <a:gd name="connsiteY1" fmla="*/ 0 h 1224926"/>
              <a:gd name="connsiteX2" fmla="*/ 8600365 w 8606958"/>
              <a:gd name="connsiteY2" fmla="*/ 764225 h 1224926"/>
              <a:gd name="connsiteX3" fmla="*/ 8600365 w 8606958"/>
              <a:gd name="connsiteY3" fmla="*/ 1224926 h 1224926"/>
              <a:gd name="connsiteX4" fmla="*/ 8600365 w 8606958"/>
              <a:gd name="connsiteY4" fmla="*/ 1224926 h 1224926"/>
              <a:gd name="connsiteX5" fmla="*/ 0 w 8606958"/>
              <a:gd name="connsiteY5" fmla="*/ 1224926 h 1224926"/>
              <a:gd name="connsiteX6" fmla="*/ 0 w 8606958"/>
              <a:gd name="connsiteY6" fmla="*/ 1224926 h 1224926"/>
              <a:gd name="connsiteX7" fmla="*/ 0 w 8606958"/>
              <a:gd name="connsiteY7" fmla="*/ 326075 h 1224926"/>
              <a:gd name="connsiteX8" fmla="*/ 326075 w 8606958"/>
              <a:gd name="connsiteY8" fmla="*/ 0 h 1224926"/>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0 w 8606958"/>
              <a:gd name="connsiteY7" fmla="*/ 338448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932911 w 8817050"/>
              <a:gd name="connsiteY0" fmla="*/ 0 h 1237299"/>
              <a:gd name="connsiteX1" fmla="*/ 8813947 w 8817050"/>
              <a:gd name="connsiteY1" fmla="*/ 12373 h 1237299"/>
              <a:gd name="connsiteX2" fmla="*/ 8810457 w 8817050"/>
              <a:gd name="connsiteY2" fmla="*/ 776598 h 1237299"/>
              <a:gd name="connsiteX3" fmla="*/ 8810457 w 8817050"/>
              <a:gd name="connsiteY3" fmla="*/ 1237299 h 1237299"/>
              <a:gd name="connsiteX4" fmla="*/ 8810457 w 8817050"/>
              <a:gd name="connsiteY4" fmla="*/ 1237299 h 1237299"/>
              <a:gd name="connsiteX5" fmla="*/ 210092 w 8817050"/>
              <a:gd name="connsiteY5" fmla="*/ 1237299 h 1237299"/>
              <a:gd name="connsiteX6" fmla="*/ 313904 w 8817050"/>
              <a:gd name="connsiteY6" fmla="*/ 810431 h 1237299"/>
              <a:gd name="connsiteX7" fmla="*/ 615903 w 8817050"/>
              <a:gd name="connsiteY7" fmla="*/ 480737 h 1237299"/>
              <a:gd name="connsiteX8" fmla="*/ 1932911 w 8817050"/>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405811 w 8606958"/>
              <a:gd name="connsiteY7" fmla="*/ 480737 h 1237299"/>
              <a:gd name="connsiteX8" fmla="*/ 1722819 w 8606958"/>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414334 w 8615481"/>
              <a:gd name="connsiteY7" fmla="*/ 4807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27632 w 8611771"/>
              <a:gd name="connsiteY0" fmla="*/ 0 h 1237299"/>
              <a:gd name="connsiteX1" fmla="*/ 8608668 w 8611771"/>
              <a:gd name="connsiteY1" fmla="*/ 12373 h 1237299"/>
              <a:gd name="connsiteX2" fmla="*/ 8605178 w 8611771"/>
              <a:gd name="connsiteY2" fmla="*/ 776598 h 1237299"/>
              <a:gd name="connsiteX3" fmla="*/ 8605178 w 8611771"/>
              <a:gd name="connsiteY3" fmla="*/ 1237299 h 1237299"/>
              <a:gd name="connsiteX4" fmla="*/ 8605178 w 8611771"/>
              <a:gd name="connsiteY4" fmla="*/ 1237299 h 1237299"/>
              <a:gd name="connsiteX5" fmla="*/ 4813 w 8611771"/>
              <a:gd name="connsiteY5" fmla="*/ 1237299 h 1237299"/>
              <a:gd name="connsiteX6" fmla="*/ 108625 w 8611771"/>
              <a:gd name="connsiteY6" fmla="*/ 810431 h 1237299"/>
              <a:gd name="connsiteX7" fmla="*/ 778685 w 8611771"/>
              <a:gd name="connsiteY7" fmla="*/ 251837 h 1237299"/>
              <a:gd name="connsiteX8" fmla="*/ 1727632 w 8611771"/>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773872 w 8606958"/>
              <a:gd name="connsiteY7" fmla="*/ 251837 h 1237299"/>
              <a:gd name="connsiteX8" fmla="*/ 1722819 w 8606958"/>
              <a:gd name="connsiteY8" fmla="*/ 0 h 1237299"/>
              <a:gd name="connsiteX0" fmla="*/ 1726697 w 8610836"/>
              <a:gd name="connsiteY0" fmla="*/ 0 h 1237299"/>
              <a:gd name="connsiteX1" fmla="*/ 8607733 w 8610836"/>
              <a:gd name="connsiteY1" fmla="*/ 12373 h 1237299"/>
              <a:gd name="connsiteX2" fmla="*/ 8604243 w 8610836"/>
              <a:gd name="connsiteY2" fmla="*/ 776598 h 1237299"/>
              <a:gd name="connsiteX3" fmla="*/ 8604243 w 8610836"/>
              <a:gd name="connsiteY3" fmla="*/ 1237299 h 1237299"/>
              <a:gd name="connsiteX4" fmla="*/ 8604243 w 8610836"/>
              <a:gd name="connsiteY4" fmla="*/ 1237299 h 1237299"/>
              <a:gd name="connsiteX5" fmla="*/ 3878 w 8610836"/>
              <a:gd name="connsiteY5" fmla="*/ 1237299 h 1237299"/>
              <a:gd name="connsiteX6" fmla="*/ 88815 w 8610836"/>
              <a:gd name="connsiteY6" fmla="*/ 810431 h 1237299"/>
              <a:gd name="connsiteX7" fmla="*/ 777750 w 8610836"/>
              <a:gd name="connsiteY7" fmla="*/ 251837 h 1237299"/>
              <a:gd name="connsiteX8" fmla="*/ 1726697 w 8610836"/>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637882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637882 w 8606958"/>
              <a:gd name="connsiteY8" fmla="*/ 0 h 1237299"/>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2298504 w 8606958"/>
              <a:gd name="connsiteY7" fmla="*/ 0 h 1249672"/>
              <a:gd name="connsiteX0" fmla="*/ 2600441 w 8908895"/>
              <a:gd name="connsiteY0" fmla="*/ 0 h 1249672"/>
              <a:gd name="connsiteX1" fmla="*/ 8905792 w 8908895"/>
              <a:gd name="connsiteY1" fmla="*/ 24746 h 1249672"/>
              <a:gd name="connsiteX2" fmla="*/ 8902302 w 8908895"/>
              <a:gd name="connsiteY2" fmla="*/ 788971 h 1249672"/>
              <a:gd name="connsiteX3" fmla="*/ 8902302 w 8908895"/>
              <a:gd name="connsiteY3" fmla="*/ 1249672 h 1249672"/>
              <a:gd name="connsiteX4" fmla="*/ 8902302 w 8908895"/>
              <a:gd name="connsiteY4" fmla="*/ 1249672 h 1249672"/>
              <a:gd name="connsiteX5" fmla="*/ 301937 w 8908895"/>
              <a:gd name="connsiteY5" fmla="*/ 1249672 h 1249672"/>
              <a:gd name="connsiteX6" fmla="*/ 2600441 w 8908895"/>
              <a:gd name="connsiteY6" fmla="*/ 0 h 1249672"/>
              <a:gd name="connsiteX0" fmla="*/ 2600441 w 8908895"/>
              <a:gd name="connsiteY0" fmla="*/ 0 h 1231113"/>
              <a:gd name="connsiteX1" fmla="*/ 8905792 w 8908895"/>
              <a:gd name="connsiteY1" fmla="*/ 6187 h 1231113"/>
              <a:gd name="connsiteX2" fmla="*/ 8902302 w 8908895"/>
              <a:gd name="connsiteY2" fmla="*/ 770412 h 1231113"/>
              <a:gd name="connsiteX3" fmla="*/ 8902302 w 8908895"/>
              <a:gd name="connsiteY3" fmla="*/ 1231113 h 1231113"/>
              <a:gd name="connsiteX4" fmla="*/ 8902302 w 8908895"/>
              <a:gd name="connsiteY4" fmla="*/ 1231113 h 1231113"/>
              <a:gd name="connsiteX5" fmla="*/ 301937 w 8908895"/>
              <a:gd name="connsiteY5" fmla="*/ 1231113 h 1231113"/>
              <a:gd name="connsiteX6" fmla="*/ 2600441 w 8908895"/>
              <a:gd name="connsiteY6" fmla="*/ 0 h 1231113"/>
              <a:gd name="connsiteX0" fmla="*/ 2716264 w 9024718"/>
              <a:gd name="connsiteY0" fmla="*/ 0 h 1231113"/>
              <a:gd name="connsiteX1" fmla="*/ 9021615 w 9024718"/>
              <a:gd name="connsiteY1" fmla="*/ 6187 h 1231113"/>
              <a:gd name="connsiteX2" fmla="*/ 9018125 w 9024718"/>
              <a:gd name="connsiteY2" fmla="*/ 770412 h 1231113"/>
              <a:gd name="connsiteX3" fmla="*/ 9018125 w 9024718"/>
              <a:gd name="connsiteY3" fmla="*/ 1231113 h 1231113"/>
              <a:gd name="connsiteX4" fmla="*/ 9018125 w 9024718"/>
              <a:gd name="connsiteY4" fmla="*/ 1231113 h 1231113"/>
              <a:gd name="connsiteX5" fmla="*/ 417760 w 9024718"/>
              <a:gd name="connsiteY5" fmla="*/ 1231113 h 1231113"/>
              <a:gd name="connsiteX6" fmla="*/ 2716264 w 9024718"/>
              <a:gd name="connsiteY6" fmla="*/ 0 h 1231113"/>
              <a:gd name="connsiteX0" fmla="*/ 2300894 w 8609348"/>
              <a:gd name="connsiteY0" fmla="*/ 0 h 1231113"/>
              <a:gd name="connsiteX1" fmla="*/ 8606245 w 8609348"/>
              <a:gd name="connsiteY1" fmla="*/ 6187 h 1231113"/>
              <a:gd name="connsiteX2" fmla="*/ 8602755 w 8609348"/>
              <a:gd name="connsiteY2" fmla="*/ 770412 h 1231113"/>
              <a:gd name="connsiteX3" fmla="*/ 8602755 w 8609348"/>
              <a:gd name="connsiteY3" fmla="*/ 1231113 h 1231113"/>
              <a:gd name="connsiteX4" fmla="*/ 8602755 w 8609348"/>
              <a:gd name="connsiteY4" fmla="*/ 1231113 h 1231113"/>
              <a:gd name="connsiteX5" fmla="*/ 2390 w 8609348"/>
              <a:gd name="connsiteY5" fmla="*/ 1231113 h 1231113"/>
              <a:gd name="connsiteX6" fmla="*/ 2300894 w 8609348"/>
              <a:gd name="connsiteY6" fmla="*/ 0 h 1231113"/>
              <a:gd name="connsiteX0" fmla="*/ 2299332 w 8607786"/>
              <a:gd name="connsiteY0" fmla="*/ 0 h 1231113"/>
              <a:gd name="connsiteX1" fmla="*/ 8604683 w 8607786"/>
              <a:gd name="connsiteY1" fmla="*/ 6187 h 1231113"/>
              <a:gd name="connsiteX2" fmla="*/ 8601193 w 8607786"/>
              <a:gd name="connsiteY2" fmla="*/ 770412 h 1231113"/>
              <a:gd name="connsiteX3" fmla="*/ 8601193 w 8607786"/>
              <a:gd name="connsiteY3" fmla="*/ 1231113 h 1231113"/>
              <a:gd name="connsiteX4" fmla="*/ 8601193 w 8607786"/>
              <a:gd name="connsiteY4" fmla="*/ 1231113 h 1231113"/>
              <a:gd name="connsiteX5" fmla="*/ 828 w 8607786"/>
              <a:gd name="connsiteY5" fmla="*/ 1231113 h 1231113"/>
              <a:gd name="connsiteX6" fmla="*/ 2299332 w 8607786"/>
              <a:gd name="connsiteY6" fmla="*/ 0 h 1231113"/>
              <a:gd name="connsiteX0" fmla="*/ 2298564 w 8607018"/>
              <a:gd name="connsiteY0" fmla="*/ 0 h 1231113"/>
              <a:gd name="connsiteX1" fmla="*/ 8603915 w 8607018"/>
              <a:gd name="connsiteY1" fmla="*/ 6187 h 1231113"/>
              <a:gd name="connsiteX2" fmla="*/ 8600425 w 8607018"/>
              <a:gd name="connsiteY2" fmla="*/ 770412 h 1231113"/>
              <a:gd name="connsiteX3" fmla="*/ 8600425 w 8607018"/>
              <a:gd name="connsiteY3" fmla="*/ 1231113 h 1231113"/>
              <a:gd name="connsiteX4" fmla="*/ 8600425 w 8607018"/>
              <a:gd name="connsiteY4" fmla="*/ 1231113 h 1231113"/>
              <a:gd name="connsiteX5" fmla="*/ 60 w 8607018"/>
              <a:gd name="connsiteY5" fmla="*/ 1231113 h 1231113"/>
              <a:gd name="connsiteX6" fmla="*/ 2298564 w 8607018"/>
              <a:gd name="connsiteY6" fmla="*/ 0 h 12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7018" h="1231113">
                <a:moveTo>
                  <a:pt x="2298564" y="0"/>
                </a:moveTo>
                <a:lnTo>
                  <a:pt x="8603915" y="6187"/>
                </a:lnTo>
                <a:cubicBezTo>
                  <a:pt x="8612551" y="339562"/>
                  <a:pt x="8600425" y="590326"/>
                  <a:pt x="8600425" y="770412"/>
                </a:cubicBezTo>
                <a:lnTo>
                  <a:pt x="8600425" y="1231113"/>
                </a:lnTo>
                <a:lnTo>
                  <a:pt x="8600425" y="1231113"/>
                </a:lnTo>
                <a:lnTo>
                  <a:pt x="60" y="1231113"/>
                </a:lnTo>
                <a:cubicBezTo>
                  <a:pt x="-2693" y="979529"/>
                  <a:pt x="81279" y="0"/>
                  <a:pt x="2298564" y="0"/>
                </a:cubicBezTo>
                <a:close/>
              </a:path>
            </a:pathLst>
          </a:custGeom>
          <a:solidFill>
            <a:schemeClr val="accent2">
              <a:alpha val="80000"/>
            </a:schemeClr>
          </a:solidFill>
        </p:spPr>
        <p:txBody>
          <a:bodyPr anchor="t">
            <a:noAutofit/>
          </a:bodyPr>
          <a:lstStyle>
            <a:lvl1pPr marL="1371600">
              <a:lnSpc>
                <a:spcPct val="280000"/>
              </a:lnSpc>
              <a:spcBef>
                <a:spcPts val="1800"/>
              </a:spcBef>
              <a:defRPr>
                <a:solidFill>
                  <a:schemeClr val="bg2"/>
                </a:solidFill>
                <a:latin typeface="Arial Black" panose="020B0A04020102020204" pitchFamily="34" charset="0"/>
              </a:defRPr>
            </a:lvl1pPr>
          </a:lstStyle>
          <a:p>
            <a:r>
              <a:rPr lang="en-US" sz="4400" dirty="0">
                <a:solidFill>
                  <a:srgbClr val="FFFFFF"/>
                </a:solidFill>
              </a:rPr>
              <a:t>Click to edit Master title style</a:t>
            </a:r>
          </a:p>
        </p:txBody>
      </p:sp>
      <p:sp>
        <p:nvSpPr>
          <p:cNvPr id="36" name="Freeform: Shape 35">
            <a:extLst>
              <a:ext uri="{FF2B5EF4-FFF2-40B4-BE49-F238E27FC236}">
                <a16:creationId xmlns:a16="http://schemas.microsoft.com/office/drawing/2014/main" id="{9A0315CC-EC7D-4E65-936E-03F3BE2200E3}"/>
              </a:ext>
              <a:ext uri="{C183D7F6-B498-43B3-948B-1728B52AA6E4}">
                <adec:decorative xmlns:adec="http://schemas.microsoft.com/office/drawing/2017/decorative" val="1"/>
              </a:ext>
            </a:extLst>
          </p:cNvPr>
          <p:cNvSpPr/>
          <p:nvPr userDrawn="1"/>
        </p:nvSpPr>
        <p:spPr>
          <a:xfrm>
            <a:off x="7477125" y="0"/>
            <a:ext cx="4714875" cy="6858000"/>
          </a:xfrm>
          <a:custGeom>
            <a:avLst/>
            <a:gdLst>
              <a:gd name="connsiteX0" fmla="*/ 3611850 w 4528607"/>
              <a:gd name="connsiteY0" fmla="*/ 0 h 6858000"/>
              <a:gd name="connsiteX1" fmla="*/ 4528607 w 4528607"/>
              <a:gd name="connsiteY1" fmla="*/ 0 h 6858000"/>
              <a:gd name="connsiteX2" fmla="*/ 4528607 w 4528607"/>
              <a:gd name="connsiteY2" fmla="*/ 6858000 h 6858000"/>
              <a:gd name="connsiteX3" fmla="*/ 0 w 4528607"/>
              <a:gd name="connsiteY3" fmla="*/ 6858000 h 6858000"/>
              <a:gd name="connsiteX4" fmla="*/ 157749 w 4528607"/>
              <a:gd name="connsiteY4" fmla="*/ 6846005 h 6858000"/>
              <a:gd name="connsiteX5" fmla="*/ 3612770 w 4528607"/>
              <a:gd name="connsiteY5" fmla="*/ 3017366 h 6858000"/>
              <a:gd name="connsiteX6" fmla="*/ 3611350 w 4528607"/>
              <a:gd name="connsiteY6" fmla="*/ 2961216 h 6858000"/>
              <a:gd name="connsiteX7" fmla="*/ 3611850 w 4528607"/>
              <a:gd name="connsiteY7" fmla="*/ 2961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8607" h="6858000">
                <a:moveTo>
                  <a:pt x="3611850" y="0"/>
                </a:moveTo>
                <a:lnTo>
                  <a:pt x="4528607" y="0"/>
                </a:lnTo>
                <a:lnTo>
                  <a:pt x="4528607" y="6858000"/>
                </a:lnTo>
                <a:lnTo>
                  <a:pt x="0" y="6858000"/>
                </a:lnTo>
                <a:lnTo>
                  <a:pt x="157749" y="6846005"/>
                </a:lnTo>
                <a:cubicBezTo>
                  <a:pt x="2098384" y="6648923"/>
                  <a:pt x="3612770" y="5009996"/>
                  <a:pt x="3612770" y="3017366"/>
                </a:cubicBezTo>
                <a:lnTo>
                  <a:pt x="3611350" y="2961216"/>
                </a:lnTo>
                <a:lnTo>
                  <a:pt x="3611850" y="2961216"/>
                </a:lnTo>
                <a:close/>
              </a:path>
            </a:pathLst>
          </a:custGeom>
          <a:solidFill>
            <a:schemeClr val="accent2">
              <a:lumMod val="75000"/>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1DAB5A3B-4D59-4E0D-9EA9-FAFC9BFBB574}"/>
              </a:ext>
            </a:extLst>
          </p:cNvPr>
          <p:cNvSpPr>
            <a:spLocks noGrp="1"/>
          </p:cNvSpPr>
          <p:nvPr>
            <p:ph type="body" sz="quarter" idx="14"/>
          </p:nvPr>
        </p:nvSpPr>
        <p:spPr>
          <a:xfrm>
            <a:off x="2000614" y="5920740"/>
            <a:ext cx="5476512" cy="723900"/>
          </a:xfrm>
        </p:spPr>
        <p:txBody>
          <a:bodyPr>
            <a:noAutofit/>
          </a:bodyPr>
          <a:lstStyle>
            <a:lvl1pPr>
              <a:buNone/>
              <a:defRPr sz="2000">
                <a:solidFill>
                  <a:schemeClr val="bg2"/>
                </a:solidFill>
              </a:defRPr>
            </a:lvl1pPr>
            <a:lvl2pPr>
              <a:buNone/>
              <a:defRPr sz="2000">
                <a:solidFill>
                  <a:schemeClr val="bg2"/>
                </a:solidFill>
              </a:defRPr>
            </a:lvl2pPr>
            <a:lvl3pPr>
              <a:buNone/>
              <a:defRPr sz="2000">
                <a:solidFill>
                  <a:schemeClr val="bg2"/>
                </a:solidFill>
              </a:defRPr>
            </a:lvl3pPr>
            <a:lvl4pPr>
              <a:buNone/>
              <a:defRPr sz="2000">
                <a:solidFill>
                  <a:schemeClr val="bg2"/>
                </a:solidFill>
              </a:defRPr>
            </a:lvl4pPr>
            <a:lvl5pPr>
              <a:buNone/>
              <a:defRPr sz="2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755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8200" y="448056"/>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3200400" cy="3554039"/>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4496597" y="1679012"/>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4496597" y="2633472"/>
            <a:ext cx="3200400" cy="3554040"/>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255FA165-37DF-4E15-9395-3DD34C0F1CC8}"/>
              </a:ext>
            </a:extLst>
          </p:cNvPr>
          <p:cNvSpPr>
            <a:spLocks noGrp="1"/>
          </p:cNvSpPr>
          <p:nvPr>
            <p:ph type="body" sz="quarter" idx="13"/>
          </p:nvPr>
        </p:nvSpPr>
        <p:spPr>
          <a:xfrm>
            <a:off x="8153406" y="1682496"/>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CAFAE5B4-E9C2-4CEE-AE3C-EAD0E4227781}"/>
              </a:ext>
            </a:extLst>
          </p:cNvPr>
          <p:cNvSpPr>
            <a:spLocks noGrp="1"/>
          </p:cNvSpPr>
          <p:nvPr>
            <p:ph sz="quarter" idx="14"/>
          </p:nvPr>
        </p:nvSpPr>
        <p:spPr>
          <a:xfrm>
            <a:off x="8153406" y="2633472"/>
            <a:ext cx="3200400" cy="3554040"/>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4179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Summar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F77B68-7FA5-4C67-BB5E-544A66A74753}"/>
              </a:ext>
              <a:ext uri="{C183D7F6-B498-43B3-948B-1728B52AA6E4}">
                <adec:decorative xmlns:adec="http://schemas.microsoft.com/office/drawing/2017/decorative" val="1"/>
              </a:ext>
            </a:extLst>
          </p:cNvPr>
          <p:cNvSpPr/>
          <p:nvPr userDrawn="1"/>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0459E3D4-4913-4324-9732-B962CCA5DAB4}"/>
              </a:ext>
            </a:extLst>
          </p:cNvPr>
          <p:cNvSpPr>
            <a:spLocks noGrp="1"/>
          </p:cNvSpPr>
          <p:nvPr>
            <p:ph type="title"/>
          </p:nvPr>
        </p:nvSpPr>
        <p:spPr>
          <a:xfrm>
            <a:off x="914401" y="443553"/>
            <a:ext cx="9914859" cy="1325880"/>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2" name="Content Placeholder 9">
            <a:extLst>
              <a:ext uri="{FF2B5EF4-FFF2-40B4-BE49-F238E27FC236}">
                <a16:creationId xmlns:a16="http://schemas.microsoft.com/office/drawing/2014/main" id="{FE71C6AE-BA35-4C02-9C7B-2A2D9775DFEF}"/>
              </a:ext>
            </a:extLst>
          </p:cNvPr>
          <p:cNvSpPr>
            <a:spLocks noGrp="1"/>
          </p:cNvSpPr>
          <p:nvPr>
            <p:ph idx="1"/>
          </p:nvPr>
        </p:nvSpPr>
        <p:spPr>
          <a:xfrm>
            <a:off x="914400" y="2709080"/>
            <a:ext cx="5868537" cy="3467881"/>
          </a:xfrm>
        </p:spPr>
        <p:txBody>
          <a:bodyPr/>
          <a:lstStyle>
            <a:lvl1pPr marL="0" indent="0">
              <a:buNone/>
              <a:defRPr baseline="0"/>
            </a:lvl1pPr>
          </a:lstStyle>
          <a:p>
            <a:pPr lvl="0"/>
            <a:r>
              <a:rPr lang="en-US"/>
              <a:t>Click to edit Master text styles</a:t>
            </a:r>
          </a:p>
        </p:txBody>
      </p:sp>
      <p:sp>
        <p:nvSpPr>
          <p:cNvPr id="17" name="Freeform: Shape 16">
            <a:extLst>
              <a:ext uri="{FF2B5EF4-FFF2-40B4-BE49-F238E27FC236}">
                <a16:creationId xmlns:a16="http://schemas.microsoft.com/office/drawing/2014/main" id="{2F8E2564-CCE3-4E5F-BA7A-BE1CD195CC41}"/>
              </a:ext>
              <a:ext uri="{C183D7F6-B498-43B3-948B-1728B52AA6E4}">
                <adec:decorative xmlns:adec="http://schemas.microsoft.com/office/drawing/2017/decorative" val="1"/>
              </a:ext>
            </a:extLst>
          </p:cNvPr>
          <p:cNvSpPr/>
          <p:nvPr userDrawn="1"/>
        </p:nvSpPr>
        <p:spPr>
          <a:xfrm>
            <a:off x="9844851" y="1"/>
            <a:ext cx="2347150"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Picture Placeholder 23">
            <a:extLst>
              <a:ext uri="{FF2B5EF4-FFF2-40B4-BE49-F238E27FC236}">
                <a16:creationId xmlns:a16="http://schemas.microsoft.com/office/drawing/2014/main" id="{70E4796D-B53A-4567-BE9E-482FEC3EDB2A}"/>
              </a:ext>
            </a:extLst>
          </p:cNvPr>
          <p:cNvSpPr>
            <a:spLocks noGrp="1"/>
          </p:cNvSpPr>
          <p:nvPr>
            <p:ph type="pic" sz="quarter" idx="13"/>
          </p:nvPr>
        </p:nvSpPr>
        <p:spPr>
          <a:xfrm>
            <a:off x="7326184" y="2126134"/>
            <a:ext cx="2434622" cy="2503056"/>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solidFill>
        </p:spPr>
        <p:txBody>
          <a:bodyPr wrap="square">
            <a:noAutofit/>
          </a:bodyPr>
          <a:lstStyle/>
          <a:p>
            <a:r>
              <a:rPr lang="en-US"/>
              <a:t>Click icon to add picture</a:t>
            </a:r>
            <a:endParaRPr lang="en-US" dirty="0"/>
          </a:p>
        </p:txBody>
      </p:sp>
      <p:sp>
        <p:nvSpPr>
          <p:cNvPr id="30" name="Picture Placeholder 29">
            <a:extLst>
              <a:ext uri="{FF2B5EF4-FFF2-40B4-BE49-F238E27FC236}">
                <a16:creationId xmlns:a16="http://schemas.microsoft.com/office/drawing/2014/main" id="{1FD357AB-C536-40A5-BB4E-AD59A1D930C4}"/>
              </a:ext>
            </a:extLst>
          </p:cNvPr>
          <p:cNvSpPr>
            <a:spLocks noGrp="1"/>
          </p:cNvSpPr>
          <p:nvPr>
            <p:ph type="pic" sz="quarter" idx="14"/>
          </p:nvPr>
        </p:nvSpPr>
        <p:spPr>
          <a:xfrm>
            <a:off x="9759092" y="2118839"/>
            <a:ext cx="2432908" cy="2498880"/>
          </a:xfrm>
          <a:custGeom>
            <a:avLst/>
            <a:gdLst>
              <a:gd name="connsiteX0" fmla="*/ 0 w 2425326"/>
              <a:gd name="connsiteY0" fmla="*/ 0 h 2381426"/>
              <a:gd name="connsiteX1" fmla="*/ 254330 w 2425326"/>
              <a:gd name="connsiteY1" fmla="*/ 0 h 2381426"/>
              <a:gd name="connsiteX2" fmla="*/ 433844 w 2425326"/>
              <a:gd name="connsiteY2" fmla="*/ 25132 h 2381426"/>
              <a:gd name="connsiteX3" fmla="*/ 2424547 w 2425326"/>
              <a:gd name="connsiteY3" fmla="*/ 2186765 h 2381426"/>
              <a:gd name="connsiteX4" fmla="*/ 2425326 w 2425326"/>
              <a:gd name="connsiteY4" fmla="*/ 2202193 h 2381426"/>
              <a:gd name="connsiteX5" fmla="*/ 2425326 w 2425326"/>
              <a:gd name="connsiteY5" fmla="*/ 2381426 h 2381426"/>
              <a:gd name="connsiteX6" fmla="*/ 0 w 2425326"/>
              <a:gd name="connsiteY6" fmla="*/ 2381426 h 2381426"/>
              <a:gd name="connsiteX0" fmla="*/ 0 w 2701627"/>
              <a:gd name="connsiteY0" fmla="*/ 0 h 2419519"/>
              <a:gd name="connsiteX1" fmla="*/ 254330 w 2701627"/>
              <a:gd name="connsiteY1" fmla="*/ 0 h 2419519"/>
              <a:gd name="connsiteX2" fmla="*/ 433844 w 2701627"/>
              <a:gd name="connsiteY2" fmla="*/ 25132 h 2419519"/>
              <a:gd name="connsiteX3" fmla="*/ 2424547 w 2701627"/>
              <a:gd name="connsiteY3" fmla="*/ 2186765 h 2419519"/>
              <a:gd name="connsiteX4" fmla="*/ 2425326 w 2701627"/>
              <a:gd name="connsiteY4" fmla="*/ 2381426 h 2419519"/>
              <a:gd name="connsiteX5" fmla="*/ 0 w 2701627"/>
              <a:gd name="connsiteY5" fmla="*/ 2381426 h 2419519"/>
              <a:gd name="connsiteX6" fmla="*/ 0 w 2701627"/>
              <a:gd name="connsiteY6" fmla="*/ 0 h 2419519"/>
              <a:gd name="connsiteX0" fmla="*/ 0 w 2427563"/>
              <a:gd name="connsiteY0" fmla="*/ 0 h 2381426"/>
              <a:gd name="connsiteX1" fmla="*/ 254330 w 2427563"/>
              <a:gd name="connsiteY1" fmla="*/ 0 h 2381426"/>
              <a:gd name="connsiteX2" fmla="*/ 433844 w 2427563"/>
              <a:gd name="connsiteY2" fmla="*/ 25132 h 2381426"/>
              <a:gd name="connsiteX3" fmla="*/ 2425326 w 2427563"/>
              <a:gd name="connsiteY3" fmla="*/ 2381426 h 2381426"/>
              <a:gd name="connsiteX4" fmla="*/ 0 w 2427563"/>
              <a:gd name="connsiteY4" fmla="*/ 2381426 h 2381426"/>
              <a:gd name="connsiteX5" fmla="*/ 0 w 2427563"/>
              <a:gd name="connsiteY5" fmla="*/ 0 h 2381426"/>
              <a:gd name="connsiteX0" fmla="*/ 0 w 2425384"/>
              <a:gd name="connsiteY0" fmla="*/ 0 h 2381426"/>
              <a:gd name="connsiteX1" fmla="*/ 254330 w 2425384"/>
              <a:gd name="connsiteY1" fmla="*/ 0 h 2381426"/>
              <a:gd name="connsiteX2" fmla="*/ 433844 w 2425384"/>
              <a:gd name="connsiteY2" fmla="*/ 25132 h 2381426"/>
              <a:gd name="connsiteX3" fmla="*/ 2425326 w 2425384"/>
              <a:gd name="connsiteY3" fmla="*/ 2381426 h 2381426"/>
              <a:gd name="connsiteX4" fmla="*/ 0 w 2425384"/>
              <a:gd name="connsiteY4" fmla="*/ 2381426 h 2381426"/>
              <a:gd name="connsiteX5" fmla="*/ 0 w 2425384"/>
              <a:gd name="connsiteY5" fmla="*/ 0 h 2381426"/>
              <a:gd name="connsiteX0" fmla="*/ 0 w 2425326"/>
              <a:gd name="connsiteY0" fmla="*/ 0 h 2381426"/>
              <a:gd name="connsiteX1" fmla="*/ 254330 w 2425326"/>
              <a:gd name="connsiteY1" fmla="*/ 0 h 2381426"/>
              <a:gd name="connsiteX2" fmla="*/ 2425326 w 2425326"/>
              <a:gd name="connsiteY2" fmla="*/ 2381426 h 2381426"/>
              <a:gd name="connsiteX3" fmla="*/ 0 w 2425326"/>
              <a:gd name="connsiteY3" fmla="*/ 2381426 h 2381426"/>
              <a:gd name="connsiteX4" fmla="*/ 0 w 2425326"/>
              <a:gd name="connsiteY4"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14 h 2381440"/>
              <a:gd name="connsiteX1" fmla="*/ 2425326 w 2425326"/>
              <a:gd name="connsiteY1" fmla="*/ 2381440 h 2381440"/>
              <a:gd name="connsiteX2" fmla="*/ 0 w 2425326"/>
              <a:gd name="connsiteY2" fmla="*/ 2381440 h 2381440"/>
              <a:gd name="connsiteX3" fmla="*/ 0 w 2425326"/>
              <a:gd name="connsiteY3" fmla="*/ 14 h 2381440"/>
              <a:gd name="connsiteX0" fmla="*/ 0 w 2427169"/>
              <a:gd name="connsiteY0" fmla="*/ 14 h 2381440"/>
              <a:gd name="connsiteX1" fmla="*/ 2425326 w 2427169"/>
              <a:gd name="connsiteY1" fmla="*/ 2381440 h 2381440"/>
              <a:gd name="connsiteX2" fmla="*/ 0 w 2427169"/>
              <a:gd name="connsiteY2" fmla="*/ 2381440 h 2381440"/>
              <a:gd name="connsiteX3" fmla="*/ 0 w 2427169"/>
              <a:gd name="connsiteY3" fmla="*/ 14 h 2381440"/>
            </a:gdLst>
            <a:ahLst/>
            <a:cxnLst>
              <a:cxn ang="0">
                <a:pos x="connsiteX0" y="connsiteY0"/>
              </a:cxn>
              <a:cxn ang="0">
                <a:pos x="connsiteX1" y="connsiteY1"/>
              </a:cxn>
              <a:cxn ang="0">
                <a:pos x="connsiteX2" y="connsiteY2"/>
              </a:cxn>
              <a:cxn ang="0">
                <a:pos x="connsiteX3" y="connsiteY3"/>
              </a:cxn>
            </a:cxnLst>
            <a:rect l="l" t="t" r="r" b="b"/>
            <a:pathLst>
              <a:path w="2427169" h="2381440">
                <a:moveTo>
                  <a:pt x="0" y="14"/>
                </a:moveTo>
                <a:cubicBezTo>
                  <a:pt x="1692362" y="-4985"/>
                  <a:pt x="2470324" y="1326204"/>
                  <a:pt x="2425326" y="2381440"/>
                </a:cubicBezTo>
                <a:lnTo>
                  <a:pt x="0" y="2381440"/>
                </a:lnTo>
                <a:lnTo>
                  <a:pt x="0" y="14"/>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33" name="Picture Placeholder 32">
            <a:extLst>
              <a:ext uri="{FF2B5EF4-FFF2-40B4-BE49-F238E27FC236}">
                <a16:creationId xmlns:a16="http://schemas.microsoft.com/office/drawing/2014/main" id="{EF54B49C-CC16-4438-9923-F41C8E75273E}"/>
              </a:ext>
            </a:extLst>
          </p:cNvPr>
          <p:cNvSpPr>
            <a:spLocks noGrp="1"/>
          </p:cNvSpPr>
          <p:nvPr>
            <p:ph type="pic" sz="quarter" idx="15"/>
          </p:nvPr>
        </p:nvSpPr>
        <p:spPr>
          <a:xfrm>
            <a:off x="7324344" y="4503573"/>
            <a:ext cx="2434622" cy="2354427"/>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6" name="Picture Placeholder 35">
            <a:extLst>
              <a:ext uri="{FF2B5EF4-FFF2-40B4-BE49-F238E27FC236}">
                <a16:creationId xmlns:a16="http://schemas.microsoft.com/office/drawing/2014/main" id="{BC1AB157-27FC-4B7D-9CCA-71C57045CEE4}"/>
              </a:ext>
            </a:extLst>
          </p:cNvPr>
          <p:cNvSpPr>
            <a:spLocks noGrp="1"/>
          </p:cNvSpPr>
          <p:nvPr>
            <p:ph type="pic" sz="quarter" idx="16"/>
          </p:nvPr>
        </p:nvSpPr>
        <p:spPr>
          <a:xfrm>
            <a:off x="9758966" y="4507560"/>
            <a:ext cx="2434622" cy="2350439"/>
          </a:xfrm>
          <a:custGeom>
            <a:avLst/>
            <a:gdLst>
              <a:gd name="connsiteX0" fmla="*/ 0 w 2434622"/>
              <a:gd name="connsiteY0" fmla="*/ 0 h 2342635"/>
              <a:gd name="connsiteX1" fmla="*/ 2434622 w 2434622"/>
              <a:gd name="connsiteY1" fmla="*/ 0 h 2342635"/>
              <a:gd name="connsiteX2" fmla="*/ 2434622 w 2434622"/>
              <a:gd name="connsiteY2" fmla="*/ 2342635 h 2342635"/>
              <a:gd name="connsiteX3" fmla="*/ 0 w 2434622"/>
              <a:gd name="connsiteY3" fmla="*/ 2342635 h 2342635"/>
            </a:gdLst>
            <a:ahLst/>
            <a:cxnLst>
              <a:cxn ang="0">
                <a:pos x="connsiteX0" y="connsiteY0"/>
              </a:cxn>
              <a:cxn ang="0">
                <a:pos x="connsiteX1" y="connsiteY1"/>
              </a:cxn>
              <a:cxn ang="0">
                <a:pos x="connsiteX2" y="connsiteY2"/>
              </a:cxn>
              <a:cxn ang="0">
                <a:pos x="connsiteX3" y="connsiteY3"/>
              </a:cxn>
            </a:cxnLst>
            <a:rect l="l" t="t" r="r" b="b"/>
            <a:pathLst>
              <a:path w="2434622" h="2342635">
                <a:moveTo>
                  <a:pt x="0" y="0"/>
                </a:moveTo>
                <a:lnTo>
                  <a:pt x="2434622" y="0"/>
                </a:lnTo>
                <a:lnTo>
                  <a:pt x="2434622" y="2342635"/>
                </a:lnTo>
                <a:lnTo>
                  <a:pt x="0" y="2342635"/>
                </a:lnTo>
                <a:close/>
              </a:path>
            </a:pathLst>
          </a:custGeom>
          <a:solidFill>
            <a:schemeClr val="accent6"/>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8389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bg>
      <p:bgPr>
        <a:solidFill>
          <a:schemeClr val="accent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BAB19D3-90A9-40E5-BED8-289A8919A7C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4AD247D9-20CF-4BAD-906D-66DB8B85270B}"/>
              </a:ext>
            </a:extLst>
          </p:cNvPr>
          <p:cNvSpPr>
            <a:spLocks noGrp="1"/>
          </p:cNvSpPr>
          <p:nvPr>
            <p:ph type="title"/>
          </p:nvPr>
        </p:nvSpPr>
        <p:spPr>
          <a:xfrm>
            <a:off x="5963479" y="596393"/>
            <a:ext cx="5618922" cy="1542507"/>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6" name="Picture Placeholder 15">
            <a:extLst>
              <a:ext uri="{FF2B5EF4-FFF2-40B4-BE49-F238E27FC236}">
                <a16:creationId xmlns:a16="http://schemas.microsoft.com/office/drawing/2014/main" id="{80E4B7A8-67F1-4290-B537-DE49AD9FBFF7}"/>
              </a:ext>
              <a:ext uri="{C183D7F6-B498-43B3-948B-1728B52AA6E4}">
                <adec:decorative xmlns:adec="http://schemas.microsoft.com/office/drawing/2017/decorative" val="0"/>
              </a:ext>
            </a:extLst>
          </p:cNvPr>
          <p:cNvSpPr>
            <a:spLocks noGrp="1"/>
          </p:cNvSpPr>
          <p:nvPr>
            <p:ph type="pic" sz="quarter" idx="13"/>
          </p:nvPr>
        </p:nvSpPr>
        <p:spPr>
          <a:xfrm>
            <a:off x="0" y="-1"/>
            <a:ext cx="5181600" cy="6857999"/>
          </a:xfrm>
          <a:custGeom>
            <a:avLst/>
            <a:gdLst>
              <a:gd name="connsiteX0" fmla="*/ 0 w 5181600"/>
              <a:gd name="connsiteY0" fmla="*/ 0 h 6857999"/>
              <a:gd name="connsiteX1" fmla="*/ 5181600 w 5181600"/>
              <a:gd name="connsiteY1" fmla="*/ 0 h 6857999"/>
              <a:gd name="connsiteX2" fmla="*/ 5181600 w 5181600"/>
              <a:gd name="connsiteY2" fmla="*/ 4504871 h 6857999"/>
              <a:gd name="connsiteX3" fmla="*/ 5181598 w 5181600"/>
              <a:gd name="connsiteY3" fmla="*/ 4504830 h 6857999"/>
              <a:gd name="connsiteX4" fmla="*/ 5175215 w 5181600"/>
              <a:gd name="connsiteY4" fmla="*/ 4639646 h 6857999"/>
              <a:gd name="connsiteX5" fmla="*/ 2983485 w 5181600"/>
              <a:gd name="connsiteY5" fmla="*/ 6845334 h 6857999"/>
              <a:gd name="connsiteX6" fmla="*/ 2749639 w 5181600"/>
              <a:gd name="connsiteY6" fmla="*/ 6857142 h 6857999"/>
              <a:gd name="connsiteX7" fmla="*/ 2749639 w 5181600"/>
              <a:gd name="connsiteY7" fmla="*/ 6857999 h 6857999"/>
              <a:gd name="connsiteX8" fmla="*/ 0 w 5181600"/>
              <a:gd name="connsiteY8"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6857999">
                <a:moveTo>
                  <a:pt x="0" y="0"/>
                </a:moveTo>
                <a:lnTo>
                  <a:pt x="5181600" y="0"/>
                </a:lnTo>
                <a:lnTo>
                  <a:pt x="5181600" y="4504871"/>
                </a:lnTo>
                <a:lnTo>
                  <a:pt x="5181598" y="4504830"/>
                </a:lnTo>
                <a:lnTo>
                  <a:pt x="5175215" y="4639646"/>
                </a:lnTo>
                <a:cubicBezTo>
                  <a:pt x="5064605" y="5801747"/>
                  <a:pt x="4143475" y="6727530"/>
                  <a:pt x="2983485" y="6845334"/>
                </a:cubicBezTo>
                <a:lnTo>
                  <a:pt x="2749639" y="6857142"/>
                </a:lnTo>
                <a:lnTo>
                  <a:pt x="2749639" y="6857999"/>
                </a:lnTo>
                <a:lnTo>
                  <a:pt x="0" y="6857999"/>
                </a:lnTo>
                <a:close/>
              </a:path>
            </a:pathLst>
          </a:custGeom>
          <a:solidFill>
            <a:schemeClr val="accent6"/>
          </a:solidFill>
        </p:spPr>
        <p:txBody>
          <a:bodyPr wrap="square">
            <a:noAutofit/>
          </a:bodyPr>
          <a:lstStyle/>
          <a:p>
            <a:r>
              <a:rPr lang="en-US"/>
              <a:t>Click icon to add picture</a:t>
            </a:r>
            <a:endParaRPr lang="en-US" dirty="0"/>
          </a:p>
        </p:txBody>
      </p:sp>
      <p:sp>
        <p:nvSpPr>
          <p:cNvPr id="13" name="Content Placeholder 2">
            <a:extLst>
              <a:ext uri="{FF2B5EF4-FFF2-40B4-BE49-F238E27FC236}">
                <a16:creationId xmlns:a16="http://schemas.microsoft.com/office/drawing/2014/main" id="{E5EAFE93-40B7-4FF8-BEE7-E39911ECD80B}"/>
              </a:ext>
            </a:extLst>
          </p:cNvPr>
          <p:cNvSpPr>
            <a:spLocks noGrp="1"/>
          </p:cNvSpPr>
          <p:nvPr>
            <p:ph idx="1"/>
          </p:nvPr>
        </p:nvSpPr>
        <p:spPr>
          <a:xfrm>
            <a:off x="5963478" y="2138901"/>
            <a:ext cx="5618922" cy="4033299"/>
          </a:xfrm>
        </p:spPr>
        <p:txBody>
          <a:bodyPr>
            <a:normAutofit/>
          </a:bodyPr>
          <a:lstStyle>
            <a:lvl1pPr>
              <a:buNone/>
              <a:defRPr>
                <a:solidFill>
                  <a:schemeClr val="bg2"/>
                </a:solidFill>
              </a:defRPr>
            </a:lvl1pPr>
          </a:lstStyle>
          <a:p>
            <a:pPr lvl="0"/>
            <a:r>
              <a:rPr lang="en-US">
                <a:solidFill>
                  <a:srgbClr val="FFFFFF"/>
                </a:solidFill>
              </a:rPr>
              <a:t>Click to edit Master text styles</a:t>
            </a:r>
          </a:p>
        </p:txBody>
      </p:sp>
      <p:sp>
        <p:nvSpPr>
          <p:cNvPr id="14" name="Freeform: Shape 13">
            <a:extLst>
              <a:ext uri="{FF2B5EF4-FFF2-40B4-BE49-F238E27FC236}">
                <a16:creationId xmlns:a16="http://schemas.microsoft.com/office/drawing/2014/main" id="{C752B41F-4B4E-4E1F-9191-6BB3F421EDEC}"/>
              </a:ext>
              <a:ext uri="{C183D7F6-B498-43B3-948B-1728B52AA6E4}">
                <adec:decorative xmlns:adec="http://schemas.microsoft.com/office/drawing/2017/decorative" val="1"/>
              </a:ext>
            </a:extLst>
          </p:cNvPr>
          <p:cNvSpPr/>
          <p:nvPr userDrawn="1"/>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3EFD1DB-7478-445F-ACEF-64BE4DFEC83E}"/>
              </a:ext>
              <a:ext uri="{C183D7F6-B498-43B3-948B-1728B52AA6E4}">
                <adec:decorative xmlns:adec="http://schemas.microsoft.com/office/drawing/2017/decorative" val="1"/>
              </a:ext>
            </a:extLst>
          </p:cNvPr>
          <p:cNvSpPr/>
          <p:nvPr userDrawn="1"/>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286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
        <p:nvSpPr>
          <p:cNvPr id="10" name="Title 1">
            <a:extLst>
              <a:ext uri="{FF2B5EF4-FFF2-40B4-BE49-F238E27FC236}">
                <a16:creationId xmlns:a16="http://schemas.microsoft.com/office/drawing/2014/main" id="{A2D13D15-77CA-4B50-9E08-0F58009A8EAB}"/>
              </a:ext>
            </a:extLst>
          </p:cNvPr>
          <p:cNvSpPr>
            <a:spLocks noGrp="1"/>
          </p:cNvSpPr>
          <p:nvPr>
            <p:ph type="ctrTitle"/>
          </p:nvPr>
        </p:nvSpPr>
        <p:spPr>
          <a:xfrm>
            <a:off x="2067635" y="4626592"/>
            <a:ext cx="8600365" cy="1224926"/>
          </a:xfrm>
        </p:spPr>
        <p:txBody>
          <a:bodyPr anchor="b">
            <a:noAutofit/>
          </a:bodyPr>
          <a:lstStyle/>
          <a:p>
            <a:r>
              <a:rPr lang="en-US" sz="4400">
                <a:solidFill>
                  <a:srgbClr val="FFFFFF"/>
                </a:solidFill>
              </a:rPr>
              <a:t>Click to edit Master title style</a:t>
            </a:r>
            <a:endParaRPr lang="en-US" sz="4400" dirty="0">
              <a:solidFill>
                <a:srgbClr val="FFFFFF"/>
              </a:solidFill>
            </a:endParaRPr>
          </a:p>
        </p:txBody>
      </p:sp>
      <p:sp>
        <p:nvSpPr>
          <p:cNvPr id="11" name="Subtitle 2">
            <a:extLst>
              <a:ext uri="{FF2B5EF4-FFF2-40B4-BE49-F238E27FC236}">
                <a16:creationId xmlns:a16="http://schemas.microsoft.com/office/drawing/2014/main" id="{FBB8E73D-B3E6-4E0A-8295-A9EB1572286C}"/>
              </a:ext>
            </a:extLst>
          </p:cNvPr>
          <p:cNvSpPr>
            <a:spLocks noGrp="1"/>
          </p:cNvSpPr>
          <p:nvPr>
            <p:ph type="subTitle" idx="1"/>
          </p:nvPr>
        </p:nvSpPr>
        <p:spPr>
          <a:xfrm>
            <a:off x="2067636" y="5936776"/>
            <a:ext cx="6660107" cy="625497"/>
          </a:xfrm>
        </p:spPr>
        <p:txBody>
          <a:bodyPr>
            <a:normAutofit/>
          </a:bodyPr>
          <a:lstStyle/>
          <a:p>
            <a:r>
              <a:rPr lang="en-US" sz="1400">
                <a:solidFill>
                  <a:srgbClr val="FFFFFF"/>
                </a:solidFill>
              </a:rPr>
              <a:t>Click to edit Master subtitle style</a:t>
            </a:r>
            <a:endParaRPr lang="en-US" sz="1400" dirty="0">
              <a:solidFill>
                <a:srgbClr val="FFFFFF"/>
              </a:solidFill>
            </a:endParaRPr>
          </a:p>
        </p:txBody>
      </p:sp>
    </p:spTree>
    <p:extLst>
      <p:ext uri="{BB962C8B-B14F-4D97-AF65-F5344CB8AC3E}">
        <p14:creationId xmlns:p14="http://schemas.microsoft.com/office/powerpoint/2010/main" val="3067989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lvl1pPr>
              <a:defRPr>
                <a:solidFill>
                  <a:schemeClr val="bg2"/>
                </a:solidFill>
              </a:defRPr>
            </a:lvl1pPr>
          </a:lstStyle>
          <a:p>
            <a:r>
              <a:rPr lang="en-US" dirty="0"/>
              <a:t>2/8/20XX</a:t>
            </a:r>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263708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10016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21212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521571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77714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4736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6C91E54-DBE4-467A-A827-2C5C88E612F7}"/>
              </a:ext>
              <a:ext uri="{C183D7F6-B498-43B3-948B-1728B52AA6E4}">
                <adec:decorative xmlns:adec="http://schemas.microsoft.com/office/drawing/2017/decorative" val="1"/>
              </a:ext>
            </a:extLst>
          </p:cNvPr>
          <p:cNvSpPr/>
          <p:nvPr userDrawn="1"/>
        </p:nvSpPr>
        <p:spPr>
          <a:xfrm>
            <a:off x="0" y="2880244"/>
            <a:ext cx="12192000" cy="397775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id="{DBAED78D-8293-4554-BA23-D14EC617A455}"/>
              </a:ext>
            </a:extLst>
          </p:cNvPr>
          <p:cNvSpPr>
            <a:spLocks noGrp="1"/>
          </p:cNvSpPr>
          <p:nvPr>
            <p:ph type="title"/>
          </p:nvPr>
        </p:nvSpPr>
        <p:spPr>
          <a:xfrm>
            <a:off x="914401" y="525440"/>
            <a:ext cx="5390983" cy="1963318"/>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20" name="Content Placeholder 2">
            <a:extLst>
              <a:ext uri="{FF2B5EF4-FFF2-40B4-BE49-F238E27FC236}">
                <a16:creationId xmlns:a16="http://schemas.microsoft.com/office/drawing/2014/main" id="{A9EFAE44-6509-43CD-AB03-7B4944875BE4}"/>
              </a:ext>
            </a:extLst>
          </p:cNvPr>
          <p:cNvSpPr>
            <a:spLocks noGrp="1"/>
          </p:cNvSpPr>
          <p:nvPr>
            <p:ph idx="1"/>
          </p:nvPr>
        </p:nvSpPr>
        <p:spPr>
          <a:xfrm>
            <a:off x="914401" y="3377821"/>
            <a:ext cx="5181600" cy="2799142"/>
          </a:xfrm>
        </p:spPr>
        <p:txBody>
          <a:bodyP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24" name="Picture Placeholder 23">
            <a:extLst>
              <a:ext uri="{FF2B5EF4-FFF2-40B4-BE49-F238E27FC236}">
                <a16:creationId xmlns:a16="http://schemas.microsoft.com/office/drawing/2014/main" id="{D5749D8A-F20A-4228-9136-5891AE0352B9}"/>
              </a:ext>
            </a:extLst>
          </p:cNvPr>
          <p:cNvSpPr>
            <a:spLocks noGrp="1"/>
          </p:cNvSpPr>
          <p:nvPr>
            <p:ph type="pic" sz="quarter" idx="13"/>
          </p:nvPr>
        </p:nvSpPr>
        <p:spPr>
          <a:xfrm>
            <a:off x="6514166" y="-1798"/>
            <a:ext cx="2846566" cy="2872294"/>
          </a:xfrm>
          <a:custGeom>
            <a:avLst/>
            <a:gdLst>
              <a:gd name="connsiteX0" fmla="*/ 2797 w 2846566"/>
              <a:gd name="connsiteY0" fmla="*/ 0 h 2838450"/>
              <a:gd name="connsiteX1" fmla="*/ 2846566 w 2846566"/>
              <a:gd name="connsiteY1" fmla="*/ 0 h 2838450"/>
              <a:gd name="connsiteX2" fmla="*/ 2846566 w 2846566"/>
              <a:gd name="connsiteY2" fmla="*/ 2838450 h 2838450"/>
              <a:gd name="connsiteX3" fmla="*/ 2091122 w 2846566"/>
              <a:gd name="connsiteY3" fmla="*/ 2838450 h 2838450"/>
              <a:gd name="connsiteX4" fmla="*/ 1974232 w 2846566"/>
              <a:gd name="connsiteY4" fmla="*/ 2820914 h 2838450"/>
              <a:gd name="connsiteX5" fmla="*/ 0 w 2846566"/>
              <a:gd name="connsiteY5" fmla="*/ 404262 h 2838450"/>
              <a:gd name="connsiteX6" fmla="*/ 2797 w 2846566"/>
              <a:gd name="connsiteY6" fmla="*/ 293225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566" h="2838450">
                <a:moveTo>
                  <a:pt x="2797" y="0"/>
                </a:moveTo>
                <a:lnTo>
                  <a:pt x="2846566" y="0"/>
                </a:lnTo>
                <a:lnTo>
                  <a:pt x="2846566" y="2838450"/>
                </a:lnTo>
                <a:lnTo>
                  <a:pt x="2091122" y="2838450"/>
                </a:lnTo>
                <a:lnTo>
                  <a:pt x="1974232" y="2820914"/>
                </a:lnTo>
                <a:cubicBezTo>
                  <a:pt x="848632" y="2597020"/>
                  <a:pt x="0" y="1600146"/>
                  <a:pt x="0" y="404262"/>
                </a:cubicBezTo>
                <a:lnTo>
                  <a:pt x="2797" y="293225"/>
                </a:lnTo>
                <a:close/>
              </a:path>
            </a:pathLst>
          </a:custGeom>
          <a:solidFill>
            <a:schemeClr val="accent6"/>
          </a:solidFill>
        </p:spPr>
        <p:txBody>
          <a:bodyPr wrap="square">
            <a:noAutofit/>
          </a:bodyPr>
          <a:lstStyle>
            <a:lvl1pPr algn="r">
              <a:defRPr/>
            </a:lvl1pPr>
          </a:lstStyle>
          <a:p>
            <a:r>
              <a:rPr lang="en-US"/>
              <a:t>Click icon to add picture</a:t>
            </a:r>
            <a:endParaRPr lang="en-US" dirty="0"/>
          </a:p>
        </p:txBody>
      </p:sp>
      <p:sp>
        <p:nvSpPr>
          <p:cNvPr id="27" name="Picture Placeholder 26">
            <a:extLst>
              <a:ext uri="{FF2B5EF4-FFF2-40B4-BE49-F238E27FC236}">
                <a16:creationId xmlns:a16="http://schemas.microsoft.com/office/drawing/2014/main" id="{4A3C6DC1-25FD-4947-8211-89B20E599AE3}"/>
              </a:ext>
            </a:extLst>
          </p:cNvPr>
          <p:cNvSpPr>
            <a:spLocks noGrp="1"/>
          </p:cNvSpPr>
          <p:nvPr>
            <p:ph type="pic" sz="quarter" idx="14"/>
          </p:nvPr>
        </p:nvSpPr>
        <p:spPr>
          <a:xfrm>
            <a:off x="9360733" y="-1798"/>
            <a:ext cx="2826990" cy="2854594"/>
          </a:xfrm>
          <a:custGeom>
            <a:avLst/>
            <a:gdLst>
              <a:gd name="connsiteX0" fmla="*/ 0 w 2826990"/>
              <a:gd name="connsiteY0" fmla="*/ 0 h 2854594"/>
              <a:gd name="connsiteX1" fmla="*/ 2826990 w 2826990"/>
              <a:gd name="connsiteY1" fmla="*/ 0 h 2854594"/>
              <a:gd name="connsiteX2" fmla="*/ 2826990 w 2826990"/>
              <a:gd name="connsiteY2" fmla="*/ 2854594 h 2854594"/>
              <a:gd name="connsiteX3" fmla="*/ 0 w 2826990"/>
              <a:gd name="connsiteY3" fmla="*/ 2854594 h 2854594"/>
            </a:gdLst>
            <a:ahLst/>
            <a:cxnLst>
              <a:cxn ang="0">
                <a:pos x="connsiteX0" y="connsiteY0"/>
              </a:cxn>
              <a:cxn ang="0">
                <a:pos x="connsiteX1" y="connsiteY1"/>
              </a:cxn>
              <a:cxn ang="0">
                <a:pos x="connsiteX2" y="connsiteY2"/>
              </a:cxn>
              <a:cxn ang="0">
                <a:pos x="connsiteX3" y="connsiteY3"/>
              </a:cxn>
            </a:cxnLst>
            <a:rect l="l" t="t" r="r" b="b"/>
            <a:pathLst>
              <a:path w="2826990" h="2854594">
                <a:moveTo>
                  <a:pt x="0" y="0"/>
                </a:moveTo>
                <a:lnTo>
                  <a:pt x="2826990" y="0"/>
                </a:lnTo>
                <a:lnTo>
                  <a:pt x="2826990" y="2854594"/>
                </a:lnTo>
                <a:lnTo>
                  <a:pt x="0" y="2854594"/>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0" name="Picture Placeholder 29">
            <a:extLst>
              <a:ext uri="{FF2B5EF4-FFF2-40B4-BE49-F238E27FC236}">
                <a16:creationId xmlns:a16="http://schemas.microsoft.com/office/drawing/2014/main" id="{53C819AA-E73C-44C7-9928-5E1A8A22BC5F}"/>
              </a:ext>
            </a:extLst>
          </p:cNvPr>
          <p:cNvSpPr>
            <a:spLocks noGrp="1"/>
          </p:cNvSpPr>
          <p:nvPr>
            <p:ph type="pic" sz="quarter" idx="15"/>
          </p:nvPr>
        </p:nvSpPr>
        <p:spPr>
          <a:xfrm>
            <a:off x="6514169" y="2856391"/>
            <a:ext cx="2846565" cy="4001609"/>
          </a:xfrm>
          <a:custGeom>
            <a:avLst/>
            <a:gdLst>
              <a:gd name="connsiteX0" fmla="*/ 2436721 w 2846565"/>
              <a:gd name="connsiteY0" fmla="*/ 0 h 4001609"/>
              <a:gd name="connsiteX1" fmla="*/ 2846565 w 2846565"/>
              <a:gd name="connsiteY1" fmla="*/ 0 h 4001609"/>
              <a:gd name="connsiteX2" fmla="*/ 2846565 w 2846565"/>
              <a:gd name="connsiteY2" fmla="*/ 4001609 h 4001609"/>
              <a:gd name="connsiteX3" fmla="*/ 2796 w 2846565"/>
              <a:gd name="connsiteY3" fmla="*/ 4001608 h 4001609"/>
              <a:gd name="connsiteX4" fmla="*/ 2796 w 2846565"/>
              <a:gd name="connsiteY4" fmla="*/ 2564348 h 4001609"/>
              <a:gd name="connsiteX5" fmla="*/ 0 w 2846565"/>
              <a:gd name="connsiteY5" fmla="*/ 2453758 h 4001609"/>
              <a:gd name="connsiteX6" fmla="*/ 2202875 w 2846565"/>
              <a:gd name="connsiteY6" fmla="*/ 12668 h 4001609"/>
              <a:gd name="connsiteX7" fmla="*/ 2436721 w 2846565"/>
              <a:gd name="connsiteY7" fmla="*/ 860 h 4001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6565" h="4001609">
                <a:moveTo>
                  <a:pt x="2436721" y="0"/>
                </a:moveTo>
                <a:lnTo>
                  <a:pt x="2846565" y="0"/>
                </a:lnTo>
                <a:lnTo>
                  <a:pt x="2846565" y="4001609"/>
                </a:lnTo>
                <a:lnTo>
                  <a:pt x="2796" y="4001608"/>
                </a:lnTo>
                <a:lnTo>
                  <a:pt x="2796" y="2564348"/>
                </a:lnTo>
                <a:lnTo>
                  <a:pt x="0" y="2453758"/>
                </a:lnTo>
                <a:cubicBezTo>
                  <a:pt x="0" y="1183283"/>
                  <a:pt x="965553" y="138326"/>
                  <a:pt x="2202875" y="12668"/>
                </a:cubicBezTo>
                <a:lnTo>
                  <a:pt x="2436721" y="860"/>
                </a:lnTo>
                <a:close/>
              </a:path>
            </a:pathLst>
          </a:custGeom>
          <a:solidFill>
            <a:schemeClr val="accent6">
              <a:lumMod val="60000"/>
              <a:lumOff val="40000"/>
            </a:schemeClr>
          </a:solidFill>
        </p:spPr>
        <p:txBody>
          <a:bodyPr wrap="square">
            <a:noAutofit/>
          </a:bodyPr>
          <a:lstStyle>
            <a:lvl1pPr algn="r">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64635F40-0058-44E0-95CD-8FFAE1876473}"/>
              </a:ext>
            </a:extLst>
          </p:cNvPr>
          <p:cNvSpPr>
            <a:spLocks noGrp="1"/>
          </p:cNvSpPr>
          <p:nvPr>
            <p:ph type="pic" sz="quarter" idx="16"/>
          </p:nvPr>
        </p:nvSpPr>
        <p:spPr>
          <a:xfrm>
            <a:off x="9356456" y="2828943"/>
            <a:ext cx="2835544" cy="4038805"/>
          </a:xfrm>
          <a:custGeom>
            <a:avLst/>
            <a:gdLst>
              <a:gd name="connsiteX0" fmla="*/ 0 w 2835544"/>
              <a:gd name="connsiteY0" fmla="*/ 0 h 4038805"/>
              <a:gd name="connsiteX1" fmla="*/ 2835544 w 2835544"/>
              <a:gd name="connsiteY1" fmla="*/ 0 h 4038805"/>
              <a:gd name="connsiteX2" fmla="*/ 2835544 w 2835544"/>
              <a:gd name="connsiteY2" fmla="*/ 4038805 h 4038805"/>
              <a:gd name="connsiteX3" fmla="*/ 0 w 2835544"/>
              <a:gd name="connsiteY3" fmla="*/ 4038805 h 4038805"/>
            </a:gdLst>
            <a:ahLst/>
            <a:cxnLst>
              <a:cxn ang="0">
                <a:pos x="connsiteX0" y="connsiteY0"/>
              </a:cxn>
              <a:cxn ang="0">
                <a:pos x="connsiteX1" y="connsiteY1"/>
              </a:cxn>
              <a:cxn ang="0">
                <a:pos x="connsiteX2" y="connsiteY2"/>
              </a:cxn>
              <a:cxn ang="0">
                <a:pos x="connsiteX3" y="connsiteY3"/>
              </a:cxn>
            </a:cxnLst>
            <a:rect l="l" t="t" r="r" b="b"/>
            <a:pathLst>
              <a:path w="2835544" h="4038805">
                <a:moveTo>
                  <a:pt x="0" y="0"/>
                </a:moveTo>
                <a:lnTo>
                  <a:pt x="2835544" y="0"/>
                </a:lnTo>
                <a:lnTo>
                  <a:pt x="2835544" y="4038805"/>
                </a:lnTo>
                <a:lnTo>
                  <a:pt x="0" y="4038805"/>
                </a:lnTo>
                <a:close/>
              </a:path>
            </a:pathLst>
          </a:custGeom>
          <a:solidFill>
            <a:schemeClr val="accent6"/>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12057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Introduction">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624BCA1-E0EF-42A1-B762-D68E4B984818}"/>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05C258CF-58AC-4C7A-A953-392693E55383}"/>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5F9CDC83-34B8-4E32-84EC-92854CEE4996}"/>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21E215A6-E6FC-4D5A-9881-E87CC750741B}"/>
              </a:ext>
            </a:extLst>
          </p:cNvPr>
          <p:cNvSpPr>
            <a:spLocks noGrp="1"/>
          </p:cNvSpPr>
          <p:nvPr>
            <p:ph type="title"/>
          </p:nvPr>
        </p:nvSpPr>
        <p:spPr>
          <a:xfrm>
            <a:off x="2743200" y="1"/>
            <a:ext cx="9432315" cy="2198972"/>
          </a:xfrm>
          <a:custGeom>
            <a:avLst/>
            <a:gdLst>
              <a:gd name="connsiteX0" fmla="*/ 0 w 10240035"/>
              <a:gd name="connsiteY0" fmla="*/ 0 h 2198971"/>
              <a:gd name="connsiteX1" fmla="*/ 10240035 w 10240035"/>
              <a:gd name="connsiteY1" fmla="*/ 0 h 2198971"/>
              <a:gd name="connsiteX2" fmla="*/ 10240035 w 10240035"/>
              <a:gd name="connsiteY2" fmla="*/ 0 h 2198971"/>
              <a:gd name="connsiteX3" fmla="*/ 10240035 w 10240035"/>
              <a:gd name="connsiteY3" fmla="*/ 1099486 h 2198971"/>
              <a:gd name="connsiteX4" fmla="*/ 9140549 w 10240035"/>
              <a:gd name="connsiteY4" fmla="*/ 2198972 h 2198971"/>
              <a:gd name="connsiteX5" fmla="*/ 1099486 w 10240035"/>
              <a:gd name="connsiteY5" fmla="*/ 2198971 h 2198971"/>
              <a:gd name="connsiteX6" fmla="*/ 0 w 10240035"/>
              <a:gd name="connsiteY6" fmla="*/ 1099485 h 2198971"/>
              <a:gd name="connsiteX7" fmla="*/ 0 w 10240035"/>
              <a:gd name="connsiteY7" fmla="*/ 0 h 2198971"/>
              <a:gd name="connsiteX8" fmla="*/ 0 w 10240035"/>
              <a:gd name="connsiteY8" fmla="*/ 0 h 2198971"/>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89670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698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317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661291"/>
              <a:gd name="connsiteY0" fmla="*/ 0 h 2198972"/>
              <a:gd name="connsiteX1" fmla="*/ 10240035 w 10661291"/>
              <a:gd name="connsiteY1" fmla="*/ 0 h 2198972"/>
              <a:gd name="connsiteX2" fmla="*/ 7951829 w 10661291"/>
              <a:gd name="connsiteY2" fmla="*/ 2198972 h 2198972"/>
              <a:gd name="connsiteX3" fmla="*/ 1099486 w 10661291"/>
              <a:gd name="connsiteY3" fmla="*/ 2198971 h 2198972"/>
              <a:gd name="connsiteX4" fmla="*/ 0 w 10661291"/>
              <a:gd name="connsiteY4" fmla="*/ 1099485 h 2198972"/>
              <a:gd name="connsiteX5" fmla="*/ 0 w 10661291"/>
              <a:gd name="connsiteY5" fmla="*/ 0 h 2198972"/>
              <a:gd name="connsiteX6" fmla="*/ 0 w 10661291"/>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0 w 10240035"/>
              <a:gd name="connsiteY5" fmla="*/ 0 h 2198972"/>
              <a:gd name="connsiteX0" fmla="*/ 80772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807720 w 10240035"/>
              <a:gd name="connsiteY5" fmla="*/ 0 h 2198972"/>
              <a:gd name="connsiteX0" fmla="*/ 900020 w 10332335"/>
              <a:gd name="connsiteY0" fmla="*/ 0 h 2198972"/>
              <a:gd name="connsiteX1" fmla="*/ 10332335 w 10332335"/>
              <a:gd name="connsiteY1" fmla="*/ 0 h 2198972"/>
              <a:gd name="connsiteX2" fmla="*/ 8044129 w 10332335"/>
              <a:gd name="connsiteY2" fmla="*/ 2198972 h 2198972"/>
              <a:gd name="connsiteX3" fmla="*/ 1191786 w 10332335"/>
              <a:gd name="connsiteY3" fmla="*/ 2198971 h 2198972"/>
              <a:gd name="connsiteX4" fmla="*/ 900020 w 10332335"/>
              <a:gd name="connsiteY4" fmla="*/ 0 h 2198972"/>
              <a:gd name="connsiteX0" fmla="*/ 325154 w 9757469"/>
              <a:gd name="connsiteY0" fmla="*/ 0 h 2198972"/>
              <a:gd name="connsiteX1" fmla="*/ 9757469 w 9757469"/>
              <a:gd name="connsiteY1" fmla="*/ 0 h 2198972"/>
              <a:gd name="connsiteX2" fmla="*/ 7469263 w 9757469"/>
              <a:gd name="connsiteY2" fmla="*/ 2198972 h 2198972"/>
              <a:gd name="connsiteX3" fmla="*/ 616920 w 9757469"/>
              <a:gd name="connsiteY3" fmla="*/ 2198971 h 2198972"/>
              <a:gd name="connsiteX4" fmla="*/ 325154 w 9757469"/>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291766 w 9432315"/>
              <a:gd name="connsiteY3" fmla="*/ 2198971 h 2198972"/>
              <a:gd name="connsiteX4" fmla="*/ 0 w 9432315"/>
              <a:gd name="connsiteY4" fmla="*/ 0 h 2198972"/>
              <a:gd name="connsiteX0" fmla="*/ 69347 w 9501662"/>
              <a:gd name="connsiteY0" fmla="*/ 0 h 2198972"/>
              <a:gd name="connsiteX1" fmla="*/ 9501662 w 9501662"/>
              <a:gd name="connsiteY1" fmla="*/ 0 h 2198972"/>
              <a:gd name="connsiteX2" fmla="*/ 7213456 w 9501662"/>
              <a:gd name="connsiteY2" fmla="*/ 2198972 h 2198972"/>
              <a:gd name="connsiteX3" fmla="*/ 86793 w 9501662"/>
              <a:gd name="connsiteY3" fmla="*/ 2198971 h 2198972"/>
              <a:gd name="connsiteX4" fmla="*/ 69347 w 9501662"/>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17446 w 9432315"/>
              <a:gd name="connsiteY3" fmla="*/ 2198971 h 2198972"/>
              <a:gd name="connsiteX4" fmla="*/ 0 w 9432315"/>
              <a:gd name="connsiteY4" fmla="*/ 0 h 2198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2315" h="2198972">
                <a:moveTo>
                  <a:pt x="0" y="0"/>
                </a:moveTo>
                <a:lnTo>
                  <a:pt x="9432315" y="0"/>
                </a:lnTo>
                <a:cubicBezTo>
                  <a:pt x="9248860" y="1235175"/>
                  <a:pt x="8210334" y="2137277"/>
                  <a:pt x="7144109" y="2198972"/>
                </a:cubicBezTo>
                <a:lnTo>
                  <a:pt x="17446" y="2198971"/>
                </a:lnTo>
                <a:cubicBezTo>
                  <a:pt x="30721" y="1146676"/>
                  <a:pt x="575" y="838935"/>
                  <a:pt x="0" y="0"/>
                </a:cubicBezTo>
                <a:close/>
              </a:path>
            </a:pathLst>
          </a:custGeom>
          <a:solidFill>
            <a:schemeClr val="accent2">
              <a:alpha val="80000"/>
            </a:schemeClr>
          </a:solidFill>
        </p:spPr>
        <p:txBody>
          <a:bodyPr/>
          <a:lstStyle>
            <a:lvl1pPr marL="548640">
              <a:lnSpc>
                <a:spcPct val="100000"/>
              </a:lnSpc>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8" name="Picture Placeholder 17">
            <a:extLst>
              <a:ext uri="{FF2B5EF4-FFF2-40B4-BE49-F238E27FC236}">
                <a16:creationId xmlns:a16="http://schemas.microsoft.com/office/drawing/2014/main" id="{704EC18E-B48D-4AD7-A5B5-3D57255D1A23}"/>
              </a:ext>
            </a:extLst>
          </p:cNvPr>
          <p:cNvSpPr>
            <a:spLocks noGrp="1"/>
          </p:cNvSpPr>
          <p:nvPr>
            <p:ph type="pic" sz="quarter" idx="13"/>
          </p:nvPr>
        </p:nvSpPr>
        <p:spPr>
          <a:xfrm>
            <a:off x="-16483" y="0"/>
            <a:ext cx="2773332" cy="2202508"/>
          </a:xfrm>
          <a:custGeom>
            <a:avLst/>
            <a:gdLst>
              <a:gd name="connsiteX0" fmla="*/ 0 w 2773332"/>
              <a:gd name="connsiteY0" fmla="*/ 0 h 2202508"/>
              <a:gd name="connsiteX1" fmla="*/ 2773332 w 2773332"/>
              <a:gd name="connsiteY1" fmla="*/ 0 h 2202508"/>
              <a:gd name="connsiteX2" fmla="*/ 2773332 w 2773332"/>
              <a:gd name="connsiteY2" fmla="*/ 2202508 h 2202508"/>
              <a:gd name="connsiteX3" fmla="*/ 0 w 2773332"/>
              <a:gd name="connsiteY3" fmla="*/ 2202508 h 2202508"/>
            </a:gdLst>
            <a:ahLst/>
            <a:cxnLst>
              <a:cxn ang="0">
                <a:pos x="connsiteX0" y="connsiteY0"/>
              </a:cxn>
              <a:cxn ang="0">
                <a:pos x="connsiteX1" y="connsiteY1"/>
              </a:cxn>
              <a:cxn ang="0">
                <a:pos x="connsiteX2" y="connsiteY2"/>
              </a:cxn>
              <a:cxn ang="0">
                <a:pos x="connsiteX3" y="connsiteY3"/>
              </a:cxn>
            </a:cxnLst>
            <a:rect l="l" t="t" r="r" b="b"/>
            <a:pathLst>
              <a:path w="2773332" h="2202508">
                <a:moveTo>
                  <a:pt x="0" y="0"/>
                </a:moveTo>
                <a:lnTo>
                  <a:pt x="2773332" y="0"/>
                </a:lnTo>
                <a:lnTo>
                  <a:pt x="2773332" y="2202508"/>
                </a:lnTo>
                <a:lnTo>
                  <a:pt x="0" y="2202508"/>
                </a:lnTo>
                <a:close/>
              </a:path>
            </a:pathLst>
          </a:custGeom>
          <a:solidFill>
            <a:schemeClr val="accent6"/>
          </a:solidFill>
        </p:spPr>
        <p:txBody>
          <a:bodyPr wrap="square">
            <a:noAutofit/>
          </a:bodyPr>
          <a:lstStyle/>
          <a:p>
            <a:r>
              <a:rPr lang="en-US"/>
              <a:t>Click icon to add picture</a:t>
            </a:r>
            <a:endParaRPr lang="en-US" dirty="0"/>
          </a:p>
        </p:txBody>
      </p:sp>
      <p:sp>
        <p:nvSpPr>
          <p:cNvPr id="21" name="Picture Placeholder 20">
            <a:extLst>
              <a:ext uri="{FF2B5EF4-FFF2-40B4-BE49-F238E27FC236}">
                <a16:creationId xmlns:a16="http://schemas.microsoft.com/office/drawing/2014/main" id="{FAE5A08C-2BA6-4754-806E-3BEAE8D2EC19}"/>
              </a:ext>
            </a:extLst>
          </p:cNvPr>
          <p:cNvSpPr>
            <a:spLocks noGrp="1"/>
          </p:cNvSpPr>
          <p:nvPr>
            <p:ph type="pic" sz="quarter" idx="14"/>
          </p:nvPr>
        </p:nvSpPr>
        <p:spPr>
          <a:xfrm>
            <a:off x="-16484" y="2202508"/>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25" name="Picture Placeholder 24">
            <a:extLst>
              <a:ext uri="{FF2B5EF4-FFF2-40B4-BE49-F238E27FC236}">
                <a16:creationId xmlns:a16="http://schemas.microsoft.com/office/drawing/2014/main" id="{BBE1FA0E-416C-4623-840A-A04A5237BCF4}"/>
              </a:ext>
            </a:extLst>
          </p:cNvPr>
          <p:cNvSpPr>
            <a:spLocks noGrp="1"/>
          </p:cNvSpPr>
          <p:nvPr>
            <p:ph type="pic" sz="quarter" idx="15"/>
          </p:nvPr>
        </p:nvSpPr>
        <p:spPr>
          <a:xfrm>
            <a:off x="-16484" y="4530254"/>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solidFill>
        </p:spPr>
        <p:txBody>
          <a:bodyPr wrap="square">
            <a:noAutofit/>
          </a:bodyPr>
          <a:lstStyle/>
          <a:p>
            <a:r>
              <a:rPr lang="en-US"/>
              <a:t>Click icon to add picture</a:t>
            </a:r>
            <a:endParaRPr lang="en-US" dirty="0"/>
          </a:p>
        </p:txBody>
      </p:sp>
      <p:sp>
        <p:nvSpPr>
          <p:cNvPr id="17" name="Content Placeholder 2">
            <a:extLst>
              <a:ext uri="{FF2B5EF4-FFF2-40B4-BE49-F238E27FC236}">
                <a16:creationId xmlns:a16="http://schemas.microsoft.com/office/drawing/2014/main" id="{03BD1FF0-3229-401F-AEC3-09AE70428EF2}"/>
              </a:ext>
            </a:extLst>
          </p:cNvPr>
          <p:cNvSpPr>
            <a:spLocks noGrp="1"/>
          </p:cNvSpPr>
          <p:nvPr>
            <p:ph idx="1"/>
          </p:nvPr>
        </p:nvSpPr>
        <p:spPr>
          <a:xfrm>
            <a:off x="3352800" y="2794177"/>
            <a:ext cx="7476460" cy="3382786"/>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accent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accent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08052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55B30B-7677-4AAC-9890-81A7EFF6BF4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6E5F686-1654-4CE7-8DA0-0D626B36E1E9}"/>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CAA6281C-6C47-45BE-9BDA-1518A016E938}"/>
              </a:ext>
            </a:extLst>
          </p:cNvPr>
          <p:cNvSpPr>
            <a:spLocks noGrp="1"/>
          </p:cNvSpPr>
          <p:nvPr>
            <p:ph type="ctrTitle"/>
          </p:nvPr>
        </p:nvSpPr>
        <p:spPr>
          <a:xfrm>
            <a:off x="914400" y="685798"/>
            <a:ext cx="4770783" cy="3217461"/>
          </a:xfrm>
        </p:spPr>
        <p:txBody>
          <a:bodyPr>
            <a:normAutofit/>
          </a:bodyPr>
          <a:lstStyle>
            <a:lvl1pPr>
              <a:defRPr>
                <a:solidFill>
                  <a:schemeClr val="bg2"/>
                </a:solidFill>
              </a:defRPr>
            </a:lvl1pPr>
          </a:lstStyle>
          <a:p>
            <a:pPr algn="l"/>
            <a:r>
              <a:rPr lang="en-US">
                <a:solidFill>
                  <a:srgbClr val="FFFFFF"/>
                </a:solidFill>
              </a:rPr>
              <a:t>Click to edit Master title style</a:t>
            </a:r>
            <a:endParaRPr lang="en-US" dirty="0">
              <a:solidFill>
                <a:srgbClr val="FFFFFF"/>
              </a:solidFill>
            </a:endParaRPr>
          </a:p>
        </p:txBody>
      </p:sp>
      <p:sp>
        <p:nvSpPr>
          <p:cNvPr id="15" name="Picture Placeholder 14">
            <a:extLst>
              <a:ext uri="{FF2B5EF4-FFF2-40B4-BE49-F238E27FC236}">
                <a16:creationId xmlns:a16="http://schemas.microsoft.com/office/drawing/2014/main" id="{AC1FE5B8-D695-49EA-BEA4-B9282CC4EF89}"/>
              </a:ext>
            </a:extLst>
          </p:cNvPr>
          <p:cNvSpPr>
            <a:spLocks noGrp="1"/>
          </p:cNvSpPr>
          <p:nvPr>
            <p:ph type="pic" sz="quarter" idx="13"/>
          </p:nvPr>
        </p:nvSpPr>
        <p:spPr>
          <a:xfrm>
            <a:off x="6057901" y="1"/>
            <a:ext cx="6134099" cy="6857999"/>
          </a:xfrm>
          <a:custGeom>
            <a:avLst/>
            <a:gdLst>
              <a:gd name="connsiteX0" fmla="*/ 2378699 w 6134099"/>
              <a:gd name="connsiteY0" fmla="*/ 0 h 6857999"/>
              <a:gd name="connsiteX1" fmla="*/ 6134099 w 6134099"/>
              <a:gd name="connsiteY1" fmla="*/ 0 h 6857999"/>
              <a:gd name="connsiteX2" fmla="*/ 6134099 w 6134099"/>
              <a:gd name="connsiteY2" fmla="*/ 6857999 h 6857999"/>
              <a:gd name="connsiteX3" fmla="*/ 2401766 w 6134099"/>
              <a:gd name="connsiteY3" fmla="*/ 6857999 h 6857999"/>
              <a:gd name="connsiteX4" fmla="*/ 2397402 w 6134099"/>
              <a:gd name="connsiteY4" fmla="*/ 6856523 h 6857999"/>
              <a:gd name="connsiteX5" fmla="*/ 0 w 6134099"/>
              <a:gd name="connsiteY5" fmla="*/ 3424574 h 6857999"/>
              <a:gd name="connsiteX6" fmla="*/ 2231484 w 6134099"/>
              <a:gd name="connsiteY6" fmla="*/ 5804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4099" h="6857999">
                <a:moveTo>
                  <a:pt x="2378699" y="0"/>
                </a:moveTo>
                <a:lnTo>
                  <a:pt x="6134099" y="0"/>
                </a:lnTo>
                <a:lnTo>
                  <a:pt x="6134099" y="6857999"/>
                </a:lnTo>
                <a:lnTo>
                  <a:pt x="2401766" y="6857999"/>
                </a:lnTo>
                <a:lnTo>
                  <a:pt x="2397402" y="6856523"/>
                </a:lnTo>
                <a:cubicBezTo>
                  <a:pt x="998410" y="6344283"/>
                  <a:pt x="0" y="5001024"/>
                  <a:pt x="0" y="3424574"/>
                </a:cubicBezTo>
                <a:cubicBezTo>
                  <a:pt x="0" y="1911182"/>
                  <a:pt x="920134" y="612699"/>
                  <a:pt x="2231484" y="58045"/>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4" name="Subtitle 2">
            <a:extLst>
              <a:ext uri="{FF2B5EF4-FFF2-40B4-BE49-F238E27FC236}">
                <a16:creationId xmlns:a16="http://schemas.microsoft.com/office/drawing/2014/main" id="{E24FC61A-6DA9-444C-9D55-2FE464BD581F}"/>
              </a:ext>
            </a:extLst>
          </p:cNvPr>
          <p:cNvSpPr>
            <a:spLocks noGrp="1"/>
          </p:cNvSpPr>
          <p:nvPr>
            <p:ph type="subTitle" idx="1"/>
          </p:nvPr>
        </p:nvSpPr>
        <p:spPr>
          <a:xfrm>
            <a:off x="0" y="4327140"/>
            <a:ext cx="11576868" cy="2530860"/>
          </a:xfrm>
          <a:custGeom>
            <a:avLst/>
            <a:gdLst>
              <a:gd name="connsiteX0" fmla="*/ 0 w 11576868"/>
              <a:gd name="connsiteY0" fmla="*/ 0 h 2500380"/>
              <a:gd name="connsiteX1" fmla="*/ 10326678 w 11576868"/>
              <a:gd name="connsiteY1" fmla="*/ 0 h 2500380"/>
              <a:gd name="connsiteX2" fmla="*/ 11576868 w 11576868"/>
              <a:gd name="connsiteY2" fmla="*/ 1250190 h 2500380"/>
              <a:gd name="connsiteX3" fmla="*/ 11576868 w 11576868"/>
              <a:gd name="connsiteY3" fmla="*/ 2500380 h 2500380"/>
              <a:gd name="connsiteX4" fmla="*/ 0 w 11576868"/>
              <a:gd name="connsiteY4" fmla="*/ 2500380 h 2500380"/>
              <a:gd name="connsiteX5" fmla="*/ 0 w 11576868"/>
              <a:gd name="connsiteY5" fmla="*/ 0 h 2500380"/>
              <a:gd name="connsiteX0" fmla="*/ 0 w 12449160"/>
              <a:gd name="connsiteY0" fmla="*/ 0 h 2500380"/>
              <a:gd name="connsiteX1" fmla="*/ 10326678 w 12449160"/>
              <a:gd name="connsiteY1" fmla="*/ 0 h 2500380"/>
              <a:gd name="connsiteX2" fmla="*/ 11576868 w 12449160"/>
              <a:gd name="connsiteY2" fmla="*/ 2500380 h 2500380"/>
              <a:gd name="connsiteX3" fmla="*/ 0 w 12449160"/>
              <a:gd name="connsiteY3" fmla="*/ 2500380 h 2500380"/>
              <a:gd name="connsiteX4" fmla="*/ 0 w 12449160"/>
              <a:gd name="connsiteY4" fmla="*/ 0 h 2500380"/>
              <a:gd name="connsiteX0" fmla="*/ 0 w 11640738"/>
              <a:gd name="connsiteY0" fmla="*/ 0 h 2500380"/>
              <a:gd name="connsiteX1" fmla="*/ 10326678 w 11640738"/>
              <a:gd name="connsiteY1" fmla="*/ 0 h 2500380"/>
              <a:gd name="connsiteX2" fmla="*/ 11576868 w 11640738"/>
              <a:gd name="connsiteY2" fmla="*/ 2500380 h 2500380"/>
              <a:gd name="connsiteX3" fmla="*/ 0 w 11640738"/>
              <a:gd name="connsiteY3" fmla="*/ 2500380 h 2500380"/>
              <a:gd name="connsiteX4" fmla="*/ 0 w 11640738"/>
              <a:gd name="connsiteY4" fmla="*/ 0 h 2500380"/>
              <a:gd name="connsiteX0" fmla="*/ 0 w 11576868"/>
              <a:gd name="connsiteY0" fmla="*/ 0 h 2500380"/>
              <a:gd name="connsiteX1" fmla="*/ 1032667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7323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0922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8179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5588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10567 h 2510947"/>
              <a:gd name="connsiteX1" fmla="*/ 8558838 w 11576868"/>
              <a:gd name="connsiteY1" fmla="*/ 10567 h 2510947"/>
              <a:gd name="connsiteX2" fmla="*/ 11576868 w 11576868"/>
              <a:gd name="connsiteY2" fmla="*/ 2510947 h 2510947"/>
              <a:gd name="connsiteX3" fmla="*/ 0 w 11576868"/>
              <a:gd name="connsiteY3" fmla="*/ 2510947 h 2510947"/>
              <a:gd name="connsiteX4" fmla="*/ 0 w 11576868"/>
              <a:gd name="connsiteY4" fmla="*/ 10567 h 2510947"/>
              <a:gd name="connsiteX0" fmla="*/ 0 w 11576868"/>
              <a:gd name="connsiteY0" fmla="*/ 462 h 2500842"/>
              <a:gd name="connsiteX1" fmla="*/ 8558838 w 11576868"/>
              <a:gd name="connsiteY1" fmla="*/ 462 h 2500842"/>
              <a:gd name="connsiteX2" fmla="*/ 11576868 w 11576868"/>
              <a:gd name="connsiteY2" fmla="*/ 2500842 h 2500842"/>
              <a:gd name="connsiteX3" fmla="*/ 0 w 11576868"/>
              <a:gd name="connsiteY3" fmla="*/ 2500842 h 2500842"/>
              <a:gd name="connsiteX4" fmla="*/ 0 w 11576868"/>
              <a:gd name="connsiteY4" fmla="*/ 462 h 2500842"/>
              <a:gd name="connsiteX0" fmla="*/ 0 w 11576868"/>
              <a:gd name="connsiteY0" fmla="*/ 30928 h 2531308"/>
              <a:gd name="connsiteX1" fmla="*/ 8558838 w 11576868"/>
              <a:gd name="connsiteY1" fmla="*/ 448 h 2531308"/>
              <a:gd name="connsiteX2" fmla="*/ 11576868 w 11576868"/>
              <a:gd name="connsiteY2" fmla="*/ 2531308 h 2531308"/>
              <a:gd name="connsiteX3" fmla="*/ 0 w 11576868"/>
              <a:gd name="connsiteY3" fmla="*/ 2531308 h 2531308"/>
              <a:gd name="connsiteX4" fmla="*/ 0 w 11576868"/>
              <a:gd name="connsiteY4" fmla="*/ 30928 h 2531308"/>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6868" h="2530860">
                <a:moveTo>
                  <a:pt x="0" y="30480"/>
                </a:moveTo>
                <a:lnTo>
                  <a:pt x="8558838" y="0"/>
                </a:lnTo>
                <a:cubicBezTo>
                  <a:pt x="10335916" y="20490"/>
                  <a:pt x="11453941" y="1016850"/>
                  <a:pt x="11576868" y="2530860"/>
                </a:cubicBezTo>
                <a:lnTo>
                  <a:pt x="0" y="2530860"/>
                </a:lnTo>
                <a:lnTo>
                  <a:pt x="0" y="30480"/>
                </a:lnTo>
                <a:close/>
              </a:path>
            </a:pathLst>
          </a:custGeom>
          <a:solidFill>
            <a:schemeClr val="accent2">
              <a:lumMod val="75000"/>
              <a:alpha val="80000"/>
            </a:schemeClr>
          </a:solidFill>
        </p:spPr>
        <p:txBody>
          <a:bodyPr anchor="t"/>
          <a:lstStyle>
            <a:lvl1pPr marL="914400" indent="0">
              <a:lnSpc>
                <a:spcPct val="400000"/>
              </a:lnSpc>
              <a:buNone/>
              <a:defRPr>
                <a:solidFill>
                  <a:schemeClr val="bg2"/>
                </a:solidFill>
              </a:defRPr>
            </a:lvl1pPr>
          </a:lstStyle>
          <a:p>
            <a:r>
              <a:rPr lang="en-US">
                <a:solidFill>
                  <a:srgbClr val="FFFFFF"/>
                </a:solidFill>
              </a:rPr>
              <a:t>Click to edit Master subtitle style</a:t>
            </a:r>
            <a:endParaRPr lang="en-US" dirty="0">
              <a:solidFill>
                <a:srgbClr val="FFFFFF"/>
              </a:solidFill>
            </a:endParaRPr>
          </a:p>
        </p:txBody>
      </p:sp>
    </p:spTree>
    <p:extLst>
      <p:ext uri="{BB962C8B-B14F-4D97-AF65-F5344CB8AC3E}">
        <p14:creationId xmlns:p14="http://schemas.microsoft.com/office/powerpoint/2010/main" val="306390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a:lstStyle>
            <a:lvl1pPr algn="l">
              <a:defRPr>
                <a:solidFill>
                  <a:schemeClr val="accent2"/>
                </a:solidFill>
              </a:defRPr>
            </a:lvl1pPr>
          </a:lstStyle>
          <a:p>
            <a:r>
              <a:rPr lang="en-US" dirty="0"/>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2"/>
                </a:solidFill>
              </a:defRPr>
            </a:lvl1pPr>
          </a:lstStyle>
          <a:p>
            <a:r>
              <a:rPr lang="en-US" dirty="0"/>
              <a:t>2/8/20XX</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4695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6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853440" y="1825625"/>
            <a:ext cx="1050036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a:lstStyle>
            <a:lvl1pPr algn="l">
              <a:defRPr>
                <a:solidFill>
                  <a:schemeClr val="accent2"/>
                </a:solidFill>
              </a:defRPr>
            </a:lvl1pPr>
          </a:lstStyle>
          <a:p>
            <a:r>
              <a:rPr lang="en-US" dirty="0"/>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2"/>
                </a:solidFill>
              </a:defRPr>
            </a:lvl1pPr>
          </a:lstStyle>
          <a:p>
            <a:r>
              <a:rPr lang="en-US" dirty="0"/>
              <a:t>2/8/20XX</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94463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bg>
      <p:bgPr>
        <a:solidFill>
          <a:schemeClr val="accent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9F47EA1B-2641-431A-B894-4A66FC5A0484}"/>
              </a:ext>
              <a:ext uri="{C183D7F6-B498-43B3-948B-1728B52AA6E4}">
                <adec:decorative xmlns:adec="http://schemas.microsoft.com/office/drawing/2017/decorative" val="1"/>
              </a:ext>
            </a:extLst>
          </p:cNvPr>
          <p:cNvSpPr/>
          <p:nvPr userDrawn="1"/>
        </p:nvSpPr>
        <p:spPr>
          <a:xfrm rot="16200000">
            <a:off x="6246663"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1">
            <a:extLst>
              <a:ext uri="{FF2B5EF4-FFF2-40B4-BE49-F238E27FC236}">
                <a16:creationId xmlns:a16="http://schemas.microsoft.com/office/drawing/2014/main" id="{F21A2820-A76E-454D-9A0E-F8F7B2136764}"/>
              </a:ext>
            </a:extLst>
          </p:cNvPr>
          <p:cNvSpPr>
            <a:spLocks noGrp="1"/>
          </p:cNvSpPr>
          <p:nvPr>
            <p:ph type="ctrTitle"/>
          </p:nvPr>
        </p:nvSpPr>
        <p:spPr>
          <a:xfrm>
            <a:off x="1249327" y="919717"/>
            <a:ext cx="5761074" cy="3423684"/>
          </a:xfrm>
        </p:spPr>
        <p:txBody>
          <a:bodyPr anchor="b"/>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9" name="Subtitle 2">
            <a:extLst>
              <a:ext uri="{FF2B5EF4-FFF2-40B4-BE49-F238E27FC236}">
                <a16:creationId xmlns:a16="http://schemas.microsoft.com/office/drawing/2014/main" id="{0ED9A69A-6A32-4722-924D-7FEFEA9195BD}"/>
              </a:ext>
            </a:extLst>
          </p:cNvPr>
          <p:cNvSpPr>
            <a:spLocks noGrp="1"/>
          </p:cNvSpPr>
          <p:nvPr>
            <p:ph type="subTitle" idx="1"/>
          </p:nvPr>
        </p:nvSpPr>
        <p:spPr>
          <a:xfrm>
            <a:off x="1249327" y="4795284"/>
            <a:ext cx="4846674" cy="1084522"/>
          </a:xfrm>
        </p:spPr>
        <p:txBody>
          <a:bodyPr/>
          <a:lstStyle>
            <a:lvl1pPr>
              <a:buNone/>
              <a:defRPr>
                <a:solidFill>
                  <a:schemeClr val="bg2"/>
                </a:solidFill>
              </a:defRPr>
            </a:lvl1pPr>
          </a:lstStyle>
          <a:p>
            <a:r>
              <a:rPr lang="en-US">
                <a:solidFill>
                  <a:srgbClr val="FFFFFF"/>
                </a:solidFill>
              </a:rPr>
              <a:t>Click to edit Master subtitle style</a:t>
            </a:r>
            <a:endParaRPr lang="en-US" dirty="0">
              <a:solidFill>
                <a:srgbClr val="FFFFFF"/>
              </a:solidFill>
            </a:endParaRPr>
          </a:p>
        </p:txBody>
      </p:sp>
      <p:sp>
        <p:nvSpPr>
          <p:cNvPr id="12" name="Freeform: Shape 11">
            <a:extLst>
              <a:ext uri="{FF2B5EF4-FFF2-40B4-BE49-F238E27FC236}">
                <a16:creationId xmlns:a16="http://schemas.microsoft.com/office/drawing/2014/main" id="{F1587820-C6FA-402E-9F8D-2DAE5BF9588D}"/>
              </a:ext>
              <a:ext uri="{C183D7F6-B498-43B3-948B-1728B52AA6E4}">
                <adec:decorative xmlns:adec="http://schemas.microsoft.com/office/drawing/2017/decorative" val="1"/>
              </a:ext>
            </a:extLst>
          </p:cNvPr>
          <p:cNvSpPr/>
          <p:nvPr userDrawn="1"/>
        </p:nvSpPr>
        <p:spPr>
          <a:xfrm rot="5400000">
            <a:off x="4513861" y="3447061"/>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a:xfrm>
            <a:off x="1252728" y="6434560"/>
            <a:ext cx="3428012" cy="365125"/>
          </a:xfrm>
        </p:spPr>
        <p:txBody>
          <a:bodyPr/>
          <a:lstStyle>
            <a:lvl1pPr>
              <a:defRPr>
                <a:solidFill>
                  <a:schemeClr val="bg2"/>
                </a:solidFill>
              </a:defRPr>
            </a:lvl1pPr>
          </a:lstStyle>
          <a:p>
            <a:r>
              <a:rPr lang="en-US" dirty="0"/>
              <a:t>Sample Footer Text</a:t>
            </a:r>
          </a:p>
        </p:txBody>
      </p:sp>
      <p:sp>
        <p:nvSpPr>
          <p:cNvPr id="19" name="Picture Placeholder 18">
            <a:extLst>
              <a:ext uri="{FF2B5EF4-FFF2-40B4-BE49-F238E27FC236}">
                <a16:creationId xmlns:a16="http://schemas.microsoft.com/office/drawing/2014/main" id="{31E70801-1BA4-4276-9934-E418115C0325}"/>
              </a:ext>
            </a:extLst>
          </p:cNvPr>
          <p:cNvSpPr>
            <a:spLocks noGrp="1"/>
          </p:cNvSpPr>
          <p:nvPr>
            <p:ph type="pic" sz="quarter" idx="13"/>
          </p:nvPr>
        </p:nvSpPr>
        <p:spPr>
          <a:xfrm>
            <a:off x="7924800" y="1"/>
            <a:ext cx="4267200"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6"/>
          </a:solidFill>
        </p:spPr>
        <p:txBody>
          <a:bodyPr wrap="square" anchor="ctr">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927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bg>
      <p:bgPr>
        <a:solidFill>
          <a:schemeClr val="accent2">
            <a:lumMod val="75000"/>
          </a:schemeClr>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A75F14-4851-4FA1-AF45-240D9124B95E}"/>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9AE08278-E6C4-4B25-8343-43C881C00718}"/>
              </a:ext>
              <a:ext uri="{C183D7F6-B498-43B3-948B-1728B52AA6E4}">
                <adec:decorative xmlns:adec="http://schemas.microsoft.com/office/drawing/2017/decorative" val="1"/>
              </a:ext>
            </a:extLst>
          </p:cNvPr>
          <p:cNvSpPr/>
          <p:nvPr userDrawn="1"/>
        </p:nvSpPr>
        <p:spPr>
          <a:xfrm>
            <a:off x="9844850" y="1"/>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20CC2109-6984-401D-BF1D-B4F0C35B03C1}"/>
              </a:ext>
              <a:ext uri="{C183D7F6-B498-43B3-948B-1728B52AA6E4}">
                <adec:decorative xmlns:adec="http://schemas.microsoft.com/office/drawing/2017/decorative" val="1"/>
              </a:ext>
            </a:extLst>
          </p:cNvPr>
          <p:cNvSpPr/>
          <p:nvPr userDrawn="1"/>
        </p:nvSpPr>
        <p:spPr>
          <a:xfrm>
            <a:off x="9844850" y="-770"/>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Title 1">
            <a:extLst>
              <a:ext uri="{FF2B5EF4-FFF2-40B4-BE49-F238E27FC236}">
                <a16:creationId xmlns:a16="http://schemas.microsoft.com/office/drawing/2014/main" id="{4510ECF1-6DD2-4E35-8398-66D76389712F}"/>
              </a:ext>
            </a:extLst>
          </p:cNvPr>
          <p:cNvSpPr>
            <a:spLocks noGrp="1"/>
          </p:cNvSpPr>
          <p:nvPr>
            <p:ph type="title"/>
          </p:nvPr>
        </p:nvSpPr>
        <p:spPr>
          <a:xfrm>
            <a:off x="1" y="10159"/>
            <a:ext cx="12191999" cy="2128731"/>
          </a:xfrm>
          <a:custGeom>
            <a:avLst/>
            <a:gdLst>
              <a:gd name="connsiteX0" fmla="*/ 0 w 12191999"/>
              <a:gd name="connsiteY0" fmla="*/ 0 h 2123863"/>
              <a:gd name="connsiteX1" fmla="*/ 12191999 w 12191999"/>
              <a:gd name="connsiteY1" fmla="*/ 0 h 2123863"/>
              <a:gd name="connsiteX2" fmla="*/ 12191999 w 12191999"/>
              <a:gd name="connsiteY2" fmla="*/ 0 h 2123863"/>
              <a:gd name="connsiteX3" fmla="*/ 12191999 w 12191999"/>
              <a:gd name="connsiteY3" fmla="*/ 1061932 h 2123863"/>
              <a:gd name="connsiteX4" fmla="*/ 11130067 w 12191999"/>
              <a:gd name="connsiteY4" fmla="*/ 2123864 h 2123863"/>
              <a:gd name="connsiteX5" fmla="*/ 1061932 w 12191999"/>
              <a:gd name="connsiteY5" fmla="*/ 2123863 h 2123863"/>
              <a:gd name="connsiteX6" fmla="*/ 0 w 12191999"/>
              <a:gd name="connsiteY6" fmla="*/ 1061931 h 2123863"/>
              <a:gd name="connsiteX7" fmla="*/ 0 w 12191999"/>
              <a:gd name="connsiteY7" fmla="*/ 0 h 2123863"/>
              <a:gd name="connsiteX8" fmla="*/ 0 w 12191999"/>
              <a:gd name="connsiteY8" fmla="*/ 0 h 2123863"/>
              <a:gd name="connsiteX0" fmla="*/ 0 w 12191999"/>
              <a:gd name="connsiteY0" fmla="*/ 0 h 2123864"/>
              <a:gd name="connsiteX1" fmla="*/ 12191999 w 12191999"/>
              <a:gd name="connsiteY1" fmla="*/ 0 h 2123864"/>
              <a:gd name="connsiteX2" fmla="*/ 12191999 w 12191999"/>
              <a:gd name="connsiteY2" fmla="*/ 0 h 2123864"/>
              <a:gd name="connsiteX3" fmla="*/ 1113006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3"/>
              <a:gd name="connsiteX1" fmla="*/ 12191999 w 12191999"/>
              <a:gd name="connsiteY1" fmla="*/ 0 h 2123863"/>
              <a:gd name="connsiteX2" fmla="*/ 12191999 w 12191999"/>
              <a:gd name="connsiteY2" fmla="*/ 0 h 2123863"/>
              <a:gd name="connsiteX3" fmla="*/ 1026138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3"/>
              <a:gd name="connsiteX1" fmla="*/ 12191999 w 12191999"/>
              <a:gd name="connsiteY1" fmla="*/ 0 h 2123863"/>
              <a:gd name="connsiteX2" fmla="*/ 12191999 w 12191999"/>
              <a:gd name="connsiteY2" fmla="*/ 0 h 2123863"/>
              <a:gd name="connsiteX3" fmla="*/ 975846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732723"/>
              <a:gd name="connsiteY0" fmla="*/ 0 h 2123864"/>
              <a:gd name="connsiteX1" fmla="*/ 12191999 w 12732723"/>
              <a:gd name="connsiteY1" fmla="*/ 0 h 2123864"/>
              <a:gd name="connsiteX2" fmla="*/ 9636547 w 12732723"/>
              <a:gd name="connsiteY2" fmla="*/ 2123864 h 2123864"/>
              <a:gd name="connsiteX3" fmla="*/ 1061932 w 12732723"/>
              <a:gd name="connsiteY3" fmla="*/ 2123863 h 2123864"/>
              <a:gd name="connsiteX4" fmla="*/ 0 w 12732723"/>
              <a:gd name="connsiteY4" fmla="*/ 1061931 h 2123864"/>
              <a:gd name="connsiteX5" fmla="*/ 0 w 12732723"/>
              <a:gd name="connsiteY5" fmla="*/ 0 h 2123864"/>
              <a:gd name="connsiteX6" fmla="*/ 0 w 12732723"/>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6534"/>
              <a:gd name="connsiteX1" fmla="*/ 12191999 w 12191999"/>
              <a:gd name="connsiteY1" fmla="*/ 0 h 2126534"/>
              <a:gd name="connsiteX2" fmla="*/ 9636547 w 12191999"/>
              <a:gd name="connsiteY2" fmla="*/ 2123864 h 2126534"/>
              <a:gd name="connsiteX3" fmla="*/ 1061932 w 12191999"/>
              <a:gd name="connsiteY3" fmla="*/ 2123863 h 2126534"/>
              <a:gd name="connsiteX4" fmla="*/ 0 w 12191999"/>
              <a:gd name="connsiteY4" fmla="*/ 1061931 h 2126534"/>
              <a:gd name="connsiteX5" fmla="*/ 0 w 12191999"/>
              <a:gd name="connsiteY5" fmla="*/ 0 h 2126534"/>
              <a:gd name="connsiteX6" fmla="*/ 0 w 12191999"/>
              <a:gd name="connsiteY6" fmla="*/ 0 h 2126534"/>
              <a:gd name="connsiteX0" fmla="*/ 0 w 12191999"/>
              <a:gd name="connsiteY0" fmla="*/ 0 h 2388136"/>
              <a:gd name="connsiteX1" fmla="*/ 12191999 w 12191999"/>
              <a:gd name="connsiteY1" fmla="*/ 0 h 2388136"/>
              <a:gd name="connsiteX2" fmla="*/ 9636547 w 12191999"/>
              <a:gd name="connsiteY2" fmla="*/ 2123864 h 2388136"/>
              <a:gd name="connsiteX3" fmla="*/ 1061932 w 12191999"/>
              <a:gd name="connsiteY3" fmla="*/ 2123863 h 2388136"/>
              <a:gd name="connsiteX4" fmla="*/ 0 w 12191999"/>
              <a:gd name="connsiteY4" fmla="*/ 2128731 h 2388136"/>
              <a:gd name="connsiteX5" fmla="*/ 0 w 12191999"/>
              <a:gd name="connsiteY5" fmla="*/ 0 h 2388136"/>
              <a:gd name="connsiteX6" fmla="*/ 0 w 12191999"/>
              <a:gd name="connsiteY6" fmla="*/ 0 h 2388136"/>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2128731">
                <a:moveTo>
                  <a:pt x="0" y="0"/>
                </a:moveTo>
                <a:lnTo>
                  <a:pt x="12191999" y="0"/>
                </a:lnTo>
                <a:cubicBezTo>
                  <a:pt x="12045490" y="887377"/>
                  <a:pt x="11262958" y="2196607"/>
                  <a:pt x="9636547" y="2123864"/>
                </a:cubicBezTo>
                <a:lnTo>
                  <a:pt x="0" y="2128731"/>
                </a:lnTo>
                <a:lnTo>
                  <a:pt x="0" y="0"/>
                </a:lnTo>
                <a:lnTo>
                  <a:pt x="0" y="0"/>
                </a:lnTo>
                <a:close/>
              </a:path>
            </a:pathLst>
          </a:custGeom>
          <a:solidFill>
            <a:schemeClr val="accent2">
              <a:alpha val="80000"/>
            </a:schemeClr>
          </a:solidFill>
        </p:spPr>
        <p:txBody>
          <a:bodyPr/>
          <a:lstStyle>
            <a:lvl1pPr marL="914400">
              <a:lnSpc>
                <a:spcPct val="100000"/>
              </a:lnSpc>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25" name="Picture Placeholder 36">
            <a:extLst>
              <a:ext uri="{FF2B5EF4-FFF2-40B4-BE49-F238E27FC236}">
                <a16:creationId xmlns:a16="http://schemas.microsoft.com/office/drawing/2014/main" id="{22F784D1-8CE5-4710-ADC3-2F70D5766F77}"/>
              </a:ext>
            </a:extLst>
          </p:cNvPr>
          <p:cNvSpPr>
            <a:spLocks noGrp="1"/>
          </p:cNvSpPr>
          <p:nvPr>
            <p:ph type="pic" sz="quarter" idx="21"/>
          </p:nvPr>
        </p:nvSpPr>
        <p:spPr>
          <a:xfrm>
            <a:off x="863600" y="2185416"/>
            <a:ext cx="2286000" cy="1746504"/>
          </a:xfrm>
          <a:solidFill>
            <a:schemeClr val="accent6"/>
          </a:solidFill>
        </p:spPr>
        <p:txBody>
          <a:bodyPr/>
          <a:lstStyle/>
          <a:p>
            <a:r>
              <a:rPr lang="en-US"/>
              <a:t>Click icon to add picture</a:t>
            </a:r>
            <a:endParaRPr lang="en-US" dirty="0"/>
          </a:p>
        </p:txBody>
      </p:sp>
      <p:sp>
        <p:nvSpPr>
          <p:cNvPr id="24" name="Text Placeholder 30">
            <a:extLst>
              <a:ext uri="{FF2B5EF4-FFF2-40B4-BE49-F238E27FC236}">
                <a16:creationId xmlns:a16="http://schemas.microsoft.com/office/drawing/2014/main" id="{1F2D6BF5-159D-4F01-BDEB-0FBD75D3F498}"/>
              </a:ext>
            </a:extLst>
          </p:cNvPr>
          <p:cNvSpPr>
            <a:spLocks noGrp="1"/>
          </p:cNvSpPr>
          <p:nvPr>
            <p:ph type="body" sz="quarter" idx="20" hasCustomPrompt="1"/>
          </p:nvPr>
        </p:nvSpPr>
        <p:spPr>
          <a:xfrm>
            <a:off x="871298" y="3970230"/>
            <a:ext cx="2286000" cy="877824"/>
          </a:xfrm>
        </p:spPr>
        <p:txBody>
          <a:bodyPr anchor="b" anchorCtr="0"/>
          <a:lstStyle>
            <a:lvl1pPr>
              <a:buNone/>
              <a:defRPr sz="2000" b="1">
                <a:solidFill>
                  <a:schemeClr val="bg2"/>
                </a:solidFill>
              </a:defRPr>
            </a:lvl1pPr>
          </a:lstStyle>
          <a:p>
            <a:pPr lvl="0"/>
            <a:r>
              <a:rPr lang="en-US" dirty="0"/>
              <a:t>Name</a:t>
            </a:r>
          </a:p>
        </p:txBody>
      </p:sp>
      <p:sp>
        <p:nvSpPr>
          <p:cNvPr id="17" name="Text Placeholder 2">
            <a:extLst>
              <a:ext uri="{FF2B5EF4-FFF2-40B4-BE49-F238E27FC236}">
                <a16:creationId xmlns:a16="http://schemas.microsoft.com/office/drawing/2014/main" id="{518C033F-CC28-477A-8A72-AD0398D3680F}"/>
              </a:ext>
            </a:extLst>
          </p:cNvPr>
          <p:cNvSpPr>
            <a:spLocks noGrp="1"/>
          </p:cNvSpPr>
          <p:nvPr>
            <p:ph type="body" idx="13" hasCustomPrompt="1"/>
          </p:nvPr>
        </p:nvSpPr>
        <p:spPr>
          <a:xfrm>
            <a:off x="864181" y="4948171"/>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6" name="Picture Placeholder 36">
            <a:extLst>
              <a:ext uri="{FF2B5EF4-FFF2-40B4-BE49-F238E27FC236}">
                <a16:creationId xmlns:a16="http://schemas.microsoft.com/office/drawing/2014/main" id="{599604B7-B0E5-4112-9123-341EB9C62675}"/>
              </a:ext>
            </a:extLst>
          </p:cNvPr>
          <p:cNvSpPr>
            <a:spLocks noGrp="1"/>
          </p:cNvSpPr>
          <p:nvPr>
            <p:ph type="pic" sz="quarter" idx="22"/>
          </p:nvPr>
        </p:nvSpPr>
        <p:spPr>
          <a:xfrm>
            <a:off x="3593592" y="2185416"/>
            <a:ext cx="2286000" cy="1746504"/>
          </a:xfrm>
          <a:solidFill>
            <a:schemeClr val="accent6"/>
          </a:solidFill>
        </p:spPr>
        <p:txBody>
          <a:bodyPr/>
          <a:lstStyle/>
          <a:p>
            <a:r>
              <a:rPr lang="en-US"/>
              <a:t>Click icon to add picture</a:t>
            </a:r>
            <a:endParaRPr lang="en-US" dirty="0"/>
          </a:p>
        </p:txBody>
      </p:sp>
      <p:sp>
        <p:nvSpPr>
          <p:cNvPr id="21" name="Text Placeholder 30">
            <a:extLst>
              <a:ext uri="{FF2B5EF4-FFF2-40B4-BE49-F238E27FC236}">
                <a16:creationId xmlns:a16="http://schemas.microsoft.com/office/drawing/2014/main" id="{B4836FAA-F9D8-465B-8985-A5A10F5F2E29}"/>
              </a:ext>
            </a:extLst>
          </p:cNvPr>
          <p:cNvSpPr>
            <a:spLocks noGrp="1"/>
          </p:cNvSpPr>
          <p:nvPr>
            <p:ph type="body" sz="quarter" idx="17" hasCustomPrompt="1"/>
          </p:nvPr>
        </p:nvSpPr>
        <p:spPr>
          <a:xfrm>
            <a:off x="3593592" y="3971853"/>
            <a:ext cx="2286000" cy="877824"/>
          </a:xfrm>
        </p:spPr>
        <p:txBody>
          <a:bodyPr anchor="b" anchorCtr="0"/>
          <a:lstStyle>
            <a:lvl1pPr>
              <a:buNone/>
              <a:defRPr sz="2000" b="1">
                <a:solidFill>
                  <a:schemeClr val="bg2"/>
                </a:solidFill>
              </a:defRPr>
            </a:lvl1pPr>
          </a:lstStyle>
          <a:p>
            <a:pPr lvl="0"/>
            <a:r>
              <a:rPr lang="en-US" dirty="0"/>
              <a:t>Name</a:t>
            </a:r>
          </a:p>
        </p:txBody>
      </p:sp>
      <p:sp>
        <p:nvSpPr>
          <p:cNvPr id="18" name="Text Placeholder 2">
            <a:extLst>
              <a:ext uri="{FF2B5EF4-FFF2-40B4-BE49-F238E27FC236}">
                <a16:creationId xmlns:a16="http://schemas.microsoft.com/office/drawing/2014/main" id="{83A2A0BF-0F76-4FDC-97BF-55EBAD5FFFE7}"/>
              </a:ext>
            </a:extLst>
          </p:cNvPr>
          <p:cNvSpPr>
            <a:spLocks noGrp="1"/>
          </p:cNvSpPr>
          <p:nvPr>
            <p:ph type="body" idx="14" hasCustomPrompt="1"/>
          </p:nvPr>
        </p:nvSpPr>
        <p:spPr>
          <a:xfrm>
            <a:off x="3593592" y="4948171"/>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7" name="Picture Placeholder 36">
            <a:extLst>
              <a:ext uri="{FF2B5EF4-FFF2-40B4-BE49-F238E27FC236}">
                <a16:creationId xmlns:a16="http://schemas.microsoft.com/office/drawing/2014/main" id="{811A58E2-70B8-4F18-AF4A-136F58682C43}"/>
              </a:ext>
            </a:extLst>
          </p:cNvPr>
          <p:cNvSpPr>
            <a:spLocks noGrp="1"/>
          </p:cNvSpPr>
          <p:nvPr>
            <p:ph type="pic" sz="quarter" idx="23"/>
          </p:nvPr>
        </p:nvSpPr>
        <p:spPr>
          <a:xfrm>
            <a:off x="6309360" y="2185416"/>
            <a:ext cx="2286000" cy="1746504"/>
          </a:xfrm>
          <a:solidFill>
            <a:schemeClr val="accent6"/>
          </a:solidFill>
        </p:spPr>
        <p:txBody>
          <a:bodyPr/>
          <a:lstStyle/>
          <a:p>
            <a:r>
              <a:rPr lang="en-US"/>
              <a:t>Click icon to add picture</a:t>
            </a:r>
            <a:endParaRPr lang="en-US" dirty="0"/>
          </a:p>
        </p:txBody>
      </p:sp>
      <p:sp>
        <p:nvSpPr>
          <p:cNvPr id="22" name="Text Placeholder 30">
            <a:extLst>
              <a:ext uri="{FF2B5EF4-FFF2-40B4-BE49-F238E27FC236}">
                <a16:creationId xmlns:a16="http://schemas.microsoft.com/office/drawing/2014/main" id="{51A90A66-376F-4665-B6E9-475C686D7971}"/>
              </a:ext>
            </a:extLst>
          </p:cNvPr>
          <p:cNvSpPr>
            <a:spLocks noGrp="1"/>
          </p:cNvSpPr>
          <p:nvPr>
            <p:ph type="body" sz="quarter" idx="18" hasCustomPrompt="1"/>
          </p:nvPr>
        </p:nvSpPr>
        <p:spPr>
          <a:xfrm>
            <a:off x="6309360" y="3971853"/>
            <a:ext cx="2286000" cy="877824"/>
          </a:xfrm>
        </p:spPr>
        <p:txBody>
          <a:bodyPr anchor="b" anchorCtr="0"/>
          <a:lstStyle>
            <a:lvl1pPr>
              <a:buNone/>
              <a:defRPr sz="2000" b="1">
                <a:solidFill>
                  <a:schemeClr val="bg2"/>
                </a:solidFill>
              </a:defRPr>
            </a:lvl1pPr>
          </a:lstStyle>
          <a:p>
            <a:pPr lvl="0"/>
            <a:r>
              <a:rPr lang="en-US" dirty="0"/>
              <a:t>Name</a:t>
            </a:r>
          </a:p>
        </p:txBody>
      </p:sp>
      <p:sp>
        <p:nvSpPr>
          <p:cNvPr id="19" name="Text Placeholder 2">
            <a:extLst>
              <a:ext uri="{FF2B5EF4-FFF2-40B4-BE49-F238E27FC236}">
                <a16:creationId xmlns:a16="http://schemas.microsoft.com/office/drawing/2014/main" id="{7FD8E69F-7035-465B-98F7-47AAF27D3AD7}"/>
              </a:ext>
            </a:extLst>
          </p:cNvPr>
          <p:cNvSpPr>
            <a:spLocks noGrp="1"/>
          </p:cNvSpPr>
          <p:nvPr>
            <p:ph type="body" idx="15" hasCustomPrompt="1"/>
          </p:nvPr>
        </p:nvSpPr>
        <p:spPr>
          <a:xfrm>
            <a:off x="6309360" y="4949098"/>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8" name="Picture Placeholder 36">
            <a:extLst>
              <a:ext uri="{FF2B5EF4-FFF2-40B4-BE49-F238E27FC236}">
                <a16:creationId xmlns:a16="http://schemas.microsoft.com/office/drawing/2014/main" id="{D390D85C-0A55-413E-9301-4F451686AB8B}"/>
              </a:ext>
            </a:extLst>
          </p:cNvPr>
          <p:cNvSpPr>
            <a:spLocks noGrp="1"/>
          </p:cNvSpPr>
          <p:nvPr>
            <p:ph type="pic" sz="quarter" idx="24"/>
          </p:nvPr>
        </p:nvSpPr>
        <p:spPr>
          <a:xfrm>
            <a:off x="9015984" y="2185416"/>
            <a:ext cx="2286000" cy="1746504"/>
          </a:xfrm>
          <a:solidFill>
            <a:schemeClr val="accent6"/>
          </a:solidFill>
        </p:spPr>
        <p:txBody>
          <a:bodyPr/>
          <a:lstStyle/>
          <a:p>
            <a:r>
              <a:rPr lang="en-US"/>
              <a:t>Click icon to add picture</a:t>
            </a:r>
            <a:endParaRPr lang="en-US" dirty="0"/>
          </a:p>
        </p:txBody>
      </p:sp>
      <p:sp>
        <p:nvSpPr>
          <p:cNvPr id="23" name="Text Placeholder 30">
            <a:extLst>
              <a:ext uri="{FF2B5EF4-FFF2-40B4-BE49-F238E27FC236}">
                <a16:creationId xmlns:a16="http://schemas.microsoft.com/office/drawing/2014/main" id="{4C70777F-7849-4350-9858-AB46DD43F28E}"/>
              </a:ext>
            </a:extLst>
          </p:cNvPr>
          <p:cNvSpPr>
            <a:spLocks noGrp="1"/>
          </p:cNvSpPr>
          <p:nvPr>
            <p:ph type="body" sz="quarter" idx="19" hasCustomPrompt="1"/>
          </p:nvPr>
        </p:nvSpPr>
        <p:spPr>
          <a:xfrm>
            <a:off x="9015984" y="3976192"/>
            <a:ext cx="2286000" cy="877824"/>
          </a:xfrm>
        </p:spPr>
        <p:txBody>
          <a:bodyPr anchor="b" anchorCtr="0"/>
          <a:lstStyle>
            <a:lvl1pPr>
              <a:buNone/>
              <a:defRPr sz="2000" b="1">
                <a:solidFill>
                  <a:schemeClr val="bg2"/>
                </a:solidFill>
              </a:defRPr>
            </a:lvl1pPr>
          </a:lstStyle>
          <a:p>
            <a:pPr lvl="0"/>
            <a:r>
              <a:rPr lang="en-US" dirty="0"/>
              <a:t>Name</a:t>
            </a:r>
          </a:p>
        </p:txBody>
      </p:sp>
      <p:sp>
        <p:nvSpPr>
          <p:cNvPr id="20" name="Text Placeholder 2">
            <a:extLst>
              <a:ext uri="{FF2B5EF4-FFF2-40B4-BE49-F238E27FC236}">
                <a16:creationId xmlns:a16="http://schemas.microsoft.com/office/drawing/2014/main" id="{08918885-EB29-485A-A99A-D589B7ABAD71}"/>
              </a:ext>
            </a:extLst>
          </p:cNvPr>
          <p:cNvSpPr>
            <a:spLocks noGrp="1"/>
          </p:cNvSpPr>
          <p:nvPr>
            <p:ph type="body" idx="16" hasCustomPrompt="1"/>
          </p:nvPr>
        </p:nvSpPr>
        <p:spPr>
          <a:xfrm>
            <a:off x="9015984" y="4945456"/>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7911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448056"/>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69556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39807"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914400" y="6434560"/>
            <a:ext cx="3428012" cy="365125"/>
          </a:xfrm>
          <a:prstGeom prst="rect">
            <a:avLst/>
          </a:prstGeom>
        </p:spPr>
        <p:txBody>
          <a:bodyPr vert="horz" lIns="91440" tIns="45720" rIns="91440" bIns="45720" rtlCol="0" anchor="ctr"/>
          <a:lstStyle>
            <a:lvl1pPr algn="l">
              <a:defRPr sz="1000" spc="50" baseline="0">
                <a:solidFill>
                  <a:schemeClr val="accent2"/>
                </a:solidFill>
                <a:latin typeface="+mn-lt"/>
              </a:defRPr>
            </a:lvl1pPr>
          </a:lstStyle>
          <a:p>
            <a:r>
              <a:rPr lang="en-US" sz="1000" dirty="0"/>
              <a:t>Sample Footer Text</a:t>
            </a:r>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r>
              <a:rPr lang="en-US" dirty="0"/>
              <a:t>2/8/20XX</a:t>
            </a:r>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86" r:id="rId1"/>
    <p:sldLayoutId id="2147483673" r:id="rId2"/>
    <p:sldLayoutId id="2147483674" r:id="rId3"/>
    <p:sldLayoutId id="2147483675" r:id="rId4"/>
    <p:sldLayoutId id="2147483662" r:id="rId5"/>
    <p:sldLayoutId id="2147483688" r:id="rId6"/>
    <p:sldLayoutId id="2147483679" r:id="rId7"/>
    <p:sldLayoutId id="2147483685" r:id="rId8"/>
    <p:sldLayoutId id="2147483665" r:id="rId9"/>
    <p:sldLayoutId id="2147483681" r:id="rId10"/>
    <p:sldLayoutId id="2147483678" r:id="rId11"/>
    <p:sldLayoutId id="2147483683" r:id="rId12"/>
    <p:sldLayoutId id="2147483684" r:id="rId13"/>
    <p:sldLayoutId id="2147483661" r:id="rId14"/>
    <p:sldLayoutId id="2147483663" r:id="rId15"/>
    <p:sldLayoutId id="2147483664" r:id="rId16"/>
    <p:sldLayoutId id="2147483666" r:id="rId17"/>
    <p:sldLayoutId id="2147483668" r:id="rId18"/>
    <p:sldLayoutId id="2147483669" r:id="rId19"/>
  </p:sldLayoutIdLst>
  <p:hf hdr="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1.xml"/><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icture containing nature, night sky, northern lights">
            <a:extLst>
              <a:ext uri="{FF2B5EF4-FFF2-40B4-BE49-F238E27FC236}">
                <a16:creationId xmlns:a16="http://schemas.microsoft.com/office/drawing/2014/main" id="{973A7C7E-C448-42BB-B732-541A6CC83C8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1273115" cy="6858000"/>
          </a:xfrm>
        </p:spPr>
      </p:pic>
      <p:sp>
        <p:nvSpPr>
          <p:cNvPr id="30" name="Title 29">
            <a:extLst>
              <a:ext uri="{FF2B5EF4-FFF2-40B4-BE49-F238E27FC236}">
                <a16:creationId xmlns:a16="http://schemas.microsoft.com/office/drawing/2014/main" id="{9DAE0213-8971-4F41-9E3D-5FCCD40DC2BF}"/>
              </a:ext>
            </a:extLst>
          </p:cNvPr>
          <p:cNvSpPr>
            <a:spLocks noGrp="1"/>
          </p:cNvSpPr>
          <p:nvPr>
            <p:ph type="ctrTitle"/>
          </p:nvPr>
        </p:nvSpPr>
        <p:spPr>
          <a:xfrm>
            <a:off x="609521" y="4330696"/>
            <a:ext cx="11582479" cy="2527304"/>
          </a:xfrm>
        </p:spPr>
        <p:txBody>
          <a:bodyPr/>
          <a:lstStyle/>
          <a:p>
            <a:r>
              <a:rPr lang="en-US" i="1" dirty="0">
                <a:latin typeface="Arial Black" panose="020B0A04020102020204" pitchFamily="34" charset="0"/>
              </a:rPr>
              <a:t>SOAR</a:t>
            </a:r>
          </a:p>
        </p:txBody>
      </p:sp>
      <p:sp>
        <p:nvSpPr>
          <p:cNvPr id="10" name="Subtitle 9">
            <a:extLst>
              <a:ext uri="{FF2B5EF4-FFF2-40B4-BE49-F238E27FC236}">
                <a16:creationId xmlns:a16="http://schemas.microsoft.com/office/drawing/2014/main" id="{623FB30D-4353-4FDD-9FA6-2C7A5AF30338}"/>
              </a:ext>
            </a:extLst>
          </p:cNvPr>
          <p:cNvSpPr>
            <a:spLocks noGrp="1"/>
          </p:cNvSpPr>
          <p:nvPr>
            <p:ph type="body" sz="quarter" idx="14"/>
          </p:nvPr>
        </p:nvSpPr>
        <p:spPr>
          <a:xfrm>
            <a:off x="2000614" y="5920740"/>
            <a:ext cx="5476512" cy="723900"/>
          </a:xfrm>
        </p:spPr>
        <p:txBody>
          <a:bodyPr/>
          <a:lstStyle/>
          <a:p>
            <a:r>
              <a:rPr lang="en-US" dirty="0"/>
              <a:t>Sub-orbital Amateur Radio</a:t>
            </a:r>
          </a:p>
        </p:txBody>
      </p:sp>
    </p:spTree>
    <p:extLst>
      <p:ext uri="{BB962C8B-B14F-4D97-AF65-F5344CB8AC3E}">
        <p14:creationId xmlns:p14="http://schemas.microsoft.com/office/powerpoint/2010/main" val="1032804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58">
            <a:extLst>
              <a:ext uri="{FF2B5EF4-FFF2-40B4-BE49-F238E27FC236}">
                <a16:creationId xmlns:a16="http://schemas.microsoft.com/office/drawing/2014/main" id="{FD483A78-48D6-4682-BE37-B2D0C566DB9D}"/>
              </a:ext>
            </a:extLst>
          </p:cNvPr>
          <p:cNvSpPr>
            <a:spLocks noGrp="1"/>
          </p:cNvSpPr>
          <p:nvPr>
            <p:ph type="title"/>
          </p:nvPr>
        </p:nvSpPr>
        <p:spPr>
          <a:xfrm>
            <a:off x="2743200" y="1"/>
            <a:ext cx="9432315" cy="2198972"/>
          </a:xfrm>
        </p:spPr>
        <p:txBody>
          <a:bodyPr/>
          <a:lstStyle/>
          <a:p>
            <a:r>
              <a:rPr lang="en-US" dirty="0">
                <a:latin typeface="Arial Black" panose="020B0A04020102020204" pitchFamily="34" charset="0"/>
              </a:rPr>
              <a:t>Introduction</a:t>
            </a:r>
          </a:p>
        </p:txBody>
      </p:sp>
      <p:pic>
        <p:nvPicPr>
          <p:cNvPr id="8" name="Picture Placeholder 7" descr="A picture containing sky, outdoor, sunset, sun, satellite">
            <a:extLst>
              <a:ext uri="{FF2B5EF4-FFF2-40B4-BE49-F238E27FC236}">
                <a16:creationId xmlns:a16="http://schemas.microsoft.com/office/drawing/2014/main" id="{1424FF41-F655-4118-95E4-CC03D489668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33" r="33"/>
          <a:stretch/>
        </p:blipFill>
        <p:spPr>
          <a:xfrm>
            <a:off x="-16483" y="0"/>
            <a:ext cx="2773332" cy="2202508"/>
          </a:xfrm>
        </p:spPr>
      </p:pic>
      <p:pic>
        <p:nvPicPr>
          <p:cNvPr id="10" name="Picture Placeholder 9" descr="A picture containing sky, outdoor, stars, satellite">
            <a:extLst>
              <a:ext uri="{FF2B5EF4-FFF2-40B4-BE49-F238E27FC236}">
                <a16:creationId xmlns:a16="http://schemas.microsoft.com/office/drawing/2014/main" id="{9CB36CBF-780F-44BF-90F7-7C2E32629C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l="10" r="10"/>
          <a:stretch/>
        </p:blipFill>
        <p:spPr>
          <a:xfrm>
            <a:off x="-16484" y="2202508"/>
            <a:ext cx="2773332" cy="2327746"/>
          </a:xfrm>
        </p:spPr>
      </p:pic>
      <p:pic>
        <p:nvPicPr>
          <p:cNvPr id="12" name="Picture Placeholder 11" descr="Star in the evening sky">
            <a:extLst>
              <a:ext uri="{FF2B5EF4-FFF2-40B4-BE49-F238E27FC236}">
                <a16:creationId xmlns:a16="http://schemas.microsoft.com/office/drawing/2014/main" id="{09C1E283-54F6-4BE3-BD4B-B4C5888D08CC}"/>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24" b="24"/>
          <a:stretch/>
        </p:blipFill>
        <p:spPr>
          <a:xfrm>
            <a:off x="-16484" y="4530254"/>
            <a:ext cx="2773332" cy="2327746"/>
          </a:xfrm>
        </p:spPr>
      </p:pic>
      <p:sp>
        <p:nvSpPr>
          <p:cNvPr id="3" name="Content Placeholder 2">
            <a:extLst>
              <a:ext uri="{FF2B5EF4-FFF2-40B4-BE49-F238E27FC236}">
                <a16:creationId xmlns:a16="http://schemas.microsoft.com/office/drawing/2014/main" id="{42AFE50A-6F33-40AD-9446-D7F6D1B310CF}"/>
              </a:ext>
            </a:extLst>
          </p:cNvPr>
          <p:cNvSpPr>
            <a:spLocks noGrp="1"/>
          </p:cNvSpPr>
          <p:nvPr>
            <p:ph idx="1"/>
          </p:nvPr>
        </p:nvSpPr>
        <p:spPr>
          <a:xfrm>
            <a:off x="3352800" y="2794177"/>
            <a:ext cx="7476460" cy="3382786"/>
          </a:xfrm>
        </p:spPr>
        <p:txBody>
          <a:bodyPr>
            <a:noAutofit/>
          </a:bodyPr>
          <a:lstStyle/>
          <a:p>
            <a:r>
              <a:rPr lang="en-US" dirty="0"/>
              <a:t>Sub-orbital rocket launches provide opportunities for space environment payload testing and experimentation at a fraction of the complexity and cost of typical Low Earth Orbit missions.  The Sub-orbital Amateur Radio (SOAR) project’s goals are to perform engineering and science experiments utilizing Amateur Radio, as well as increasing the Technology Readiness Level of Amateur Radio space flight systems</a:t>
            </a:r>
            <a:r>
              <a:rPr lang="en-US"/>
              <a:t>.  </a:t>
            </a:r>
          </a:p>
          <a:p>
            <a:r>
              <a:rPr lang="en-US"/>
              <a:t>This </a:t>
            </a:r>
            <a:r>
              <a:rPr lang="en-US" dirty="0"/>
              <a:t>project is sponsored by the Open Research Institute.</a:t>
            </a:r>
          </a:p>
        </p:txBody>
      </p:sp>
      <p:sp>
        <p:nvSpPr>
          <p:cNvPr id="13" name="Date Placeholder 12">
            <a:extLst>
              <a:ext uri="{FF2B5EF4-FFF2-40B4-BE49-F238E27FC236}">
                <a16:creationId xmlns:a16="http://schemas.microsoft.com/office/drawing/2014/main" id="{A3967E21-B2F3-45A0-8DC7-5AA3CCC51699}"/>
              </a:ext>
            </a:extLst>
          </p:cNvPr>
          <p:cNvSpPr>
            <a:spLocks noGrp="1"/>
          </p:cNvSpPr>
          <p:nvPr>
            <p:ph type="dt" sz="half" idx="10"/>
          </p:nvPr>
        </p:nvSpPr>
        <p:spPr>
          <a:xfrm>
            <a:off x="9017000" y="6433202"/>
            <a:ext cx="2374150" cy="367841"/>
          </a:xfrm>
        </p:spPr>
        <p:txBody>
          <a:bodyPr/>
          <a:lstStyle/>
          <a:p>
            <a:r>
              <a:rPr lang="en-US" dirty="0"/>
              <a:t>7/19/2022</a:t>
            </a:r>
          </a:p>
        </p:txBody>
      </p:sp>
      <p:sp>
        <p:nvSpPr>
          <p:cNvPr id="15" name="Slide Number Placeholder 14">
            <a:extLst>
              <a:ext uri="{FF2B5EF4-FFF2-40B4-BE49-F238E27FC236}">
                <a16:creationId xmlns:a16="http://schemas.microsoft.com/office/drawing/2014/main" id="{E87B0019-071E-4C19-9139-35D5377D2C85}"/>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latin typeface="Arial Black" panose="020B0A04020102020204" pitchFamily="34" charset="0"/>
              </a:rPr>
              <a:pPr/>
              <a:t>2</a:t>
            </a:fld>
            <a:endParaRPr lang="en-US" dirty="0">
              <a:latin typeface="Arial Black" panose="020B0A04020102020204" pitchFamily="34" charset="0"/>
            </a:endParaRPr>
          </a:p>
        </p:txBody>
      </p:sp>
    </p:spTree>
    <p:extLst>
      <p:ext uri="{BB962C8B-B14F-4D97-AF65-F5344CB8AC3E}">
        <p14:creationId xmlns:p14="http://schemas.microsoft.com/office/powerpoint/2010/main" val="16209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descr="Diagram&#10;&#10;Description automatically generated">
            <a:extLst>
              <a:ext uri="{FF2B5EF4-FFF2-40B4-BE49-F238E27FC236}">
                <a16:creationId xmlns:a16="http://schemas.microsoft.com/office/drawing/2014/main" id="{59851E6D-E7A3-0074-9B99-12AF56C81A49}"/>
              </a:ext>
            </a:extLst>
          </p:cNvPr>
          <p:cNvPicPr>
            <a:picLocks noGrp="1" noChangeAspect="1"/>
          </p:cNvPicPr>
          <p:nvPr>
            <p:ph type="pic" sz="quarter" idx="15"/>
          </p:nvPr>
        </p:nvPicPr>
        <p:blipFill>
          <a:blip r:embed="rId2"/>
          <a:srcRect l="8321" r="8321"/>
          <a:stretch>
            <a:fillRect/>
          </a:stretch>
        </p:blipFill>
        <p:spPr>
          <a:xfrm>
            <a:off x="-15875" y="2206625"/>
            <a:ext cx="2773363" cy="4651375"/>
          </a:xfrm>
        </p:spPr>
      </p:pic>
      <p:sp>
        <p:nvSpPr>
          <p:cNvPr id="59" name="Title 58">
            <a:extLst>
              <a:ext uri="{FF2B5EF4-FFF2-40B4-BE49-F238E27FC236}">
                <a16:creationId xmlns:a16="http://schemas.microsoft.com/office/drawing/2014/main" id="{FD483A78-48D6-4682-BE37-B2D0C566DB9D}"/>
              </a:ext>
            </a:extLst>
          </p:cNvPr>
          <p:cNvSpPr>
            <a:spLocks noGrp="1"/>
          </p:cNvSpPr>
          <p:nvPr>
            <p:ph type="title"/>
          </p:nvPr>
        </p:nvSpPr>
        <p:spPr>
          <a:xfrm>
            <a:off x="2743200" y="1"/>
            <a:ext cx="9432315" cy="2198972"/>
          </a:xfrm>
        </p:spPr>
        <p:txBody>
          <a:bodyPr/>
          <a:lstStyle/>
          <a:p>
            <a:r>
              <a:rPr lang="en-US" dirty="0">
                <a:latin typeface="Arial Black" panose="020B0A04020102020204" pitchFamily="34" charset="0"/>
              </a:rPr>
              <a:t>Typical Mission:</a:t>
            </a:r>
            <a:br>
              <a:rPr lang="en-US" dirty="0">
                <a:latin typeface="Arial Black" panose="020B0A04020102020204" pitchFamily="34" charset="0"/>
              </a:rPr>
            </a:br>
            <a:r>
              <a:rPr lang="en-US" dirty="0">
                <a:latin typeface="Arial Black" panose="020B0A04020102020204" pitchFamily="34" charset="0"/>
              </a:rPr>
              <a:t>UP Aerospace </a:t>
            </a:r>
            <a:r>
              <a:rPr lang="en-US" dirty="0" err="1">
                <a:latin typeface="Arial Black" panose="020B0A04020102020204" pitchFamily="34" charset="0"/>
              </a:rPr>
              <a:t>SpaceLoft</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2AFE50A-6F33-40AD-9446-D7F6D1B310CF}"/>
              </a:ext>
            </a:extLst>
          </p:cNvPr>
          <p:cNvSpPr>
            <a:spLocks noGrp="1"/>
          </p:cNvSpPr>
          <p:nvPr>
            <p:ph idx="1"/>
          </p:nvPr>
        </p:nvSpPr>
        <p:spPr>
          <a:xfrm>
            <a:off x="3352800" y="2794177"/>
            <a:ext cx="7476460" cy="3382786"/>
          </a:xfrm>
        </p:spPr>
        <p:txBody>
          <a:bodyPr>
            <a:normAutofit fontScale="92500"/>
          </a:bodyPr>
          <a:lstStyle/>
          <a:p>
            <a:r>
              <a:rPr lang="en-US" dirty="0"/>
              <a:t>Sub-orbital launches using vehicles such as UP Aerospace’s </a:t>
            </a:r>
            <a:r>
              <a:rPr lang="en-US" dirty="0" err="1"/>
              <a:t>SpaceLoft</a:t>
            </a:r>
            <a:r>
              <a:rPr lang="en-US" dirty="0"/>
              <a:t> follow the mission profile shown at the left.  Launch and boost phase lasts 12.5 seconds during which the payloads will experience axial loads up to 16 g and radial loads up to 18.5 g.  The vehicle will coast for 42.5 seconds and then reduce its spin rate to a few degrees per second.  At this point, the vehicle enters the microgravity space environment for just over 4 minutes, reaching an apogee of over 100 km.  The vehicle re-enters the atmosphere, deploys drogue and main chutes, and touches down at approximately 13 minutes after launch.</a:t>
            </a:r>
          </a:p>
        </p:txBody>
      </p:sp>
      <p:sp>
        <p:nvSpPr>
          <p:cNvPr id="13" name="Date Placeholder 12">
            <a:extLst>
              <a:ext uri="{FF2B5EF4-FFF2-40B4-BE49-F238E27FC236}">
                <a16:creationId xmlns:a16="http://schemas.microsoft.com/office/drawing/2014/main" id="{A3967E21-B2F3-45A0-8DC7-5AA3CCC51699}"/>
              </a:ext>
            </a:extLst>
          </p:cNvPr>
          <p:cNvSpPr>
            <a:spLocks noGrp="1"/>
          </p:cNvSpPr>
          <p:nvPr>
            <p:ph type="dt" sz="half" idx="10"/>
          </p:nvPr>
        </p:nvSpPr>
        <p:spPr>
          <a:xfrm>
            <a:off x="9017000" y="6433202"/>
            <a:ext cx="2374150" cy="367841"/>
          </a:xfrm>
        </p:spPr>
        <p:txBody>
          <a:bodyPr/>
          <a:lstStyle/>
          <a:p>
            <a:r>
              <a:rPr lang="en-US" dirty="0"/>
              <a:t>7/19/2022</a:t>
            </a:r>
          </a:p>
        </p:txBody>
      </p:sp>
      <p:sp>
        <p:nvSpPr>
          <p:cNvPr id="15" name="Slide Number Placeholder 14">
            <a:extLst>
              <a:ext uri="{FF2B5EF4-FFF2-40B4-BE49-F238E27FC236}">
                <a16:creationId xmlns:a16="http://schemas.microsoft.com/office/drawing/2014/main" id="{E87B0019-071E-4C19-9139-35D5377D2C85}"/>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latin typeface="Arial Black" panose="020B0A04020102020204" pitchFamily="34" charset="0"/>
              </a:rPr>
              <a:pPr/>
              <a:t>3</a:t>
            </a:fld>
            <a:endParaRPr lang="en-US" dirty="0">
              <a:latin typeface="Arial Black" panose="020B0A04020102020204" pitchFamily="34" charset="0"/>
            </a:endParaRPr>
          </a:p>
        </p:txBody>
      </p:sp>
      <p:pic>
        <p:nvPicPr>
          <p:cNvPr id="20" name="Picture Placeholder 19" descr="A picture containing text, sky, outdoor, road&#10;&#10;Description automatically generated">
            <a:extLst>
              <a:ext uri="{FF2B5EF4-FFF2-40B4-BE49-F238E27FC236}">
                <a16:creationId xmlns:a16="http://schemas.microsoft.com/office/drawing/2014/main" id="{EE4DE9D9-B699-D36F-024C-6D5744FB92DA}"/>
              </a:ext>
            </a:extLst>
          </p:cNvPr>
          <p:cNvPicPr>
            <a:picLocks noGrp="1" noChangeAspect="1"/>
          </p:cNvPicPr>
          <p:nvPr>
            <p:ph type="pic" sz="quarter" idx="13"/>
          </p:nvPr>
        </p:nvPicPr>
        <p:blipFill>
          <a:blip r:embed="rId3"/>
          <a:srcRect l="7950" r="7950"/>
          <a:stretch>
            <a:fillRect/>
          </a:stretch>
        </p:blipFill>
        <p:spPr/>
      </p:pic>
      <p:sp>
        <p:nvSpPr>
          <p:cNvPr id="28" name="Footer Placeholder 19">
            <a:extLst>
              <a:ext uri="{FF2B5EF4-FFF2-40B4-BE49-F238E27FC236}">
                <a16:creationId xmlns:a16="http://schemas.microsoft.com/office/drawing/2014/main" id="{82A04A2A-EACA-BCFD-CD64-EFA13133B305}"/>
              </a:ext>
            </a:extLst>
          </p:cNvPr>
          <p:cNvSpPr txBox="1">
            <a:spLocks/>
          </p:cNvSpPr>
          <p:nvPr/>
        </p:nvSpPr>
        <p:spPr>
          <a:xfrm>
            <a:off x="2872740" y="6463717"/>
            <a:ext cx="4011557"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spc="50" baseline="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Top image photo credit: NASA</a:t>
            </a:r>
          </a:p>
          <a:p>
            <a:r>
              <a:rPr lang="en-US" dirty="0">
                <a:solidFill>
                  <a:schemeClr val="tx1"/>
                </a:solidFill>
              </a:rPr>
              <a:t>Bottom image credit: UP Aerospace Payload Users Guide</a:t>
            </a:r>
          </a:p>
        </p:txBody>
      </p:sp>
    </p:spTree>
    <p:extLst>
      <p:ext uri="{BB962C8B-B14F-4D97-AF65-F5344CB8AC3E}">
        <p14:creationId xmlns:p14="http://schemas.microsoft.com/office/powerpoint/2010/main" val="3259080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1DE9-CAB6-4FC9-96EE-EE9AE9D5BBD7}"/>
              </a:ext>
            </a:extLst>
          </p:cNvPr>
          <p:cNvSpPr>
            <a:spLocks noGrp="1"/>
          </p:cNvSpPr>
          <p:nvPr>
            <p:ph type="title"/>
          </p:nvPr>
        </p:nvSpPr>
        <p:spPr>
          <a:xfrm>
            <a:off x="838200" y="448056"/>
            <a:ext cx="10515600" cy="1325563"/>
          </a:xfrm>
        </p:spPr>
        <p:txBody>
          <a:bodyPr/>
          <a:lstStyle/>
          <a:p>
            <a:r>
              <a:rPr lang="en-US" i="1" dirty="0">
                <a:latin typeface="Arial Black" panose="020B0A04020102020204" pitchFamily="34" charset="0"/>
              </a:rPr>
              <a:t>SOAR</a:t>
            </a:r>
            <a:r>
              <a:rPr lang="en-US" dirty="0">
                <a:latin typeface="Arial Black" panose="020B0A04020102020204" pitchFamily="34" charset="0"/>
              </a:rPr>
              <a:t> </a:t>
            </a:r>
          </a:p>
        </p:txBody>
      </p:sp>
      <p:sp>
        <p:nvSpPr>
          <p:cNvPr id="3" name="Text Placeholder 2">
            <a:extLst>
              <a:ext uri="{FF2B5EF4-FFF2-40B4-BE49-F238E27FC236}">
                <a16:creationId xmlns:a16="http://schemas.microsoft.com/office/drawing/2014/main" id="{8E3D0E32-897D-44CC-82D6-988E930958DA}"/>
              </a:ext>
            </a:extLst>
          </p:cNvPr>
          <p:cNvSpPr>
            <a:spLocks noGrp="1"/>
          </p:cNvSpPr>
          <p:nvPr>
            <p:ph type="body" idx="1"/>
          </p:nvPr>
        </p:nvSpPr>
        <p:spPr>
          <a:xfrm>
            <a:off x="839788" y="1681163"/>
            <a:ext cx="3200400" cy="823912"/>
          </a:xfrm>
        </p:spPr>
        <p:txBody>
          <a:bodyPr/>
          <a:lstStyle/>
          <a:p>
            <a:r>
              <a:rPr lang="en-US" dirty="0"/>
              <a:t>ASCENT</a:t>
            </a:r>
          </a:p>
        </p:txBody>
      </p:sp>
      <p:sp>
        <p:nvSpPr>
          <p:cNvPr id="4" name="Content Placeholder 3">
            <a:extLst>
              <a:ext uri="{FF2B5EF4-FFF2-40B4-BE49-F238E27FC236}">
                <a16:creationId xmlns:a16="http://schemas.microsoft.com/office/drawing/2014/main" id="{4ED1911C-D5D5-4207-8D00-1291333B9E4C}"/>
              </a:ext>
            </a:extLst>
          </p:cNvPr>
          <p:cNvSpPr>
            <a:spLocks noGrp="1"/>
          </p:cNvSpPr>
          <p:nvPr>
            <p:ph sz="half" idx="2"/>
          </p:nvPr>
        </p:nvSpPr>
        <p:spPr>
          <a:xfrm>
            <a:off x="839788" y="2635623"/>
            <a:ext cx="3200400" cy="3554039"/>
          </a:xfrm>
        </p:spPr>
        <p:txBody>
          <a:bodyPr>
            <a:noAutofit/>
          </a:bodyPr>
          <a:lstStyle/>
          <a:p>
            <a:pPr lvl="0"/>
            <a:r>
              <a:rPr lang="en-US" dirty="0"/>
              <a:t>Payload will experience both axial (direction of travel) and radial (due to vehicle spin stabilization) high acceleration loading</a:t>
            </a:r>
          </a:p>
          <a:p>
            <a:pPr lvl="0"/>
            <a:r>
              <a:rPr lang="en-US" dirty="0"/>
              <a:t>Frequencies will be altered via doppler shift as well as component drift due to acceleration and temperature changes</a:t>
            </a:r>
          </a:p>
          <a:p>
            <a:pPr lvl="0"/>
            <a:r>
              <a:rPr lang="en-US" dirty="0"/>
              <a:t>More difficult to track with directional ground station antennas due to the velocity of launch</a:t>
            </a:r>
          </a:p>
          <a:p>
            <a:pPr lvl="0"/>
            <a:r>
              <a:rPr lang="en-US" dirty="0"/>
              <a:t>Shortest portion of the mission</a:t>
            </a:r>
          </a:p>
        </p:txBody>
      </p:sp>
      <p:sp>
        <p:nvSpPr>
          <p:cNvPr id="5" name="Text Placeholder 4">
            <a:extLst>
              <a:ext uri="{FF2B5EF4-FFF2-40B4-BE49-F238E27FC236}">
                <a16:creationId xmlns:a16="http://schemas.microsoft.com/office/drawing/2014/main" id="{5210E318-A122-4A89-804D-CEFF925F07E4}"/>
              </a:ext>
            </a:extLst>
          </p:cNvPr>
          <p:cNvSpPr>
            <a:spLocks noGrp="1"/>
          </p:cNvSpPr>
          <p:nvPr>
            <p:ph type="body" sz="quarter" idx="3"/>
          </p:nvPr>
        </p:nvSpPr>
        <p:spPr>
          <a:xfrm>
            <a:off x="4496597" y="1679012"/>
            <a:ext cx="3200400" cy="823912"/>
          </a:xfrm>
        </p:spPr>
        <p:txBody>
          <a:bodyPr/>
          <a:lstStyle/>
          <a:p>
            <a:r>
              <a:rPr lang="en-US" dirty="0"/>
              <a:t>SPACE</a:t>
            </a:r>
          </a:p>
        </p:txBody>
      </p:sp>
      <p:sp>
        <p:nvSpPr>
          <p:cNvPr id="6" name="Content Placeholder 5">
            <a:extLst>
              <a:ext uri="{FF2B5EF4-FFF2-40B4-BE49-F238E27FC236}">
                <a16:creationId xmlns:a16="http://schemas.microsoft.com/office/drawing/2014/main" id="{A6BDD6CF-7F0C-4567-AF1F-614EC29AD233}"/>
              </a:ext>
            </a:extLst>
          </p:cNvPr>
          <p:cNvSpPr>
            <a:spLocks noGrp="1"/>
          </p:cNvSpPr>
          <p:nvPr>
            <p:ph sz="quarter" idx="4"/>
          </p:nvPr>
        </p:nvSpPr>
        <p:spPr>
          <a:xfrm>
            <a:off x="4496597" y="2633472"/>
            <a:ext cx="3200400" cy="3554040"/>
          </a:xfrm>
        </p:spPr>
        <p:txBody>
          <a:bodyPr>
            <a:noAutofit/>
          </a:bodyPr>
          <a:lstStyle/>
          <a:p>
            <a:r>
              <a:rPr lang="en-US" dirty="0"/>
              <a:t>Least dynamic environment of the mission</a:t>
            </a:r>
          </a:p>
          <a:p>
            <a:r>
              <a:rPr lang="en-US" dirty="0"/>
              <a:t>Vehicle orientation may block antenna radiation (vehicle is slowly rotating)</a:t>
            </a:r>
          </a:p>
          <a:p>
            <a:r>
              <a:rPr lang="en-US" dirty="0"/>
              <a:t>Best opportunity for longer range 3</a:t>
            </a:r>
            <a:r>
              <a:rPr lang="en-US" baseline="30000" dirty="0"/>
              <a:t>rd</a:t>
            </a:r>
            <a:r>
              <a:rPr lang="en-US" dirty="0"/>
              <a:t> party reception</a:t>
            </a:r>
          </a:p>
          <a:p>
            <a:endParaRPr lang="en-US" dirty="0"/>
          </a:p>
        </p:txBody>
      </p:sp>
      <p:sp>
        <p:nvSpPr>
          <p:cNvPr id="7" name="Text Placeholder 6">
            <a:extLst>
              <a:ext uri="{FF2B5EF4-FFF2-40B4-BE49-F238E27FC236}">
                <a16:creationId xmlns:a16="http://schemas.microsoft.com/office/drawing/2014/main" id="{1FC1B756-FC7B-466B-82FA-16A9E38E7C95}"/>
              </a:ext>
            </a:extLst>
          </p:cNvPr>
          <p:cNvSpPr>
            <a:spLocks noGrp="1"/>
          </p:cNvSpPr>
          <p:nvPr>
            <p:ph type="body" sz="quarter" idx="13"/>
          </p:nvPr>
        </p:nvSpPr>
        <p:spPr>
          <a:xfrm>
            <a:off x="8153406" y="1682496"/>
            <a:ext cx="3200400" cy="823912"/>
          </a:xfrm>
        </p:spPr>
        <p:txBody>
          <a:bodyPr/>
          <a:lstStyle/>
          <a:p>
            <a:r>
              <a:rPr lang="en-US" dirty="0"/>
              <a:t>RE-ENTRY</a:t>
            </a:r>
          </a:p>
        </p:txBody>
      </p:sp>
      <p:sp>
        <p:nvSpPr>
          <p:cNvPr id="8" name="Content Placeholder 7">
            <a:extLst>
              <a:ext uri="{FF2B5EF4-FFF2-40B4-BE49-F238E27FC236}">
                <a16:creationId xmlns:a16="http://schemas.microsoft.com/office/drawing/2014/main" id="{07F1BFB7-86DC-4B2A-9BFA-409B21F6171B}"/>
              </a:ext>
            </a:extLst>
          </p:cNvPr>
          <p:cNvSpPr>
            <a:spLocks noGrp="1"/>
          </p:cNvSpPr>
          <p:nvPr>
            <p:ph sz="quarter" idx="14"/>
          </p:nvPr>
        </p:nvSpPr>
        <p:spPr>
          <a:xfrm>
            <a:off x="8153406" y="2633472"/>
            <a:ext cx="3200400" cy="3554040"/>
          </a:xfrm>
        </p:spPr>
        <p:txBody>
          <a:bodyPr>
            <a:noAutofit/>
          </a:bodyPr>
          <a:lstStyle/>
          <a:p>
            <a:r>
              <a:rPr lang="en-US" dirty="0"/>
              <a:t>Very dynamic vehicle motions prior to drogue and main chute deployments</a:t>
            </a:r>
          </a:p>
          <a:p>
            <a:r>
              <a:rPr lang="en-US" dirty="0"/>
              <a:t>Highest temperatures of the mission</a:t>
            </a:r>
          </a:p>
          <a:p>
            <a:r>
              <a:rPr lang="en-US" dirty="0"/>
              <a:t>Additional opportunities for 3</a:t>
            </a:r>
            <a:r>
              <a:rPr lang="en-US" baseline="30000" dirty="0"/>
              <a:t>rd</a:t>
            </a:r>
            <a:r>
              <a:rPr lang="en-US" dirty="0"/>
              <a:t> party reception</a:t>
            </a:r>
          </a:p>
        </p:txBody>
      </p:sp>
      <p:sp>
        <p:nvSpPr>
          <p:cNvPr id="11" name="Date Placeholder 10">
            <a:extLst>
              <a:ext uri="{FF2B5EF4-FFF2-40B4-BE49-F238E27FC236}">
                <a16:creationId xmlns:a16="http://schemas.microsoft.com/office/drawing/2014/main" id="{A5C2B59E-52FE-4A9A-A8E9-376D22AACF20}"/>
              </a:ext>
            </a:extLst>
          </p:cNvPr>
          <p:cNvSpPr>
            <a:spLocks noGrp="1"/>
          </p:cNvSpPr>
          <p:nvPr>
            <p:ph type="dt" sz="half" idx="10"/>
          </p:nvPr>
        </p:nvSpPr>
        <p:spPr>
          <a:xfrm>
            <a:off x="9017000" y="6433202"/>
            <a:ext cx="2374150" cy="367841"/>
          </a:xfrm>
        </p:spPr>
        <p:txBody>
          <a:bodyPr/>
          <a:lstStyle/>
          <a:p>
            <a:r>
              <a:rPr lang="en-US" dirty="0"/>
              <a:t>7/19/2022</a:t>
            </a:r>
          </a:p>
        </p:txBody>
      </p:sp>
      <p:sp>
        <p:nvSpPr>
          <p:cNvPr id="13" name="Slide Number Placeholder 12">
            <a:extLst>
              <a:ext uri="{FF2B5EF4-FFF2-40B4-BE49-F238E27FC236}">
                <a16:creationId xmlns:a16="http://schemas.microsoft.com/office/drawing/2014/main" id="{135C349A-D650-4791-866D-35668BC3F98A}"/>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latin typeface="Arial Black" panose="020B0A04020102020204" pitchFamily="34" charset="0"/>
              </a:rPr>
              <a:pPr/>
              <a:t>4</a:t>
            </a:fld>
            <a:endParaRPr lang="en-US" dirty="0">
              <a:latin typeface="Arial Black" panose="020B0A04020102020204" pitchFamily="34" charset="0"/>
            </a:endParaRPr>
          </a:p>
        </p:txBody>
      </p:sp>
    </p:spTree>
    <p:extLst>
      <p:ext uri="{BB962C8B-B14F-4D97-AF65-F5344CB8AC3E}">
        <p14:creationId xmlns:p14="http://schemas.microsoft.com/office/powerpoint/2010/main" val="372320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048C-4193-46A7-B629-11E6AF3B6012}"/>
              </a:ext>
            </a:extLst>
          </p:cNvPr>
          <p:cNvSpPr>
            <a:spLocks noGrp="1"/>
          </p:cNvSpPr>
          <p:nvPr>
            <p:ph type="title"/>
          </p:nvPr>
        </p:nvSpPr>
        <p:spPr>
          <a:xfrm>
            <a:off x="839788" y="448056"/>
            <a:ext cx="10515600" cy="1325563"/>
          </a:xfrm>
        </p:spPr>
        <p:txBody>
          <a:bodyPr/>
          <a:lstStyle/>
          <a:p>
            <a:r>
              <a:rPr lang="en-US" i="1" dirty="0">
                <a:latin typeface="Arial Black" panose="020B0A04020102020204" pitchFamily="34" charset="0"/>
              </a:rPr>
              <a:t>SOAR</a:t>
            </a:r>
          </a:p>
        </p:txBody>
      </p:sp>
      <p:sp>
        <p:nvSpPr>
          <p:cNvPr id="3" name="Text Placeholder 2">
            <a:extLst>
              <a:ext uri="{FF2B5EF4-FFF2-40B4-BE49-F238E27FC236}">
                <a16:creationId xmlns:a16="http://schemas.microsoft.com/office/drawing/2014/main" id="{49B60637-E38C-4FB9-BB90-79E096B13EB2}"/>
              </a:ext>
            </a:extLst>
          </p:cNvPr>
          <p:cNvSpPr>
            <a:spLocks noGrp="1"/>
          </p:cNvSpPr>
          <p:nvPr>
            <p:ph type="body" idx="1"/>
          </p:nvPr>
        </p:nvSpPr>
        <p:spPr>
          <a:xfrm>
            <a:off x="839788" y="1681163"/>
            <a:ext cx="5157787" cy="823912"/>
          </a:xfrm>
        </p:spPr>
        <p:txBody>
          <a:bodyPr/>
          <a:lstStyle/>
          <a:p>
            <a:r>
              <a:rPr lang="en-US" dirty="0"/>
              <a:t>VEHICLE PAYLOAD</a:t>
            </a:r>
          </a:p>
        </p:txBody>
      </p:sp>
      <p:sp>
        <p:nvSpPr>
          <p:cNvPr id="4" name="Content Placeholder 3">
            <a:extLst>
              <a:ext uri="{FF2B5EF4-FFF2-40B4-BE49-F238E27FC236}">
                <a16:creationId xmlns:a16="http://schemas.microsoft.com/office/drawing/2014/main" id="{6CACF22F-9C87-4879-AAB2-48632D6FDB1C}"/>
              </a:ext>
            </a:extLst>
          </p:cNvPr>
          <p:cNvSpPr>
            <a:spLocks noGrp="1"/>
          </p:cNvSpPr>
          <p:nvPr>
            <p:ph sz="half" idx="2"/>
          </p:nvPr>
        </p:nvSpPr>
        <p:spPr>
          <a:xfrm>
            <a:off x="839788" y="2635623"/>
            <a:ext cx="5157787" cy="3554039"/>
          </a:xfrm>
        </p:spPr>
        <p:txBody>
          <a:bodyPr>
            <a:normAutofit/>
          </a:bodyPr>
          <a:lstStyle/>
          <a:p>
            <a:r>
              <a:rPr lang="en-US" dirty="0"/>
              <a:t>A low-cost radio transceiver (</a:t>
            </a:r>
            <a:r>
              <a:rPr lang="en-US" dirty="0" err="1"/>
              <a:t>Semtech</a:t>
            </a:r>
            <a:r>
              <a:rPr lang="en-US" dirty="0"/>
              <a:t> SX1276) will be evaluated for use in space applications</a:t>
            </a:r>
          </a:p>
          <a:p>
            <a:r>
              <a:rPr lang="en-US" dirty="0"/>
              <a:t>Modulation via LoRa, FSK, GFSK, MSK, OOK and FM voice modes are possible</a:t>
            </a:r>
          </a:p>
          <a:p>
            <a:r>
              <a:rPr lang="en-US" dirty="0"/>
              <a:t>Test pattern data will be transmitted from the payload using different modes cycled in a predictable pattern</a:t>
            </a:r>
          </a:p>
          <a:p>
            <a:endParaRPr lang="en-US" dirty="0"/>
          </a:p>
        </p:txBody>
      </p:sp>
      <p:sp>
        <p:nvSpPr>
          <p:cNvPr id="5" name="Text Placeholder 4">
            <a:extLst>
              <a:ext uri="{FF2B5EF4-FFF2-40B4-BE49-F238E27FC236}">
                <a16:creationId xmlns:a16="http://schemas.microsoft.com/office/drawing/2014/main" id="{7E498FA1-73DF-4649-8670-2024EF5E07E4}"/>
              </a:ext>
            </a:extLst>
          </p:cNvPr>
          <p:cNvSpPr>
            <a:spLocks noGrp="1"/>
          </p:cNvSpPr>
          <p:nvPr>
            <p:ph type="body" sz="quarter" idx="3"/>
          </p:nvPr>
        </p:nvSpPr>
        <p:spPr>
          <a:xfrm>
            <a:off x="6172200" y="1681163"/>
            <a:ext cx="5183188" cy="823912"/>
          </a:xfrm>
        </p:spPr>
        <p:txBody>
          <a:bodyPr/>
          <a:lstStyle/>
          <a:p>
            <a:r>
              <a:rPr lang="en-US" dirty="0"/>
              <a:t>GROUND STATION</a:t>
            </a:r>
          </a:p>
        </p:txBody>
      </p:sp>
      <p:sp>
        <p:nvSpPr>
          <p:cNvPr id="6" name="Content Placeholder 5">
            <a:extLst>
              <a:ext uri="{FF2B5EF4-FFF2-40B4-BE49-F238E27FC236}">
                <a16:creationId xmlns:a16="http://schemas.microsoft.com/office/drawing/2014/main" id="{3149D214-3225-48E6-A8E2-B3627BF469A6}"/>
              </a:ext>
            </a:extLst>
          </p:cNvPr>
          <p:cNvSpPr>
            <a:spLocks noGrp="1"/>
          </p:cNvSpPr>
          <p:nvPr>
            <p:ph sz="quarter" idx="4"/>
          </p:nvPr>
        </p:nvSpPr>
        <p:spPr>
          <a:xfrm>
            <a:off x="6172200" y="2635623"/>
            <a:ext cx="5183188" cy="3554040"/>
          </a:xfrm>
        </p:spPr>
        <p:txBody>
          <a:bodyPr>
            <a:normAutofit/>
          </a:bodyPr>
          <a:lstStyle/>
          <a:p>
            <a:r>
              <a:rPr lang="en-US" dirty="0"/>
              <a:t>A Software Defined Radio Receiver (e.g. </a:t>
            </a:r>
            <a:r>
              <a:rPr lang="en-US" dirty="0" err="1"/>
              <a:t>AirSpy</a:t>
            </a:r>
            <a:r>
              <a:rPr lang="en-US" dirty="0"/>
              <a:t> R2) will be used to record the radio spectrum required to demodulate the various transmitted modes (+/- doppler and some margin for drift) </a:t>
            </a:r>
          </a:p>
          <a:p>
            <a:r>
              <a:rPr lang="en-US" dirty="0"/>
              <a:t>A single station with an azimuth/elevation tracking antenna, or multiple stations with fixed antennas covering the flight trajectory will be used (TBD) </a:t>
            </a:r>
          </a:p>
        </p:txBody>
      </p:sp>
      <p:sp>
        <p:nvSpPr>
          <p:cNvPr id="7" name="Date Placeholder 6">
            <a:extLst>
              <a:ext uri="{FF2B5EF4-FFF2-40B4-BE49-F238E27FC236}">
                <a16:creationId xmlns:a16="http://schemas.microsoft.com/office/drawing/2014/main" id="{41490115-1BAA-41CB-8138-76ADEBC9E741}"/>
              </a:ext>
            </a:extLst>
          </p:cNvPr>
          <p:cNvSpPr>
            <a:spLocks noGrp="1"/>
          </p:cNvSpPr>
          <p:nvPr>
            <p:ph type="dt" sz="half" idx="10"/>
          </p:nvPr>
        </p:nvSpPr>
        <p:spPr>
          <a:xfrm>
            <a:off x="9017000" y="6433202"/>
            <a:ext cx="2374150" cy="367841"/>
          </a:xfrm>
        </p:spPr>
        <p:txBody>
          <a:bodyPr/>
          <a:lstStyle/>
          <a:p>
            <a:r>
              <a:rPr lang="en-US" dirty="0"/>
              <a:t>7/19/2022</a:t>
            </a:r>
          </a:p>
        </p:txBody>
      </p:sp>
      <p:sp>
        <p:nvSpPr>
          <p:cNvPr id="9" name="Slide Number Placeholder 8">
            <a:extLst>
              <a:ext uri="{FF2B5EF4-FFF2-40B4-BE49-F238E27FC236}">
                <a16:creationId xmlns:a16="http://schemas.microsoft.com/office/drawing/2014/main" id="{0C9BB6B4-244E-4F86-BF5C-9354C21B6043}"/>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latin typeface="Arial Black" panose="020B0A04020102020204" pitchFamily="34" charset="0"/>
              </a:rPr>
              <a:pPr/>
              <a:t>5</a:t>
            </a:fld>
            <a:endParaRPr lang="en-US" dirty="0">
              <a:latin typeface="Arial Black" panose="020B0A04020102020204" pitchFamily="34" charset="0"/>
            </a:endParaRPr>
          </a:p>
        </p:txBody>
      </p:sp>
    </p:spTree>
    <p:extLst>
      <p:ext uri="{BB962C8B-B14F-4D97-AF65-F5344CB8AC3E}">
        <p14:creationId xmlns:p14="http://schemas.microsoft.com/office/powerpoint/2010/main" val="410778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4C88-9468-43F0-84FE-87E6F8995935}"/>
              </a:ext>
            </a:extLst>
          </p:cNvPr>
          <p:cNvSpPr>
            <a:spLocks noGrp="1"/>
          </p:cNvSpPr>
          <p:nvPr>
            <p:ph type="title"/>
          </p:nvPr>
        </p:nvSpPr>
        <p:spPr>
          <a:xfrm>
            <a:off x="905256" y="448056"/>
            <a:ext cx="9914859" cy="1329004"/>
          </a:xfrm>
        </p:spPr>
        <p:txBody>
          <a:bodyPr/>
          <a:lstStyle/>
          <a:p>
            <a:r>
              <a:rPr lang="en-US" i="1" dirty="0">
                <a:latin typeface="Arial Black" panose="020B0A04020102020204" pitchFamily="34" charset="0"/>
              </a:rPr>
              <a:t>SOAR </a:t>
            </a:r>
            <a:r>
              <a:rPr lang="en-US" dirty="0">
                <a:latin typeface="Arial Black" panose="020B0A04020102020204" pitchFamily="34" charset="0"/>
              </a:rPr>
              <a:t>Timeline</a:t>
            </a:r>
          </a:p>
        </p:txBody>
      </p:sp>
      <p:graphicFrame>
        <p:nvGraphicFramePr>
          <p:cNvPr id="7" name="Content Placeholder 3" descr="Timeline Placeholder">
            <a:extLst>
              <a:ext uri="{FF2B5EF4-FFF2-40B4-BE49-F238E27FC236}">
                <a16:creationId xmlns:a16="http://schemas.microsoft.com/office/drawing/2014/main" id="{DCCF0814-D45B-4C2C-BB91-2CABE926997E}"/>
              </a:ext>
            </a:extLst>
          </p:cNvPr>
          <p:cNvGraphicFramePr>
            <a:graphicFrameLocks noGrp="1"/>
          </p:cNvGraphicFramePr>
          <p:nvPr>
            <p:ph idx="1"/>
            <p:extLst>
              <p:ext uri="{D42A27DB-BD31-4B8C-83A1-F6EECF244321}">
                <p14:modId xmlns:p14="http://schemas.microsoft.com/office/powerpoint/2010/main" val="3975722646"/>
              </p:ext>
            </p:extLst>
          </p:nvPr>
        </p:nvGraphicFramePr>
        <p:xfrm>
          <a:off x="854075" y="1825625"/>
          <a:ext cx="10499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F4567E44-A438-462D-80F7-973D8E22B234}"/>
              </a:ext>
            </a:extLst>
          </p:cNvPr>
          <p:cNvSpPr>
            <a:spLocks noGrp="1"/>
          </p:cNvSpPr>
          <p:nvPr>
            <p:ph type="dt" sz="half" idx="10"/>
          </p:nvPr>
        </p:nvSpPr>
        <p:spPr>
          <a:xfrm>
            <a:off x="9323285" y="6434524"/>
            <a:ext cx="2067867" cy="365125"/>
          </a:xfrm>
        </p:spPr>
        <p:txBody>
          <a:bodyPr/>
          <a:lstStyle/>
          <a:p>
            <a:r>
              <a:rPr lang="en-US" dirty="0"/>
              <a:t>7/19/2022</a:t>
            </a:r>
          </a:p>
        </p:txBody>
      </p:sp>
      <p:sp>
        <p:nvSpPr>
          <p:cNvPr id="8" name="Slide Number Placeholder 8">
            <a:extLst>
              <a:ext uri="{FF2B5EF4-FFF2-40B4-BE49-F238E27FC236}">
                <a16:creationId xmlns:a16="http://schemas.microsoft.com/office/drawing/2014/main" id="{B865684F-4125-4383-7B27-71DF29D4BD32}"/>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latin typeface="Arial Black" panose="020B0A04020102020204" pitchFamily="34" charset="0"/>
              </a:rPr>
              <a:pPr/>
              <a:t>6</a:t>
            </a:fld>
            <a:endParaRPr lang="en-US" dirty="0">
              <a:latin typeface="Arial Black" panose="020B0A04020102020204" pitchFamily="34" charset="0"/>
            </a:endParaRPr>
          </a:p>
        </p:txBody>
      </p:sp>
    </p:spTree>
    <p:extLst>
      <p:ext uri="{BB962C8B-B14F-4D97-AF65-F5344CB8AC3E}">
        <p14:creationId xmlns:p14="http://schemas.microsoft.com/office/powerpoint/2010/main" val="56835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C466-2297-4C1B-8079-A514AB8D335D}"/>
              </a:ext>
            </a:extLst>
          </p:cNvPr>
          <p:cNvSpPr>
            <a:spLocks noGrp="1"/>
          </p:cNvSpPr>
          <p:nvPr>
            <p:ph type="title"/>
          </p:nvPr>
        </p:nvSpPr>
        <p:spPr>
          <a:xfrm>
            <a:off x="914401" y="443553"/>
            <a:ext cx="9914859" cy="1325880"/>
          </a:xfrm>
        </p:spPr>
        <p:txBody>
          <a:bodyPr/>
          <a:lstStyle/>
          <a:p>
            <a:r>
              <a:rPr lang="en-US" dirty="0">
                <a:latin typeface="Arial Black" panose="020B0A04020102020204" pitchFamily="34" charset="0"/>
              </a:rPr>
              <a:t>References</a:t>
            </a:r>
          </a:p>
        </p:txBody>
      </p:sp>
      <p:sp>
        <p:nvSpPr>
          <p:cNvPr id="3" name="Content Placeholder 2">
            <a:extLst>
              <a:ext uri="{FF2B5EF4-FFF2-40B4-BE49-F238E27FC236}">
                <a16:creationId xmlns:a16="http://schemas.microsoft.com/office/drawing/2014/main" id="{6CC87D86-1B97-419B-878E-C18BA725FF0A}"/>
              </a:ext>
            </a:extLst>
          </p:cNvPr>
          <p:cNvSpPr>
            <a:spLocks noGrp="1"/>
          </p:cNvSpPr>
          <p:nvPr>
            <p:ph idx="1"/>
          </p:nvPr>
        </p:nvSpPr>
        <p:spPr>
          <a:xfrm>
            <a:off x="914400" y="2709080"/>
            <a:ext cx="5868537" cy="3467881"/>
          </a:xfrm>
        </p:spPr>
        <p:txBody>
          <a:bodyPr/>
          <a:lstStyle/>
          <a:p>
            <a:r>
              <a:rPr lang="en-US" b="1" dirty="0"/>
              <a:t>Open Research Institute</a:t>
            </a:r>
            <a:br>
              <a:rPr lang="en-US" dirty="0"/>
            </a:br>
            <a:r>
              <a:rPr lang="en-US" sz="1200" dirty="0"/>
              <a:t>https://www.openresearch.institute/</a:t>
            </a:r>
          </a:p>
          <a:p>
            <a:endParaRPr lang="en-US" b="1" dirty="0"/>
          </a:p>
          <a:p>
            <a:r>
              <a:rPr lang="en-US" b="1" dirty="0"/>
              <a:t>UP Aerospace Inc.</a:t>
            </a:r>
          </a:p>
          <a:p>
            <a:r>
              <a:rPr lang="en-US" sz="1200" dirty="0"/>
              <a:t>https://www.upaerospace.com/</a:t>
            </a:r>
          </a:p>
          <a:p>
            <a:endParaRPr lang="en-US" b="1" dirty="0"/>
          </a:p>
          <a:p>
            <a:r>
              <a:rPr lang="en-US" b="1" dirty="0" err="1"/>
              <a:t>Semtech</a:t>
            </a:r>
            <a:r>
              <a:rPr lang="en-US" b="1" dirty="0"/>
              <a:t> SX1276</a:t>
            </a:r>
          </a:p>
          <a:p>
            <a:r>
              <a:rPr lang="en-US" sz="1200" dirty="0"/>
              <a:t>https://www.semtech.com/products/wireless-rf/lora-core/sx1276</a:t>
            </a:r>
          </a:p>
        </p:txBody>
      </p:sp>
      <p:pic>
        <p:nvPicPr>
          <p:cNvPr id="9" name="Picture Placeholder 8" descr="Moon in the evening sky">
            <a:extLst>
              <a:ext uri="{FF2B5EF4-FFF2-40B4-BE49-F238E27FC236}">
                <a16:creationId xmlns:a16="http://schemas.microsoft.com/office/drawing/2014/main" id="{B7D17764-41DE-474B-801F-3A31C13890C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26" r="26"/>
          <a:stretch/>
        </p:blipFill>
        <p:spPr>
          <a:xfrm>
            <a:off x="7326184" y="2126134"/>
            <a:ext cx="2434622" cy="2503056"/>
          </a:xfrm>
        </p:spPr>
      </p:pic>
      <p:pic>
        <p:nvPicPr>
          <p:cNvPr id="11" name="Picture Placeholder 10" descr="A picture containing sky, outdoor, stars, satellite">
            <a:extLst>
              <a:ext uri="{FF2B5EF4-FFF2-40B4-BE49-F238E27FC236}">
                <a16:creationId xmlns:a16="http://schemas.microsoft.com/office/drawing/2014/main" id="{D47600FE-FF70-4943-A9DC-B1AF91EC0CB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165" b="165"/>
          <a:stretch/>
        </p:blipFill>
        <p:spPr>
          <a:xfrm>
            <a:off x="9759092" y="2118839"/>
            <a:ext cx="2432908" cy="2498880"/>
          </a:xfrm>
        </p:spPr>
      </p:pic>
      <p:pic>
        <p:nvPicPr>
          <p:cNvPr id="15" name="Picture Placeholder 14" descr="Star in the evening sky">
            <a:extLst>
              <a:ext uri="{FF2B5EF4-FFF2-40B4-BE49-F238E27FC236}">
                <a16:creationId xmlns:a16="http://schemas.microsoft.com/office/drawing/2014/main" id="{0A64F2A4-8811-44F1-825B-9D04590EB45A}"/>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641" b="641"/>
          <a:stretch/>
        </p:blipFill>
        <p:spPr>
          <a:xfrm>
            <a:off x="7324344" y="4503573"/>
            <a:ext cx="2434622" cy="2354427"/>
          </a:xfrm>
        </p:spPr>
      </p:pic>
      <p:pic>
        <p:nvPicPr>
          <p:cNvPr id="13" name="Picture Placeholder 12" descr="The Northern Lights ">
            <a:extLst>
              <a:ext uri="{FF2B5EF4-FFF2-40B4-BE49-F238E27FC236}">
                <a16:creationId xmlns:a16="http://schemas.microsoft.com/office/drawing/2014/main" id="{38CED09D-01FE-44EB-A655-6EC0819B7094}"/>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90" b="490"/>
          <a:stretch/>
        </p:blipFill>
        <p:spPr>
          <a:xfrm>
            <a:off x="9758966" y="4507560"/>
            <a:ext cx="2434622" cy="2350439"/>
          </a:xfrm>
        </p:spPr>
      </p:pic>
      <p:sp>
        <p:nvSpPr>
          <p:cNvPr id="16" name="Date Placeholder 15">
            <a:extLst>
              <a:ext uri="{FF2B5EF4-FFF2-40B4-BE49-F238E27FC236}">
                <a16:creationId xmlns:a16="http://schemas.microsoft.com/office/drawing/2014/main" id="{6D298BC0-D1EE-4B8A-B546-4C8799240D8F}"/>
              </a:ext>
            </a:extLst>
          </p:cNvPr>
          <p:cNvSpPr>
            <a:spLocks noGrp="1"/>
          </p:cNvSpPr>
          <p:nvPr>
            <p:ph type="dt" sz="half" idx="10"/>
          </p:nvPr>
        </p:nvSpPr>
        <p:spPr>
          <a:xfrm>
            <a:off x="9017000" y="6433202"/>
            <a:ext cx="2374150" cy="367841"/>
          </a:xfrm>
        </p:spPr>
        <p:txBody>
          <a:bodyPr/>
          <a:lstStyle/>
          <a:p>
            <a:r>
              <a:rPr lang="en-US" dirty="0"/>
              <a:t>7/19/2022</a:t>
            </a:r>
          </a:p>
        </p:txBody>
      </p:sp>
      <p:sp>
        <p:nvSpPr>
          <p:cNvPr id="12" name="Slide Number Placeholder 8">
            <a:extLst>
              <a:ext uri="{FF2B5EF4-FFF2-40B4-BE49-F238E27FC236}">
                <a16:creationId xmlns:a16="http://schemas.microsoft.com/office/drawing/2014/main" id="{34563F0F-6579-8CB3-0295-7C2725B9654B}"/>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latin typeface="Arial Black" panose="020B0A04020102020204" pitchFamily="34" charset="0"/>
              </a:rPr>
              <a:pPr/>
              <a:t>7</a:t>
            </a:fld>
            <a:endParaRPr lang="en-US" dirty="0">
              <a:latin typeface="Arial Black" panose="020B0A04020102020204" pitchFamily="34" charset="0"/>
            </a:endParaRPr>
          </a:p>
        </p:txBody>
      </p:sp>
    </p:spTree>
    <p:extLst>
      <p:ext uri="{BB962C8B-B14F-4D97-AF65-F5344CB8AC3E}">
        <p14:creationId xmlns:p14="http://schemas.microsoft.com/office/powerpoint/2010/main" val="637630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24B7-710C-4A57-8CFD-02AED0241E6D}"/>
              </a:ext>
            </a:extLst>
          </p:cNvPr>
          <p:cNvSpPr>
            <a:spLocks noGrp="1"/>
          </p:cNvSpPr>
          <p:nvPr>
            <p:ph type="title"/>
          </p:nvPr>
        </p:nvSpPr>
        <p:spPr>
          <a:xfrm>
            <a:off x="5963479" y="596393"/>
            <a:ext cx="5618922" cy="1542507"/>
          </a:xfrm>
        </p:spPr>
        <p:txBody>
          <a:bodyPr/>
          <a:lstStyle/>
          <a:p>
            <a:r>
              <a:rPr lang="en-US" dirty="0">
                <a:latin typeface="Arial Black" panose="020B0A04020102020204" pitchFamily="34" charset="0"/>
              </a:rPr>
              <a:t>Contact</a:t>
            </a:r>
          </a:p>
        </p:txBody>
      </p:sp>
      <p:pic>
        <p:nvPicPr>
          <p:cNvPr id="6" name="Picture Placeholder 5" descr="The Northern Lights ">
            <a:extLst>
              <a:ext uri="{FF2B5EF4-FFF2-40B4-BE49-F238E27FC236}">
                <a16:creationId xmlns:a16="http://schemas.microsoft.com/office/drawing/2014/main" id="{331D72FC-DA58-4C81-8A6D-2766DA418FD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1"/>
            <a:ext cx="5181600" cy="6857999"/>
          </a:xfrm>
        </p:spPr>
      </p:pic>
      <p:sp>
        <p:nvSpPr>
          <p:cNvPr id="3" name="Content Placeholder 2">
            <a:extLst>
              <a:ext uri="{FF2B5EF4-FFF2-40B4-BE49-F238E27FC236}">
                <a16:creationId xmlns:a16="http://schemas.microsoft.com/office/drawing/2014/main" id="{C95A8907-8F83-4D28-A679-FA8F63B9A1BA}"/>
              </a:ext>
            </a:extLst>
          </p:cNvPr>
          <p:cNvSpPr>
            <a:spLocks noGrp="1"/>
          </p:cNvSpPr>
          <p:nvPr>
            <p:ph idx="1"/>
          </p:nvPr>
        </p:nvSpPr>
        <p:spPr>
          <a:xfrm>
            <a:off x="5963478" y="2138901"/>
            <a:ext cx="5618922" cy="4033299"/>
          </a:xfrm>
        </p:spPr>
        <p:txBody>
          <a:bodyPr/>
          <a:lstStyle/>
          <a:p>
            <a:r>
              <a:rPr lang="en-US" dirty="0"/>
              <a:t>Jay Francis, KA1PQK</a:t>
            </a:r>
          </a:p>
          <a:p>
            <a:r>
              <a:rPr lang="en-US" dirty="0"/>
              <a:t>ka1pqk@arrl.net</a:t>
            </a:r>
          </a:p>
          <a:p>
            <a:r>
              <a:rPr lang="en-US" dirty="0"/>
              <a:t>https://github.com/robojay/SOAR</a:t>
            </a:r>
          </a:p>
          <a:p>
            <a:endParaRPr lang="en-US" dirty="0"/>
          </a:p>
        </p:txBody>
      </p:sp>
      <p:sp>
        <p:nvSpPr>
          <p:cNvPr id="7" name="Date Placeholder 6">
            <a:extLst>
              <a:ext uri="{FF2B5EF4-FFF2-40B4-BE49-F238E27FC236}">
                <a16:creationId xmlns:a16="http://schemas.microsoft.com/office/drawing/2014/main" id="{58677E1A-6EF4-4E0B-8465-B74A11B4EC5E}"/>
              </a:ext>
            </a:extLst>
          </p:cNvPr>
          <p:cNvSpPr>
            <a:spLocks noGrp="1"/>
          </p:cNvSpPr>
          <p:nvPr>
            <p:ph type="dt" sz="half" idx="10"/>
          </p:nvPr>
        </p:nvSpPr>
        <p:spPr>
          <a:xfrm>
            <a:off x="9017000" y="6433202"/>
            <a:ext cx="2374150" cy="367841"/>
          </a:xfrm>
        </p:spPr>
        <p:txBody>
          <a:bodyPr/>
          <a:lstStyle/>
          <a:p>
            <a:r>
              <a:rPr lang="en-US" dirty="0"/>
              <a:t>7/19/2022</a:t>
            </a:r>
          </a:p>
        </p:txBody>
      </p:sp>
      <p:sp>
        <p:nvSpPr>
          <p:cNvPr id="10" name="Slide Number Placeholder 8">
            <a:extLst>
              <a:ext uri="{FF2B5EF4-FFF2-40B4-BE49-F238E27FC236}">
                <a16:creationId xmlns:a16="http://schemas.microsoft.com/office/drawing/2014/main" id="{4761C00A-E25B-4AB5-2C63-7D7B96A0FB73}"/>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latin typeface="Arial Black" panose="020B0A04020102020204" pitchFamily="34" charset="0"/>
              </a:rPr>
              <a:pPr/>
              <a:t>8</a:t>
            </a:fld>
            <a:endParaRPr lang="en-US" dirty="0">
              <a:latin typeface="Arial Black" panose="020B0A04020102020204" pitchFamily="34" charset="0"/>
            </a:endParaRPr>
          </a:p>
        </p:txBody>
      </p:sp>
    </p:spTree>
    <p:extLst>
      <p:ext uri="{BB962C8B-B14F-4D97-AF65-F5344CB8AC3E}">
        <p14:creationId xmlns:p14="http://schemas.microsoft.com/office/powerpoint/2010/main" val="1994895105"/>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AB8BBB-9A18-4050-923B-7FC6E36DA496}">
  <ds:schemaRefs>
    <ds:schemaRef ds:uri="http://purl.org/dc/terms/"/>
    <ds:schemaRef ds:uri="71af3243-3dd4-4a8d-8c0d-dd76da1f02a5"/>
    <ds:schemaRef ds:uri="16c05727-aa75-4e4a-9b5f-8a80a1165891"/>
    <ds:schemaRef ds:uri="http://purl.org/dc/elements/1.1/"/>
    <ds:schemaRef ds:uri="http://purl.org/dc/dcmitype/"/>
    <ds:schemaRef ds:uri="http://schemas.microsoft.com/office/2006/documentManagement/types"/>
    <ds:schemaRef ds:uri="230e9df3-be65-4c73-a93b-d1236ebd677e"/>
    <ds:schemaRef ds:uri="http://schemas.microsoft.com/office/infopath/2007/PartnerControls"/>
    <ds:schemaRef ds:uri="http://schemas.openxmlformats.org/package/2006/metadata/core-properties"/>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BD36D06-4CB7-4DF0-BC60-E9BFBDAC45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61E4D0-D101-4A17-BA61-F29B2B6CFE7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Mod overlay design</Template>
  <TotalTime>163</TotalTime>
  <Words>576</Words>
  <Application>Microsoft Office PowerPoint</Application>
  <PresentationFormat>Widescreen</PresentationFormat>
  <Paragraphs>74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Arial Nova Light</vt:lpstr>
      <vt:lpstr>Calibri</vt:lpstr>
      <vt:lpstr>Elephant</vt:lpstr>
      <vt:lpstr>ModOverlayVTI</vt:lpstr>
      <vt:lpstr>SOAR</vt:lpstr>
      <vt:lpstr>Introduction</vt:lpstr>
      <vt:lpstr>Typical Mission: UP Aerospace SpaceLoft</vt:lpstr>
      <vt:lpstr>SOAR </vt:lpstr>
      <vt:lpstr>SOAR</vt:lpstr>
      <vt:lpstr>SOAR Timeline</vt:lpstr>
      <vt:lpstr>References</vt:lpstr>
      <vt:lpstr>Contact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SOAR</dc:title>
  <dc:creator>Jay Francis</dc:creator>
  <cp:lastModifiedBy>Jay Francis</cp:lastModifiedBy>
  <cp:revision>2</cp:revision>
  <dcterms:created xsi:type="dcterms:W3CDTF">2022-06-09T13:39:56Z</dcterms:created>
  <dcterms:modified xsi:type="dcterms:W3CDTF">2022-07-19T15:15:48Z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