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9" r:id="rId4"/>
    <p:sldId id="257" r:id="rId5"/>
    <p:sldId id="258" r:id="rId6"/>
  </p:sldIdLst>
  <p:sldSz cx="9144000" cy="6858000" type="screen4x3"/>
  <p:notesSz cx="9866313" cy="142954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94" autoAdjust="0"/>
  </p:normalViewPr>
  <p:slideViewPr>
    <p:cSldViewPr>
      <p:cViewPr>
        <p:scale>
          <a:sx n="100" d="100"/>
          <a:sy n="100" d="100"/>
        </p:scale>
        <p:origin x="2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higuchi\02_work\&#31038;&#20869;&#20316;&#26989;\08_&#12525;&#12508;&#12467;&#12531;\doc\170708&#35430;&#36208;&#20250;&#38542;&#27573;&#12487;&#12540;&#12479;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b="1"/>
              <a:t>ジャイロ角速度センサー値</a:t>
            </a:r>
            <a:endParaRPr lang="ja-JP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5.6167740829496306E-2"/>
          <c:y val="9.9576486865197059E-2"/>
          <c:w val="0.94383225917050373"/>
          <c:h val="0.81212088496043855"/>
        </c:manualLayout>
      </c:layout>
      <c:lineChart>
        <c:grouping val="standard"/>
        <c:varyColors val="0"/>
        <c:ser>
          <c:idx val="0"/>
          <c:order val="0"/>
          <c:tx>
            <c:strRef>
              <c:f>'[170708試走会階段データ.xlsx]ジャイロセンサー値 (2)'!$C$3</c:f>
              <c:strCache>
                <c:ptCount val="1"/>
                <c:pt idx="0">
                  <c:v>PWM50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'[170708試走会階段データ.xlsx]ジャイロセンサー値 (2)'!$M$4:$M$2175</c:f>
              <c:numCache>
                <c:formatCode>General</c:formatCode>
                <c:ptCount val="2172"/>
              </c:numCache>
            </c:numRef>
          </c:cat>
          <c:val>
            <c:numRef>
              <c:f>'[170708試走会階段データ.xlsx]ジャイロセンサー値 (2)'!$C$4:$C$2133</c:f>
              <c:numCache>
                <c:formatCode>General</c:formatCode>
                <c:ptCount val="21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10</c:v>
                </c:pt>
                <c:pt idx="322">
                  <c:v>3</c:v>
                </c:pt>
                <c:pt idx="323">
                  <c:v>-2</c:v>
                </c:pt>
                <c:pt idx="324">
                  <c:v>-7</c:v>
                </c:pt>
                <c:pt idx="325">
                  <c:v>-19</c:v>
                </c:pt>
                <c:pt idx="326">
                  <c:v>-19</c:v>
                </c:pt>
                <c:pt idx="327">
                  <c:v>-29</c:v>
                </c:pt>
                <c:pt idx="328">
                  <c:v>-28</c:v>
                </c:pt>
                <c:pt idx="329">
                  <c:v>-13</c:v>
                </c:pt>
                <c:pt idx="330">
                  <c:v>0</c:v>
                </c:pt>
                <c:pt idx="331">
                  <c:v>-6</c:v>
                </c:pt>
                <c:pt idx="332">
                  <c:v>-3</c:v>
                </c:pt>
                <c:pt idx="333">
                  <c:v>-1</c:v>
                </c:pt>
                <c:pt idx="334">
                  <c:v>-9</c:v>
                </c:pt>
                <c:pt idx="335">
                  <c:v>-5</c:v>
                </c:pt>
                <c:pt idx="336">
                  <c:v>0</c:v>
                </c:pt>
                <c:pt idx="337">
                  <c:v>4</c:v>
                </c:pt>
                <c:pt idx="338">
                  <c:v>-2</c:v>
                </c:pt>
                <c:pt idx="339">
                  <c:v>-8</c:v>
                </c:pt>
                <c:pt idx="340">
                  <c:v>-6</c:v>
                </c:pt>
                <c:pt idx="341">
                  <c:v>0</c:v>
                </c:pt>
                <c:pt idx="342">
                  <c:v>-1</c:v>
                </c:pt>
                <c:pt idx="343">
                  <c:v>3</c:v>
                </c:pt>
                <c:pt idx="344">
                  <c:v>13</c:v>
                </c:pt>
                <c:pt idx="345">
                  <c:v>15</c:v>
                </c:pt>
                <c:pt idx="346">
                  <c:v>26</c:v>
                </c:pt>
                <c:pt idx="347">
                  <c:v>26</c:v>
                </c:pt>
                <c:pt idx="348">
                  <c:v>25</c:v>
                </c:pt>
                <c:pt idx="349">
                  <c:v>35</c:v>
                </c:pt>
                <c:pt idx="350">
                  <c:v>32</c:v>
                </c:pt>
                <c:pt idx="351">
                  <c:v>35</c:v>
                </c:pt>
                <c:pt idx="352">
                  <c:v>33</c:v>
                </c:pt>
                <c:pt idx="353">
                  <c:v>27</c:v>
                </c:pt>
                <c:pt idx="354">
                  <c:v>34</c:v>
                </c:pt>
                <c:pt idx="355">
                  <c:v>32</c:v>
                </c:pt>
                <c:pt idx="356">
                  <c:v>39</c:v>
                </c:pt>
                <c:pt idx="357">
                  <c:v>25</c:v>
                </c:pt>
                <c:pt idx="358">
                  <c:v>37</c:v>
                </c:pt>
                <c:pt idx="359">
                  <c:v>36</c:v>
                </c:pt>
                <c:pt idx="360">
                  <c:v>29</c:v>
                </c:pt>
                <c:pt idx="361">
                  <c:v>40</c:v>
                </c:pt>
                <c:pt idx="362">
                  <c:v>38</c:v>
                </c:pt>
                <c:pt idx="363">
                  <c:v>45</c:v>
                </c:pt>
                <c:pt idx="364">
                  <c:v>43</c:v>
                </c:pt>
                <c:pt idx="365">
                  <c:v>41</c:v>
                </c:pt>
                <c:pt idx="366">
                  <c:v>46</c:v>
                </c:pt>
                <c:pt idx="367">
                  <c:v>47</c:v>
                </c:pt>
                <c:pt idx="368">
                  <c:v>40</c:v>
                </c:pt>
                <c:pt idx="369">
                  <c:v>35</c:v>
                </c:pt>
                <c:pt idx="370">
                  <c:v>31</c:v>
                </c:pt>
                <c:pt idx="371">
                  <c:v>34</c:v>
                </c:pt>
                <c:pt idx="372">
                  <c:v>33</c:v>
                </c:pt>
                <c:pt idx="373">
                  <c:v>25</c:v>
                </c:pt>
                <c:pt idx="374">
                  <c:v>30</c:v>
                </c:pt>
                <c:pt idx="375">
                  <c:v>22</c:v>
                </c:pt>
                <c:pt idx="376">
                  <c:v>29</c:v>
                </c:pt>
                <c:pt idx="377">
                  <c:v>31</c:v>
                </c:pt>
                <c:pt idx="378">
                  <c:v>26</c:v>
                </c:pt>
                <c:pt idx="379">
                  <c:v>26</c:v>
                </c:pt>
                <c:pt idx="380">
                  <c:v>26</c:v>
                </c:pt>
                <c:pt idx="381">
                  <c:v>26</c:v>
                </c:pt>
                <c:pt idx="382">
                  <c:v>19</c:v>
                </c:pt>
                <c:pt idx="383">
                  <c:v>24</c:v>
                </c:pt>
                <c:pt idx="384">
                  <c:v>18</c:v>
                </c:pt>
                <c:pt idx="385">
                  <c:v>23</c:v>
                </c:pt>
                <c:pt idx="386">
                  <c:v>19</c:v>
                </c:pt>
                <c:pt idx="387">
                  <c:v>12</c:v>
                </c:pt>
                <c:pt idx="388">
                  <c:v>3</c:v>
                </c:pt>
                <c:pt idx="389">
                  <c:v>4</c:v>
                </c:pt>
                <c:pt idx="390">
                  <c:v>4</c:v>
                </c:pt>
                <c:pt idx="391">
                  <c:v>-6</c:v>
                </c:pt>
                <c:pt idx="392">
                  <c:v>-17</c:v>
                </c:pt>
                <c:pt idx="393">
                  <c:v>-16</c:v>
                </c:pt>
                <c:pt idx="394">
                  <c:v>-27</c:v>
                </c:pt>
                <c:pt idx="395">
                  <c:v>-23</c:v>
                </c:pt>
                <c:pt idx="396">
                  <c:v>-24</c:v>
                </c:pt>
                <c:pt idx="397">
                  <c:v>-20</c:v>
                </c:pt>
                <c:pt idx="398">
                  <c:v>-19</c:v>
                </c:pt>
                <c:pt idx="399">
                  <c:v>-17</c:v>
                </c:pt>
                <c:pt idx="400">
                  <c:v>-10</c:v>
                </c:pt>
                <c:pt idx="401">
                  <c:v>-17</c:v>
                </c:pt>
                <c:pt idx="402">
                  <c:v>-16</c:v>
                </c:pt>
                <c:pt idx="403">
                  <c:v>-13</c:v>
                </c:pt>
                <c:pt idx="404">
                  <c:v>-20</c:v>
                </c:pt>
                <c:pt idx="405">
                  <c:v>-19</c:v>
                </c:pt>
                <c:pt idx="406">
                  <c:v>-22</c:v>
                </c:pt>
                <c:pt idx="407">
                  <c:v>-18</c:v>
                </c:pt>
                <c:pt idx="408">
                  <c:v>-16</c:v>
                </c:pt>
                <c:pt idx="409">
                  <c:v>-15</c:v>
                </c:pt>
                <c:pt idx="410">
                  <c:v>-7</c:v>
                </c:pt>
                <c:pt idx="411">
                  <c:v>1</c:v>
                </c:pt>
                <c:pt idx="412">
                  <c:v>5</c:v>
                </c:pt>
                <c:pt idx="413">
                  <c:v>9</c:v>
                </c:pt>
                <c:pt idx="414">
                  <c:v>9</c:v>
                </c:pt>
                <c:pt idx="415">
                  <c:v>10</c:v>
                </c:pt>
                <c:pt idx="416">
                  <c:v>14</c:v>
                </c:pt>
                <c:pt idx="417">
                  <c:v>6</c:v>
                </c:pt>
                <c:pt idx="418">
                  <c:v>7</c:v>
                </c:pt>
                <c:pt idx="419">
                  <c:v>6</c:v>
                </c:pt>
                <c:pt idx="420">
                  <c:v>2</c:v>
                </c:pt>
                <c:pt idx="421">
                  <c:v>7</c:v>
                </c:pt>
                <c:pt idx="422">
                  <c:v>11</c:v>
                </c:pt>
                <c:pt idx="423">
                  <c:v>15</c:v>
                </c:pt>
                <c:pt idx="424">
                  <c:v>20</c:v>
                </c:pt>
                <c:pt idx="425">
                  <c:v>33</c:v>
                </c:pt>
                <c:pt idx="426">
                  <c:v>36</c:v>
                </c:pt>
                <c:pt idx="427">
                  <c:v>31</c:v>
                </c:pt>
                <c:pt idx="428">
                  <c:v>40</c:v>
                </c:pt>
                <c:pt idx="429">
                  <c:v>44</c:v>
                </c:pt>
                <c:pt idx="430">
                  <c:v>32</c:v>
                </c:pt>
                <c:pt idx="431">
                  <c:v>28</c:v>
                </c:pt>
                <c:pt idx="432">
                  <c:v>30</c:v>
                </c:pt>
                <c:pt idx="433">
                  <c:v>16</c:v>
                </c:pt>
                <c:pt idx="434">
                  <c:v>33</c:v>
                </c:pt>
                <c:pt idx="435">
                  <c:v>38</c:v>
                </c:pt>
                <c:pt idx="436">
                  <c:v>25</c:v>
                </c:pt>
                <c:pt idx="437">
                  <c:v>33</c:v>
                </c:pt>
                <c:pt idx="438">
                  <c:v>42</c:v>
                </c:pt>
                <c:pt idx="439">
                  <c:v>44</c:v>
                </c:pt>
                <c:pt idx="440">
                  <c:v>48</c:v>
                </c:pt>
                <c:pt idx="441">
                  <c:v>51</c:v>
                </c:pt>
                <c:pt idx="442">
                  <c:v>40</c:v>
                </c:pt>
                <c:pt idx="443">
                  <c:v>37</c:v>
                </c:pt>
                <c:pt idx="444">
                  <c:v>54</c:v>
                </c:pt>
                <c:pt idx="445">
                  <c:v>47</c:v>
                </c:pt>
                <c:pt idx="446">
                  <c:v>44</c:v>
                </c:pt>
                <c:pt idx="447">
                  <c:v>50</c:v>
                </c:pt>
                <c:pt idx="448">
                  <c:v>32</c:v>
                </c:pt>
                <c:pt idx="449">
                  <c:v>34</c:v>
                </c:pt>
                <c:pt idx="450">
                  <c:v>46</c:v>
                </c:pt>
                <c:pt idx="451">
                  <c:v>24</c:v>
                </c:pt>
                <c:pt idx="452">
                  <c:v>42</c:v>
                </c:pt>
                <c:pt idx="453">
                  <c:v>30</c:v>
                </c:pt>
                <c:pt idx="454">
                  <c:v>39</c:v>
                </c:pt>
                <c:pt idx="455">
                  <c:v>54</c:v>
                </c:pt>
                <c:pt idx="456">
                  <c:v>40</c:v>
                </c:pt>
                <c:pt idx="457">
                  <c:v>63</c:v>
                </c:pt>
                <c:pt idx="458">
                  <c:v>50</c:v>
                </c:pt>
                <c:pt idx="459">
                  <c:v>49</c:v>
                </c:pt>
                <c:pt idx="460">
                  <c:v>42</c:v>
                </c:pt>
                <c:pt idx="461">
                  <c:v>36</c:v>
                </c:pt>
                <c:pt idx="462">
                  <c:v>29</c:v>
                </c:pt>
                <c:pt idx="463">
                  <c:v>19</c:v>
                </c:pt>
                <c:pt idx="464">
                  <c:v>15</c:v>
                </c:pt>
                <c:pt idx="465">
                  <c:v>5</c:v>
                </c:pt>
                <c:pt idx="466">
                  <c:v>4</c:v>
                </c:pt>
                <c:pt idx="467">
                  <c:v>-4</c:v>
                </c:pt>
                <c:pt idx="468">
                  <c:v>-11</c:v>
                </c:pt>
                <c:pt idx="469">
                  <c:v>-12</c:v>
                </c:pt>
                <c:pt idx="470">
                  <c:v>-21</c:v>
                </c:pt>
                <c:pt idx="471">
                  <c:v>-19</c:v>
                </c:pt>
                <c:pt idx="472">
                  <c:v>-15</c:v>
                </c:pt>
                <c:pt idx="473">
                  <c:v>-9</c:v>
                </c:pt>
                <c:pt idx="474">
                  <c:v>-4</c:v>
                </c:pt>
                <c:pt idx="475">
                  <c:v>3</c:v>
                </c:pt>
                <c:pt idx="476">
                  <c:v>7</c:v>
                </c:pt>
                <c:pt idx="477">
                  <c:v>7</c:v>
                </c:pt>
                <c:pt idx="478">
                  <c:v>3</c:v>
                </c:pt>
                <c:pt idx="479">
                  <c:v>2</c:v>
                </c:pt>
                <c:pt idx="480">
                  <c:v>-3</c:v>
                </c:pt>
                <c:pt idx="481">
                  <c:v>-8</c:v>
                </c:pt>
                <c:pt idx="482">
                  <c:v>-13</c:v>
                </c:pt>
                <c:pt idx="483">
                  <c:v>-15</c:v>
                </c:pt>
                <c:pt idx="484">
                  <c:v>-19</c:v>
                </c:pt>
                <c:pt idx="485">
                  <c:v>-22</c:v>
                </c:pt>
                <c:pt idx="486">
                  <c:v>-20</c:v>
                </c:pt>
                <c:pt idx="487">
                  <c:v>-19</c:v>
                </c:pt>
                <c:pt idx="488">
                  <c:v>-14</c:v>
                </c:pt>
                <c:pt idx="489">
                  <c:v>-10</c:v>
                </c:pt>
                <c:pt idx="490">
                  <c:v>-3</c:v>
                </c:pt>
                <c:pt idx="491">
                  <c:v>0</c:v>
                </c:pt>
                <c:pt idx="492">
                  <c:v>2</c:v>
                </c:pt>
                <c:pt idx="493">
                  <c:v>3</c:v>
                </c:pt>
                <c:pt idx="494">
                  <c:v>0</c:v>
                </c:pt>
                <c:pt idx="495">
                  <c:v>-6</c:v>
                </c:pt>
                <c:pt idx="496">
                  <c:v>-13</c:v>
                </c:pt>
                <c:pt idx="497">
                  <c:v>-20</c:v>
                </c:pt>
                <c:pt idx="498">
                  <c:v>-22</c:v>
                </c:pt>
                <c:pt idx="499">
                  <c:v>-24</c:v>
                </c:pt>
                <c:pt idx="500">
                  <c:v>-22</c:v>
                </c:pt>
                <c:pt idx="501">
                  <c:v>-13</c:v>
                </c:pt>
                <c:pt idx="502">
                  <c:v>-11</c:v>
                </c:pt>
                <c:pt idx="503">
                  <c:v>-8</c:v>
                </c:pt>
                <c:pt idx="504">
                  <c:v>-6</c:v>
                </c:pt>
                <c:pt idx="505">
                  <c:v>-11</c:v>
                </c:pt>
                <c:pt idx="506">
                  <c:v>-14</c:v>
                </c:pt>
                <c:pt idx="507">
                  <c:v>-11</c:v>
                </c:pt>
                <c:pt idx="508">
                  <c:v>-10</c:v>
                </c:pt>
                <c:pt idx="509">
                  <c:v>-7</c:v>
                </c:pt>
                <c:pt idx="510">
                  <c:v>-4</c:v>
                </c:pt>
                <c:pt idx="511">
                  <c:v>0</c:v>
                </c:pt>
                <c:pt idx="512">
                  <c:v>3</c:v>
                </c:pt>
                <c:pt idx="513">
                  <c:v>5</c:v>
                </c:pt>
                <c:pt idx="514">
                  <c:v>5</c:v>
                </c:pt>
                <c:pt idx="515">
                  <c:v>5</c:v>
                </c:pt>
                <c:pt idx="516">
                  <c:v>3</c:v>
                </c:pt>
                <c:pt idx="517">
                  <c:v>2</c:v>
                </c:pt>
                <c:pt idx="518">
                  <c:v>3</c:v>
                </c:pt>
                <c:pt idx="519">
                  <c:v>3</c:v>
                </c:pt>
                <c:pt idx="520">
                  <c:v>6</c:v>
                </c:pt>
                <c:pt idx="521">
                  <c:v>10</c:v>
                </c:pt>
                <c:pt idx="522">
                  <c:v>13</c:v>
                </c:pt>
                <c:pt idx="523">
                  <c:v>19</c:v>
                </c:pt>
                <c:pt idx="524">
                  <c:v>21</c:v>
                </c:pt>
                <c:pt idx="525">
                  <c:v>25</c:v>
                </c:pt>
                <c:pt idx="526">
                  <c:v>28</c:v>
                </c:pt>
                <c:pt idx="527">
                  <c:v>28</c:v>
                </c:pt>
                <c:pt idx="528">
                  <c:v>23</c:v>
                </c:pt>
                <c:pt idx="529">
                  <c:v>24</c:v>
                </c:pt>
                <c:pt idx="530">
                  <c:v>16</c:v>
                </c:pt>
                <c:pt idx="531">
                  <c:v>8</c:v>
                </c:pt>
                <c:pt idx="532">
                  <c:v>6</c:v>
                </c:pt>
                <c:pt idx="533">
                  <c:v>-5</c:v>
                </c:pt>
                <c:pt idx="534">
                  <c:v>-11</c:v>
                </c:pt>
                <c:pt idx="535">
                  <c:v>-12</c:v>
                </c:pt>
                <c:pt idx="536">
                  <c:v>-14</c:v>
                </c:pt>
                <c:pt idx="537">
                  <c:v>-5</c:v>
                </c:pt>
                <c:pt idx="538">
                  <c:v>-4</c:v>
                </c:pt>
                <c:pt idx="539">
                  <c:v>2</c:v>
                </c:pt>
                <c:pt idx="540">
                  <c:v>7</c:v>
                </c:pt>
                <c:pt idx="541">
                  <c:v>8</c:v>
                </c:pt>
                <c:pt idx="542">
                  <c:v>10</c:v>
                </c:pt>
                <c:pt idx="543">
                  <c:v>8</c:v>
                </c:pt>
                <c:pt idx="544">
                  <c:v>7</c:v>
                </c:pt>
                <c:pt idx="545">
                  <c:v>3</c:v>
                </c:pt>
                <c:pt idx="546">
                  <c:v>0</c:v>
                </c:pt>
                <c:pt idx="547">
                  <c:v>-2</c:v>
                </c:pt>
                <c:pt idx="548">
                  <c:v>-4</c:v>
                </c:pt>
                <c:pt idx="549">
                  <c:v>-5</c:v>
                </c:pt>
                <c:pt idx="550">
                  <c:v>-3</c:v>
                </c:pt>
                <c:pt idx="551">
                  <c:v>0</c:v>
                </c:pt>
                <c:pt idx="552">
                  <c:v>3</c:v>
                </c:pt>
                <c:pt idx="553">
                  <c:v>3</c:v>
                </c:pt>
                <c:pt idx="554">
                  <c:v>2</c:v>
                </c:pt>
                <c:pt idx="555">
                  <c:v>0</c:v>
                </c:pt>
                <c:pt idx="556">
                  <c:v>-1</c:v>
                </c:pt>
                <c:pt idx="557">
                  <c:v>0</c:v>
                </c:pt>
                <c:pt idx="558">
                  <c:v>0</c:v>
                </c:pt>
                <c:pt idx="559">
                  <c:v>2</c:v>
                </c:pt>
                <c:pt idx="560">
                  <c:v>3</c:v>
                </c:pt>
                <c:pt idx="561">
                  <c:v>3</c:v>
                </c:pt>
                <c:pt idx="562">
                  <c:v>3</c:v>
                </c:pt>
                <c:pt idx="563">
                  <c:v>2</c:v>
                </c:pt>
                <c:pt idx="564">
                  <c:v>3</c:v>
                </c:pt>
                <c:pt idx="565">
                  <c:v>3</c:v>
                </c:pt>
                <c:pt idx="566">
                  <c:v>3</c:v>
                </c:pt>
                <c:pt idx="567">
                  <c:v>3</c:v>
                </c:pt>
                <c:pt idx="568">
                  <c:v>4</c:v>
                </c:pt>
                <c:pt idx="569">
                  <c:v>6</c:v>
                </c:pt>
                <c:pt idx="570">
                  <c:v>11</c:v>
                </c:pt>
                <c:pt idx="571">
                  <c:v>11</c:v>
                </c:pt>
                <c:pt idx="572">
                  <c:v>13</c:v>
                </c:pt>
                <c:pt idx="573">
                  <c:v>13</c:v>
                </c:pt>
                <c:pt idx="574">
                  <c:v>12</c:v>
                </c:pt>
                <c:pt idx="575">
                  <c:v>11</c:v>
                </c:pt>
                <c:pt idx="576">
                  <c:v>11</c:v>
                </c:pt>
                <c:pt idx="577">
                  <c:v>11</c:v>
                </c:pt>
                <c:pt idx="578">
                  <c:v>13</c:v>
                </c:pt>
                <c:pt idx="579">
                  <c:v>15</c:v>
                </c:pt>
                <c:pt idx="580">
                  <c:v>16</c:v>
                </c:pt>
                <c:pt idx="581">
                  <c:v>19</c:v>
                </c:pt>
                <c:pt idx="582">
                  <c:v>21</c:v>
                </c:pt>
                <c:pt idx="583">
                  <c:v>20</c:v>
                </c:pt>
                <c:pt idx="584">
                  <c:v>16</c:v>
                </c:pt>
                <c:pt idx="585">
                  <c:v>12</c:v>
                </c:pt>
                <c:pt idx="586">
                  <c:v>8</c:v>
                </c:pt>
                <c:pt idx="587">
                  <c:v>3</c:v>
                </c:pt>
                <c:pt idx="588">
                  <c:v>2</c:v>
                </c:pt>
                <c:pt idx="589">
                  <c:v>4</c:v>
                </c:pt>
                <c:pt idx="590">
                  <c:v>8</c:v>
                </c:pt>
                <c:pt idx="591">
                  <c:v>12</c:v>
                </c:pt>
                <c:pt idx="592">
                  <c:v>13</c:v>
                </c:pt>
                <c:pt idx="593">
                  <c:v>14</c:v>
                </c:pt>
                <c:pt idx="594">
                  <c:v>11</c:v>
                </c:pt>
                <c:pt idx="595">
                  <c:v>10</c:v>
                </c:pt>
                <c:pt idx="596">
                  <c:v>9</c:v>
                </c:pt>
                <c:pt idx="597">
                  <c:v>8</c:v>
                </c:pt>
                <c:pt idx="598">
                  <c:v>11</c:v>
                </c:pt>
                <c:pt idx="599">
                  <c:v>14</c:v>
                </c:pt>
                <c:pt idx="600">
                  <c:v>15</c:v>
                </c:pt>
                <c:pt idx="601">
                  <c:v>15</c:v>
                </c:pt>
                <c:pt idx="602">
                  <c:v>14</c:v>
                </c:pt>
                <c:pt idx="603">
                  <c:v>13</c:v>
                </c:pt>
                <c:pt idx="604">
                  <c:v>13</c:v>
                </c:pt>
                <c:pt idx="605">
                  <c:v>14</c:v>
                </c:pt>
                <c:pt idx="606">
                  <c:v>15</c:v>
                </c:pt>
                <c:pt idx="607">
                  <c:v>17</c:v>
                </c:pt>
                <c:pt idx="608">
                  <c:v>17</c:v>
                </c:pt>
                <c:pt idx="609">
                  <c:v>17</c:v>
                </c:pt>
                <c:pt idx="610">
                  <c:v>16</c:v>
                </c:pt>
                <c:pt idx="611">
                  <c:v>16</c:v>
                </c:pt>
                <c:pt idx="612">
                  <c:v>17</c:v>
                </c:pt>
                <c:pt idx="613">
                  <c:v>17</c:v>
                </c:pt>
                <c:pt idx="614">
                  <c:v>18</c:v>
                </c:pt>
                <c:pt idx="615">
                  <c:v>20</c:v>
                </c:pt>
                <c:pt idx="616">
                  <c:v>20</c:v>
                </c:pt>
                <c:pt idx="617">
                  <c:v>21</c:v>
                </c:pt>
                <c:pt idx="618">
                  <c:v>20</c:v>
                </c:pt>
                <c:pt idx="619">
                  <c:v>20</c:v>
                </c:pt>
                <c:pt idx="620">
                  <c:v>21</c:v>
                </c:pt>
                <c:pt idx="621">
                  <c:v>21</c:v>
                </c:pt>
                <c:pt idx="622">
                  <c:v>22</c:v>
                </c:pt>
                <c:pt idx="623">
                  <c:v>24</c:v>
                </c:pt>
                <c:pt idx="624">
                  <c:v>22</c:v>
                </c:pt>
                <c:pt idx="625">
                  <c:v>34</c:v>
                </c:pt>
                <c:pt idx="626">
                  <c:v>-21</c:v>
                </c:pt>
                <c:pt idx="627">
                  <c:v>-37</c:v>
                </c:pt>
                <c:pt idx="628">
                  <c:v>-57</c:v>
                </c:pt>
                <c:pt idx="629">
                  <c:v>-98</c:v>
                </c:pt>
                <c:pt idx="630">
                  <c:v>-85</c:v>
                </c:pt>
                <c:pt idx="631">
                  <c:v>-79</c:v>
                </c:pt>
                <c:pt idx="632">
                  <c:v>-100</c:v>
                </c:pt>
                <c:pt idx="633">
                  <c:v>-75</c:v>
                </c:pt>
                <c:pt idx="634">
                  <c:v>-47</c:v>
                </c:pt>
                <c:pt idx="635">
                  <c:v>-21</c:v>
                </c:pt>
                <c:pt idx="636">
                  <c:v>9</c:v>
                </c:pt>
                <c:pt idx="637">
                  <c:v>0</c:v>
                </c:pt>
                <c:pt idx="638">
                  <c:v>15</c:v>
                </c:pt>
                <c:pt idx="639">
                  <c:v>20</c:v>
                </c:pt>
                <c:pt idx="640">
                  <c:v>39</c:v>
                </c:pt>
                <c:pt idx="641">
                  <c:v>60</c:v>
                </c:pt>
                <c:pt idx="642">
                  <c:v>52</c:v>
                </c:pt>
                <c:pt idx="643">
                  <c:v>39</c:v>
                </c:pt>
                <c:pt idx="644">
                  <c:v>16</c:v>
                </c:pt>
                <c:pt idx="645">
                  <c:v>-5</c:v>
                </c:pt>
                <c:pt idx="646">
                  <c:v>-13</c:v>
                </c:pt>
                <c:pt idx="647">
                  <c:v>-20</c:v>
                </c:pt>
                <c:pt idx="648">
                  <c:v>-46</c:v>
                </c:pt>
                <c:pt idx="649">
                  <c:v>-51</c:v>
                </c:pt>
                <c:pt idx="650">
                  <c:v>-46</c:v>
                </c:pt>
                <c:pt idx="651">
                  <c:v>-37</c:v>
                </c:pt>
                <c:pt idx="652">
                  <c:v>-19</c:v>
                </c:pt>
                <c:pt idx="653">
                  <c:v>14</c:v>
                </c:pt>
                <c:pt idx="654">
                  <c:v>30</c:v>
                </c:pt>
                <c:pt idx="655">
                  <c:v>39</c:v>
                </c:pt>
                <c:pt idx="656">
                  <c:v>54</c:v>
                </c:pt>
                <c:pt idx="657">
                  <c:v>58</c:v>
                </c:pt>
                <c:pt idx="658">
                  <c:v>47</c:v>
                </c:pt>
                <c:pt idx="659">
                  <c:v>43</c:v>
                </c:pt>
                <c:pt idx="660">
                  <c:v>31</c:v>
                </c:pt>
                <c:pt idx="661">
                  <c:v>15</c:v>
                </c:pt>
                <c:pt idx="662">
                  <c:v>12</c:v>
                </c:pt>
                <c:pt idx="663">
                  <c:v>13</c:v>
                </c:pt>
                <c:pt idx="664">
                  <c:v>3</c:v>
                </c:pt>
                <c:pt idx="665">
                  <c:v>-5</c:v>
                </c:pt>
                <c:pt idx="666">
                  <c:v>0</c:v>
                </c:pt>
                <c:pt idx="667">
                  <c:v>-3</c:v>
                </c:pt>
                <c:pt idx="668">
                  <c:v>3</c:v>
                </c:pt>
                <c:pt idx="669">
                  <c:v>1</c:v>
                </c:pt>
                <c:pt idx="670">
                  <c:v>10</c:v>
                </c:pt>
                <c:pt idx="671">
                  <c:v>13</c:v>
                </c:pt>
                <c:pt idx="672">
                  <c:v>13</c:v>
                </c:pt>
                <c:pt idx="673">
                  <c:v>21</c:v>
                </c:pt>
                <c:pt idx="674">
                  <c:v>14</c:v>
                </c:pt>
                <c:pt idx="675">
                  <c:v>13</c:v>
                </c:pt>
                <c:pt idx="676">
                  <c:v>11</c:v>
                </c:pt>
                <c:pt idx="677">
                  <c:v>7</c:v>
                </c:pt>
                <c:pt idx="678">
                  <c:v>2</c:v>
                </c:pt>
                <c:pt idx="679">
                  <c:v>-1</c:v>
                </c:pt>
                <c:pt idx="680">
                  <c:v>-4</c:v>
                </c:pt>
                <c:pt idx="681">
                  <c:v>-6</c:v>
                </c:pt>
                <c:pt idx="682">
                  <c:v>-9</c:v>
                </c:pt>
                <c:pt idx="683">
                  <c:v>-8</c:v>
                </c:pt>
                <c:pt idx="684">
                  <c:v>-6</c:v>
                </c:pt>
                <c:pt idx="685">
                  <c:v>0</c:v>
                </c:pt>
                <c:pt idx="686">
                  <c:v>1</c:v>
                </c:pt>
                <c:pt idx="687">
                  <c:v>4</c:v>
                </c:pt>
                <c:pt idx="688">
                  <c:v>6</c:v>
                </c:pt>
                <c:pt idx="689">
                  <c:v>6</c:v>
                </c:pt>
                <c:pt idx="690">
                  <c:v>5</c:v>
                </c:pt>
                <c:pt idx="691">
                  <c:v>4</c:v>
                </c:pt>
                <c:pt idx="692">
                  <c:v>1</c:v>
                </c:pt>
                <c:pt idx="693">
                  <c:v>0</c:v>
                </c:pt>
                <c:pt idx="694">
                  <c:v>-1</c:v>
                </c:pt>
                <c:pt idx="695">
                  <c:v>-4</c:v>
                </c:pt>
                <c:pt idx="696">
                  <c:v>-4</c:v>
                </c:pt>
                <c:pt idx="697">
                  <c:v>-5</c:v>
                </c:pt>
                <c:pt idx="698">
                  <c:v>-7</c:v>
                </c:pt>
                <c:pt idx="699">
                  <c:v>-2</c:v>
                </c:pt>
                <c:pt idx="700">
                  <c:v>-2</c:v>
                </c:pt>
                <c:pt idx="701">
                  <c:v>-2</c:v>
                </c:pt>
                <c:pt idx="702">
                  <c:v>3</c:v>
                </c:pt>
                <c:pt idx="703">
                  <c:v>2</c:v>
                </c:pt>
                <c:pt idx="704">
                  <c:v>6</c:v>
                </c:pt>
                <c:pt idx="705">
                  <c:v>7</c:v>
                </c:pt>
                <c:pt idx="706">
                  <c:v>4</c:v>
                </c:pt>
                <c:pt idx="707">
                  <c:v>7</c:v>
                </c:pt>
                <c:pt idx="708">
                  <c:v>6</c:v>
                </c:pt>
                <c:pt idx="709">
                  <c:v>5</c:v>
                </c:pt>
                <c:pt idx="710">
                  <c:v>0</c:v>
                </c:pt>
                <c:pt idx="711">
                  <c:v>-4</c:v>
                </c:pt>
                <c:pt idx="712">
                  <c:v>-2</c:v>
                </c:pt>
                <c:pt idx="713">
                  <c:v>-7</c:v>
                </c:pt>
                <c:pt idx="714">
                  <c:v>-6</c:v>
                </c:pt>
                <c:pt idx="715">
                  <c:v>-4</c:v>
                </c:pt>
                <c:pt idx="716">
                  <c:v>-3</c:v>
                </c:pt>
                <c:pt idx="717">
                  <c:v>3</c:v>
                </c:pt>
                <c:pt idx="718">
                  <c:v>6</c:v>
                </c:pt>
                <c:pt idx="719">
                  <c:v>5</c:v>
                </c:pt>
                <c:pt idx="720">
                  <c:v>7</c:v>
                </c:pt>
                <c:pt idx="721">
                  <c:v>6</c:v>
                </c:pt>
                <c:pt idx="722">
                  <c:v>7</c:v>
                </c:pt>
                <c:pt idx="723">
                  <c:v>5</c:v>
                </c:pt>
                <c:pt idx="724">
                  <c:v>5</c:v>
                </c:pt>
                <c:pt idx="725">
                  <c:v>3</c:v>
                </c:pt>
                <c:pt idx="726">
                  <c:v>-1</c:v>
                </c:pt>
                <c:pt idx="727">
                  <c:v>2</c:v>
                </c:pt>
                <c:pt idx="728">
                  <c:v>-1</c:v>
                </c:pt>
                <c:pt idx="729">
                  <c:v>-2</c:v>
                </c:pt>
                <c:pt idx="730">
                  <c:v>2</c:v>
                </c:pt>
                <c:pt idx="731">
                  <c:v>3</c:v>
                </c:pt>
                <c:pt idx="732">
                  <c:v>6</c:v>
                </c:pt>
                <c:pt idx="733">
                  <c:v>5</c:v>
                </c:pt>
                <c:pt idx="734">
                  <c:v>11</c:v>
                </c:pt>
                <c:pt idx="735">
                  <c:v>9</c:v>
                </c:pt>
                <c:pt idx="736">
                  <c:v>9</c:v>
                </c:pt>
                <c:pt idx="737">
                  <c:v>11</c:v>
                </c:pt>
                <c:pt idx="738">
                  <c:v>6</c:v>
                </c:pt>
                <c:pt idx="739">
                  <c:v>6</c:v>
                </c:pt>
                <c:pt idx="740">
                  <c:v>7</c:v>
                </c:pt>
                <c:pt idx="741">
                  <c:v>-1</c:v>
                </c:pt>
                <c:pt idx="742">
                  <c:v>5</c:v>
                </c:pt>
                <c:pt idx="743">
                  <c:v>6</c:v>
                </c:pt>
                <c:pt idx="744">
                  <c:v>2</c:v>
                </c:pt>
                <c:pt idx="745">
                  <c:v>9</c:v>
                </c:pt>
                <c:pt idx="746">
                  <c:v>8</c:v>
                </c:pt>
                <c:pt idx="747">
                  <c:v>16</c:v>
                </c:pt>
                <c:pt idx="748">
                  <c:v>21</c:v>
                </c:pt>
                <c:pt idx="749">
                  <c:v>25</c:v>
                </c:pt>
                <c:pt idx="750">
                  <c:v>30</c:v>
                </c:pt>
                <c:pt idx="751">
                  <c:v>26</c:v>
                </c:pt>
                <c:pt idx="752">
                  <c:v>30</c:v>
                </c:pt>
                <c:pt idx="753">
                  <c:v>26</c:v>
                </c:pt>
                <c:pt idx="754">
                  <c:v>21</c:v>
                </c:pt>
                <c:pt idx="755">
                  <c:v>22</c:v>
                </c:pt>
                <c:pt idx="756">
                  <c:v>17</c:v>
                </c:pt>
                <c:pt idx="757">
                  <c:v>15</c:v>
                </c:pt>
                <c:pt idx="758">
                  <c:v>13</c:v>
                </c:pt>
                <c:pt idx="759">
                  <c:v>13</c:v>
                </c:pt>
                <c:pt idx="760">
                  <c:v>15</c:v>
                </c:pt>
                <c:pt idx="761">
                  <c:v>14</c:v>
                </c:pt>
                <c:pt idx="762">
                  <c:v>17</c:v>
                </c:pt>
                <c:pt idx="763">
                  <c:v>17</c:v>
                </c:pt>
                <c:pt idx="764">
                  <c:v>16</c:v>
                </c:pt>
                <c:pt idx="765">
                  <c:v>19</c:v>
                </c:pt>
                <c:pt idx="766">
                  <c:v>14</c:v>
                </c:pt>
                <c:pt idx="767">
                  <c:v>12</c:v>
                </c:pt>
                <c:pt idx="768">
                  <c:v>12</c:v>
                </c:pt>
                <c:pt idx="769">
                  <c:v>7</c:v>
                </c:pt>
                <c:pt idx="770">
                  <c:v>4</c:v>
                </c:pt>
                <c:pt idx="771">
                  <c:v>-1</c:v>
                </c:pt>
                <c:pt idx="772">
                  <c:v>-2</c:v>
                </c:pt>
                <c:pt idx="773">
                  <c:v>-2</c:v>
                </c:pt>
                <c:pt idx="774">
                  <c:v>-5</c:v>
                </c:pt>
                <c:pt idx="775">
                  <c:v>-3</c:v>
                </c:pt>
                <c:pt idx="776">
                  <c:v>-4</c:v>
                </c:pt>
                <c:pt idx="777">
                  <c:v>0</c:v>
                </c:pt>
                <c:pt idx="778">
                  <c:v>4</c:v>
                </c:pt>
                <c:pt idx="779">
                  <c:v>5</c:v>
                </c:pt>
                <c:pt idx="780">
                  <c:v>6</c:v>
                </c:pt>
                <c:pt idx="781">
                  <c:v>9</c:v>
                </c:pt>
                <c:pt idx="782">
                  <c:v>8</c:v>
                </c:pt>
                <c:pt idx="783">
                  <c:v>6</c:v>
                </c:pt>
                <c:pt idx="784">
                  <c:v>2</c:v>
                </c:pt>
                <c:pt idx="785">
                  <c:v>-2</c:v>
                </c:pt>
                <c:pt idx="786">
                  <c:v>-12</c:v>
                </c:pt>
                <c:pt idx="787">
                  <c:v>-8</c:v>
                </c:pt>
                <c:pt idx="788">
                  <c:v>-11</c:v>
                </c:pt>
                <c:pt idx="789">
                  <c:v>-6</c:v>
                </c:pt>
                <c:pt idx="790">
                  <c:v>-4</c:v>
                </c:pt>
                <c:pt idx="791">
                  <c:v>0</c:v>
                </c:pt>
                <c:pt idx="792">
                  <c:v>4</c:v>
                </c:pt>
                <c:pt idx="793">
                  <c:v>6</c:v>
                </c:pt>
                <c:pt idx="794">
                  <c:v>12</c:v>
                </c:pt>
                <c:pt idx="795">
                  <c:v>10</c:v>
                </c:pt>
                <c:pt idx="796">
                  <c:v>11</c:v>
                </c:pt>
                <c:pt idx="797">
                  <c:v>7</c:v>
                </c:pt>
                <c:pt idx="798">
                  <c:v>6</c:v>
                </c:pt>
                <c:pt idx="799">
                  <c:v>3</c:v>
                </c:pt>
                <c:pt idx="800">
                  <c:v>-7</c:v>
                </c:pt>
                <c:pt idx="801">
                  <c:v>-3</c:v>
                </c:pt>
                <c:pt idx="802">
                  <c:v>-9</c:v>
                </c:pt>
                <c:pt idx="803">
                  <c:v>-8</c:v>
                </c:pt>
                <c:pt idx="804">
                  <c:v>-5</c:v>
                </c:pt>
                <c:pt idx="805">
                  <c:v>-7</c:v>
                </c:pt>
                <c:pt idx="806">
                  <c:v>-1</c:v>
                </c:pt>
                <c:pt idx="807">
                  <c:v>0</c:v>
                </c:pt>
                <c:pt idx="808">
                  <c:v>4</c:v>
                </c:pt>
                <c:pt idx="809">
                  <c:v>8</c:v>
                </c:pt>
                <c:pt idx="810">
                  <c:v>6</c:v>
                </c:pt>
                <c:pt idx="811">
                  <c:v>7</c:v>
                </c:pt>
                <c:pt idx="812">
                  <c:v>4</c:v>
                </c:pt>
                <c:pt idx="813">
                  <c:v>-1</c:v>
                </c:pt>
                <c:pt idx="814">
                  <c:v>1</c:v>
                </c:pt>
                <c:pt idx="815">
                  <c:v>6</c:v>
                </c:pt>
                <c:pt idx="816">
                  <c:v>7</c:v>
                </c:pt>
                <c:pt idx="817">
                  <c:v>3</c:v>
                </c:pt>
                <c:pt idx="818">
                  <c:v>3</c:v>
                </c:pt>
                <c:pt idx="819">
                  <c:v>6</c:v>
                </c:pt>
                <c:pt idx="820">
                  <c:v>13</c:v>
                </c:pt>
                <c:pt idx="821">
                  <c:v>6</c:v>
                </c:pt>
                <c:pt idx="822">
                  <c:v>10</c:v>
                </c:pt>
                <c:pt idx="823">
                  <c:v>7</c:v>
                </c:pt>
                <c:pt idx="824">
                  <c:v>2</c:v>
                </c:pt>
                <c:pt idx="825">
                  <c:v>-1</c:v>
                </c:pt>
                <c:pt idx="826">
                  <c:v>-2</c:v>
                </c:pt>
                <c:pt idx="827">
                  <c:v>0</c:v>
                </c:pt>
                <c:pt idx="828">
                  <c:v>0</c:v>
                </c:pt>
                <c:pt idx="829">
                  <c:v>8</c:v>
                </c:pt>
                <c:pt idx="830">
                  <c:v>17</c:v>
                </c:pt>
                <c:pt idx="831">
                  <c:v>23</c:v>
                </c:pt>
                <c:pt idx="832">
                  <c:v>33</c:v>
                </c:pt>
                <c:pt idx="833">
                  <c:v>37</c:v>
                </c:pt>
                <c:pt idx="834">
                  <c:v>39</c:v>
                </c:pt>
                <c:pt idx="835">
                  <c:v>37</c:v>
                </c:pt>
                <c:pt idx="836">
                  <c:v>33</c:v>
                </c:pt>
                <c:pt idx="837">
                  <c:v>29</c:v>
                </c:pt>
                <c:pt idx="838">
                  <c:v>23</c:v>
                </c:pt>
                <c:pt idx="839">
                  <c:v>23</c:v>
                </c:pt>
                <c:pt idx="840">
                  <c:v>21</c:v>
                </c:pt>
                <c:pt idx="841">
                  <c:v>15</c:v>
                </c:pt>
                <c:pt idx="842">
                  <c:v>18</c:v>
                </c:pt>
                <c:pt idx="843">
                  <c:v>16</c:v>
                </c:pt>
                <c:pt idx="844">
                  <c:v>13</c:v>
                </c:pt>
                <c:pt idx="845">
                  <c:v>15</c:v>
                </c:pt>
                <c:pt idx="846">
                  <c:v>12</c:v>
                </c:pt>
                <c:pt idx="847">
                  <c:v>13</c:v>
                </c:pt>
                <c:pt idx="848">
                  <c:v>11</c:v>
                </c:pt>
                <c:pt idx="849">
                  <c:v>8</c:v>
                </c:pt>
                <c:pt idx="850">
                  <c:v>4</c:v>
                </c:pt>
                <c:pt idx="851">
                  <c:v>3</c:v>
                </c:pt>
                <c:pt idx="852">
                  <c:v>-4</c:v>
                </c:pt>
                <c:pt idx="853">
                  <c:v>1</c:v>
                </c:pt>
                <c:pt idx="854">
                  <c:v>5</c:v>
                </c:pt>
                <c:pt idx="855">
                  <c:v>4</c:v>
                </c:pt>
                <c:pt idx="856">
                  <c:v>1</c:v>
                </c:pt>
                <c:pt idx="857">
                  <c:v>1</c:v>
                </c:pt>
                <c:pt idx="858">
                  <c:v>6</c:v>
                </c:pt>
                <c:pt idx="859">
                  <c:v>-6</c:v>
                </c:pt>
                <c:pt idx="860">
                  <c:v>0</c:v>
                </c:pt>
                <c:pt idx="861">
                  <c:v>-7</c:v>
                </c:pt>
                <c:pt idx="862">
                  <c:v>-11</c:v>
                </c:pt>
                <c:pt idx="863">
                  <c:v>-14</c:v>
                </c:pt>
                <c:pt idx="864">
                  <c:v>-15</c:v>
                </c:pt>
                <c:pt idx="865">
                  <c:v>-12</c:v>
                </c:pt>
                <c:pt idx="866">
                  <c:v>-11</c:v>
                </c:pt>
                <c:pt idx="867">
                  <c:v>-8</c:v>
                </c:pt>
                <c:pt idx="868">
                  <c:v>-11</c:v>
                </c:pt>
                <c:pt idx="869">
                  <c:v>-7</c:v>
                </c:pt>
                <c:pt idx="870">
                  <c:v>1</c:v>
                </c:pt>
                <c:pt idx="871">
                  <c:v>-9</c:v>
                </c:pt>
                <c:pt idx="872">
                  <c:v>-11</c:v>
                </c:pt>
                <c:pt idx="873">
                  <c:v>-15</c:v>
                </c:pt>
                <c:pt idx="874">
                  <c:v>-12</c:v>
                </c:pt>
                <c:pt idx="875">
                  <c:v>-7</c:v>
                </c:pt>
                <c:pt idx="876">
                  <c:v>-17</c:v>
                </c:pt>
                <c:pt idx="877">
                  <c:v>-25</c:v>
                </c:pt>
                <c:pt idx="878">
                  <c:v>-14</c:v>
                </c:pt>
                <c:pt idx="879">
                  <c:v>-15</c:v>
                </c:pt>
                <c:pt idx="880">
                  <c:v>-17</c:v>
                </c:pt>
                <c:pt idx="881">
                  <c:v>-12</c:v>
                </c:pt>
                <c:pt idx="882">
                  <c:v>-15</c:v>
                </c:pt>
                <c:pt idx="883">
                  <c:v>-20</c:v>
                </c:pt>
                <c:pt idx="884">
                  <c:v>-11</c:v>
                </c:pt>
                <c:pt idx="885">
                  <c:v>-17</c:v>
                </c:pt>
                <c:pt idx="886">
                  <c:v>-18</c:v>
                </c:pt>
                <c:pt idx="887">
                  <c:v>-8</c:v>
                </c:pt>
                <c:pt idx="888">
                  <c:v>-14</c:v>
                </c:pt>
                <c:pt idx="889">
                  <c:v>-3</c:v>
                </c:pt>
                <c:pt idx="890">
                  <c:v>-13</c:v>
                </c:pt>
                <c:pt idx="891">
                  <c:v>-19</c:v>
                </c:pt>
                <c:pt idx="892">
                  <c:v>-7</c:v>
                </c:pt>
                <c:pt idx="893">
                  <c:v>-4</c:v>
                </c:pt>
                <c:pt idx="894">
                  <c:v>-6</c:v>
                </c:pt>
                <c:pt idx="895">
                  <c:v>0</c:v>
                </c:pt>
                <c:pt idx="896">
                  <c:v>3</c:v>
                </c:pt>
                <c:pt idx="897">
                  <c:v>-14</c:v>
                </c:pt>
                <c:pt idx="898">
                  <c:v>-5</c:v>
                </c:pt>
                <c:pt idx="899">
                  <c:v>-7</c:v>
                </c:pt>
                <c:pt idx="900">
                  <c:v>-12</c:v>
                </c:pt>
                <c:pt idx="901">
                  <c:v>9</c:v>
                </c:pt>
                <c:pt idx="902">
                  <c:v>-9</c:v>
                </c:pt>
                <c:pt idx="903">
                  <c:v>7</c:v>
                </c:pt>
                <c:pt idx="904">
                  <c:v>2</c:v>
                </c:pt>
                <c:pt idx="905">
                  <c:v>0</c:v>
                </c:pt>
                <c:pt idx="906">
                  <c:v>6</c:v>
                </c:pt>
                <c:pt idx="907">
                  <c:v>7</c:v>
                </c:pt>
                <c:pt idx="908">
                  <c:v>7</c:v>
                </c:pt>
                <c:pt idx="909">
                  <c:v>4</c:v>
                </c:pt>
                <c:pt idx="910">
                  <c:v>8</c:v>
                </c:pt>
                <c:pt idx="911">
                  <c:v>5</c:v>
                </c:pt>
                <c:pt idx="912">
                  <c:v>6</c:v>
                </c:pt>
                <c:pt idx="913">
                  <c:v>11</c:v>
                </c:pt>
                <c:pt idx="914">
                  <c:v>11</c:v>
                </c:pt>
                <c:pt idx="915">
                  <c:v>12</c:v>
                </c:pt>
                <c:pt idx="916">
                  <c:v>13</c:v>
                </c:pt>
                <c:pt idx="917">
                  <c:v>19</c:v>
                </c:pt>
                <c:pt idx="918">
                  <c:v>20</c:v>
                </c:pt>
                <c:pt idx="919">
                  <c:v>24</c:v>
                </c:pt>
                <c:pt idx="920">
                  <c:v>28</c:v>
                </c:pt>
                <c:pt idx="921">
                  <c:v>30</c:v>
                </c:pt>
                <c:pt idx="922">
                  <c:v>32</c:v>
                </c:pt>
                <c:pt idx="923">
                  <c:v>30</c:v>
                </c:pt>
                <c:pt idx="924">
                  <c:v>37</c:v>
                </c:pt>
                <c:pt idx="925">
                  <c:v>31</c:v>
                </c:pt>
                <c:pt idx="926">
                  <c:v>29</c:v>
                </c:pt>
                <c:pt idx="927">
                  <c:v>24</c:v>
                </c:pt>
                <c:pt idx="928">
                  <c:v>32</c:v>
                </c:pt>
                <c:pt idx="929">
                  <c:v>26</c:v>
                </c:pt>
                <c:pt idx="930">
                  <c:v>28</c:v>
                </c:pt>
                <c:pt idx="931">
                  <c:v>27</c:v>
                </c:pt>
                <c:pt idx="932">
                  <c:v>27</c:v>
                </c:pt>
                <c:pt idx="933">
                  <c:v>29</c:v>
                </c:pt>
                <c:pt idx="934">
                  <c:v>27</c:v>
                </c:pt>
                <c:pt idx="935">
                  <c:v>28</c:v>
                </c:pt>
                <c:pt idx="936">
                  <c:v>28</c:v>
                </c:pt>
                <c:pt idx="937">
                  <c:v>25</c:v>
                </c:pt>
                <c:pt idx="938">
                  <c:v>28</c:v>
                </c:pt>
                <c:pt idx="939">
                  <c:v>27</c:v>
                </c:pt>
                <c:pt idx="940">
                  <c:v>22</c:v>
                </c:pt>
                <c:pt idx="941">
                  <c:v>23</c:v>
                </c:pt>
                <c:pt idx="942">
                  <c:v>21</c:v>
                </c:pt>
                <c:pt idx="943">
                  <c:v>15</c:v>
                </c:pt>
                <c:pt idx="944">
                  <c:v>16</c:v>
                </c:pt>
                <c:pt idx="945">
                  <c:v>11</c:v>
                </c:pt>
                <c:pt idx="946">
                  <c:v>9</c:v>
                </c:pt>
                <c:pt idx="947">
                  <c:v>11</c:v>
                </c:pt>
                <c:pt idx="948">
                  <c:v>10</c:v>
                </c:pt>
                <c:pt idx="949">
                  <c:v>5</c:v>
                </c:pt>
                <c:pt idx="950">
                  <c:v>8</c:v>
                </c:pt>
                <c:pt idx="951">
                  <c:v>6</c:v>
                </c:pt>
                <c:pt idx="952">
                  <c:v>3</c:v>
                </c:pt>
                <c:pt idx="953">
                  <c:v>5</c:v>
                </c:pt>
                <c:pt idx="954">
                  <c:v>4</c:v>
                </c:pt>
                <c:pt idx="955">
                  <c:v>-3</c:v>
                </c:pt>
                <c:pt idx="956">
                  <c:v>-3</c:v>
                </c:pt>
                <c:pt idx="957">
                  <c:v>-4</c:v>
                </c:pt>
                <c:pt idx="958">
                  <c:v>-8</c:v>
                </c:pt>
                <c:pt idx="959">
                  <c:v>-9</c:v>
                </c:pt>
                <c:pt idx="960">
                  <c:v>-11</c:v>
                </c:pt>
                <c:pt idx="961">
                  <c:v>1</c:v>
                </c:pt>
                <c:pt idx="962">
                  <c:v>-1</c:v>
                </c:pt>
                <c:pt idx="963">
                  <c:v>-6</c:v>
                </c:pt>
                <c:pt idx="964">
                  <c:v>-2</c:v>
                </c:pt>
                <c:pt idx="965">
                  <c:v>-2</c:v>
                </c:pt>
                <c:pt idx="966">
                  <c:v>-5</c:v>
                </c:pt>
                <c:pt idx="967">
                  <c:v>-6</c:v>
                </c:pt>
                <c:pt idx="968">
                  <c:v>-3</c:v>
                </c:pt>
                <c:pt idx="969">
                  <c:v>0</c:v>
                </c:pt>
                <c:pt idx="970">
                  <c:v>-11</c:v>
                </c:pt>
                <c:pt idx="971">
                  <c:v>-12</c:v>
                </c:pt>
                <c:pt idx="972">
                  <c:v>-9</c:v>
                </c:pt>
                <c:pt idx="973">
                  <c:v>-13</c:v>
                </c:pt>
                <c:pt idx="974">
                  <c:v>-7</c:v>
                </c:pt>
                <c:pt idx="975">
                  <c:v>-6</c:v>
                </c:pt>
                <c:pt idx="976">
                  <c:v>0</c:v>
                </c:pt>
                <c:pt idx="977">
                  <c:v>-8</c:v>
                </c:pt>
                <c:pt idx="978">
                  <c:v>-1</c:v>
                </c:pt>
                <c:pt idx="979">
                  <c:v>-4</c:v>
                </c:pt>
                <c:pt idx="980">
                  <c:v>-17</c:v>
                </c:pt>
                <c:pt idx="981">
                  <c:v>-6</c:v>
                </c:pt>
                <c:pt idx="982">
                  <c:v>-13</c:v>
                </c:pt>
                <c:pt idx="983">
                  <c:v>-20</c:v>
                </c:pt>
                <c:pt idx="984">
                  <c:v>-16</c:v>
                </c:pt>
                <c:pt idx="985">
                  <c:v>-5</c:v>
                </c:pt>
                <c:pt idx="986">
                  <c:v>-7</c:v>
                </c:pt>
                <c:pt idx="987">
                  <c:v>10</c:v>
                </c:pt>
                <c:pt idx="988">
                  <c:v>2</c:v>
                </c:pt>
                <c:pt idx="989">
                  <c:v>0</c:v>
                </c:pt>
                <c:pt idx="990">
                  <c:v>-1</c:v>
                </c:pt>
                <c:pt idx="991">
                  <c:v>-2</c:v>
                </c:pt>
                <c:pt idx="992">
                  <c:v>-6</c:v>
                </c:pt>
                <c:pt idx="993">
                  <c:v>0</c:v>
                </c:pt>
                <c:pt idx="994">
                  <c:v>-11</c:v>
                </c:pt>
                <c:pt idx="995">
                  <c:v>-5</c:v>
                </c:pt>
                <c:pt idx="996">
                  <c:v>-3</c:v>
                </c:pt>
                <c:pt idx="997">
                  <c:v>-13</c:v>
                </c:pt>
                <c:pt idx="998">
                  <c:v>5</c:v>
                </c:pt>
                <c:pt idx="999">
                  <c:v>3</c:v>
                </c:pt>
                <c:pt idx="1000">
                  <c:v>2</c:v>
                </c:pt>
                <c:pt idx="1001">
                  <c:v>10</c:v>
                </c:pt>
                <c:pt idx="1002">
                  <c:v>4</c:v>
                </c:pt>
                <c:pt idx="1003">
                  <c:v>7</c:v>
                </c:pt>
                <c:pt idx="1004">
                  <c:v>7</c:v>
                </c:pt>
                <c:pt idx="1005">
                  <c:v>-3</c:v>
                </c:pt>
                <c:pt idx="1006">
                  <c:v>0</c:v>
                </c:pt>
                <c:pt idx="1007">
                  <c:v>-1</c:v>
                </c:pt>
                <c:pt idx="1008">
                  <c:v>-10</c:v>
                </c:pt>
                <c:pt idx="1009">
                  <c:v>-6</c:v>
                </c:pt>
                <c:pt idx="1010">
                  <c:v>-7</c:v>
                </c:pt>
                <c:pt idx="1011">
                  <c:v>-6</c:v>
                </c:pt>
                <c:pt idx="1012">
                  <c:v>-2</c:v>
                </c:pt>
                <c:pt idx="1013">
                  <c:v>-5</c:v>
                </c:pt>
                <c:pt idx="1014">
                  <c:v>6</c:v>
                </c:pt>
                <c:pt idx="1015">
                  <c:v>4</c:v>
                </c:pt>
                <c:pt idx="1016">
                  <c:v>1</c:v>
                </c:pt>
                <c:pt idx="1017">
                  <c:v>14</c:v>
                </c:pt>
                <c:pt idx="1018">
                  <c:v>13</c:v>
                </c:pt>
                <c:pt idx="1019">
                  <c:v>13</c:v>
                </c:pt>
                <c:pt idx="1020">
                  <c:v>13</c:v>
                </c:pt>
                <c:pt idx="1021">
                  <c:v>-1</c:v>
                </c:pt>
                <c:pt idx="1022">
                  <c:v>8</c:v>
                </c:pt>
                <c:pt idx="1023">
                  <c:v>3</c:v>
                </c:pt>
                <c:pt idx="1024">
                  <c:v>3</c:v>
                </c:pt>
                <c:pt idx="1025">
                  <c:v>2</c:v>
                </c:pt>
                <c:pt idx="1026">
                  <c:v>4</c:v>
                </c:pt>
                <c:pt idx="1027">
                  <c:v>14</c:v>
                </c:pt>
                <c:pt idx="1028">
                  <c:v>17</c:v>
                </c:pt>
                <c:pt idx="1029">
                  <c:v>24</c:v>
                </c:pt>
                <c:pt idx="1030">
                  <c:v>32</c:v>
                </c:pt>
                <c:pt idx="1031">
                  <c:v>31</c:v>
                </c:pt>
                <c:pt idx="1032">
                  <c:v>42</c:v>
                </c:pt>
                <c:pt idx="1033">
                  <c:v>38</c:v>
                </c:pt>
                <c:pt idx="1034">
                  <c:v>32</c:v>
                </c:pt>
                <c:pt idx="1035">
                  <c:v>36</c:v>
                </c:pt>
                <c:pt idx="1036">
                  <c:v>30</c:v>
                </c:pt>
                <c:pt idx="1037">
                  <c:v>28</c:v>
                </c:pt>
                <c:pt idx="1038">
                  <c:v>29</c:v>
                </c:pt>
                <c:pt idx="1039">
                  <c:v>26</c:v>
                </c:pt>
                <c:pt idx="1040">
                  <c:v>28</c:v>
                </c:pt>
                <c:pt idx="1041">
                  <c:v>26</c:v>
                </c:pt>
                <c:pt idx="1042">
                  <c:v>25</c:v>
                </c:pt>
                <c:pt idx="1043">
                  <c:v>26</c:v>
                </c:pt>
                <c:pt idx="1044">
                  <c:v>20</c:v>
                </c:pt>
                <c:pt idx="1045">
                  <c:v>21</c:v>
                </c:pt>
                <c:pt idx="1046">
                  <c:v>19</c:v>
                </c:pt>
                <c:pt idx="1047">
                  <c:v>16</c:v>
                </c:pt>
                <c:pt idx="1048">
                  <c:v>16</c:v>
                </c:pt>
                <c:pt idx="1049">
                  <c:v>13</c:v>
                </c:pt>
                <c:pt idx="1050">
                  <c:v>14</c:v>
                </c:pt>
                <c:pt idx="1051">
                  <c:v>11</c:v>
                </c:pt>
                <c:pt idx="1052">
                  <c:v>9</c:v>
                </c:pt>
                <c:pt idx="1053">
                  <c:v>11</c:v>
                </c:pt>
                <c:pt idx="1054">
                  <c:v>7</c:v>
                </c:pt>
                <c:pt idx="1055">
                  <c:v>2</c:v>
                </c:pt>
                <c:pt idx="1056">
                  <c:v>10</c:v>
                </c:pt>
                <c:pt idx="1057">
                  <c:v>4</c:v>
                </c:pt>
                <c:pt idx="1058">
                  <c:v>7</c:v>
                </c:pt>
                <c:pt idx="1059">
                  <c:v>7</c:v>
                </c:pt>
                <c:pt idx="1060">
                  <c:v>1</c:v>
                </c:pt>
                <c:pt idx="1061">
                  <c:v>2</c:v>
                </c:pt>
                <c:pt idx="1062">
                  <c:v>0</c:v>
                </c:pt>
                <c:pt idx="1063">
                  <c:v>-3</c:v>
                </c:pt>
                <c:pt idx="1064">
                  <c:v>-3</c:v>
                </c:pt>
                <c:pt idx="1065">
                  <c:v>-8</c:v>
                </c:pt>
                <c:pt idx="1066">
                  <c:v>-5</c:v>
                </c:pt>
                <c:pt idx="1067">
                  <c:v>-5</c:v>
                </c:pt>
                <c:pt idx="1068">
                  <c:v>-7</c:v>
                </c:pt>
                <c:pt idx="1069">
                  <c:v>-1</c:v>
                </c:pt>
                <c:pt idx="1070">
                  <c:v>-2</c:v>
                </c:pt>
                <c:pt idx="1071">
                  <c:v>3</c:v>
                </c:pt>
                <c:pt idx="1072">
                  <c:v>9</c:v>
                </c:pt>
                <c:pt idx="1073">
                  <c:v>0</c:v>
                </c:pt>
                <c:pt idx="1074">
                  <c:v>-1</c:v>
                </c:pt>
                <c:pt idx="1075">
                  <c:v>6</c:v>
                </c:pt>
                <c:pt idx="1076">
                  <c:v>-5</c:v>
                </c:pt>
                <c:pt idx="1077">
                  <c:v>-10</c:v>
                </c:pt>
                <c:pt idx="1078">
                  <c:v>-6</c:v>
                </c:pt>
                <c:pt idx="1079">
                  <c:v>-14</c:v>
                </c:pt>
                <c:pt idx="1080">
                  <c:v>-14</c:v>
                </c:pt>
                <c:pt idx="1081">
                  <c:v>-11</c:v>
                </c:pt>
                <c:pt idx="1082">
                  <c:v>-13</c:v>
                </c:pt>
                <c:pt idx="1083">
                  <c:v>-9</c:v>
                </c:pt>
                <c:pt idx="1084">
                  <c:v>-13</c:v>
                </c:pt>
                <c:pt idx="1085">
                  <c:v>0</c:v>
                </c:pt>
                <c:pt idx="1086">
                  <c:v>-3</c:v>
                </c:pt>
                <c:pt idx="1087">
                  <c:v>1</c:v>
                </c:pt>
                <c:pt idx="1088">
                  <c:v>0</c:v>
                </c:pt>
                <c:pt idx="1089">
                  <c:v>-9</c:v>
                </c:pt>
                <c:pt idx="1090">
                  <c:v>2</c:v>
                </c:pt>
                <c:pt idx="1091">
                  <c:v>-4</c:v>
                </c:pt>
                <c:pt idx="1092">
                  <c:v>-10</c:v>
                </c:pt>
                <c:pt idx="1093">
                  <c:v>-12</c:v>
                </c:pt>
                <c:pt idx="1094">
                  <c:v>-5</c:v>
                </c:pt>
                <c:pt idx="1095">
                  <c:v>-11</c:v>
                </c:pt>
                <c:pt idx="1096">
                  <c:v>-3</c:v>
                </c:pt>
                <c:pt idx="1097">
                  <c:v>2</c:v>
                </c:pt>
                <c:pt idx="1098">
                  <c:v>2</c:v>
                </c:pt>
                <c:pt idx="1099">
                  <c:v>8</c:v>
                </c:pt>
                <c:pt idx="1100">
                  <c:v>-1</c:v>
                </c:pt>
                <c:pt idx="1101">
                  <c:v>1</c:v>
                </c:pt>
                <c:pt idx="1102">
                  <c:v>9</c:v>
                </c:pt>
                <c:pt idx="1103">
                  <c:v>-1</c:v>
                </c:pt>
                <c:pt idx="1104">
                  <c:v>-10</c:v>
                </c:pt>
                <c:pt idx="1105">
                  <c:v>2</c:v>
                </c:pt>
                <c:pt idx="1106">
                  <c:v>-3</c:v>
                </c:pt>
                <c:pt idx="1107">
                  <c:v>-2</c:v>
                </c:pt>
                <c:pt idx="1108">
                  <c:v>3</c:v>
                </c:pt>
                <c:pt idx="1109">
                  <c:v>2</c:v>
                </c:pt>
                <c:pt idx="1110">
                  <c:v>3</c:v>
                </c:pt>
                <c:pt idx="1111">
                  <c:v>2</c:v>
                </c:pt>
                <c:pt idx="1112">
                  <c:v>7</c:v>
                </c:pt>
                <c:pt idx="1113">
                  <c:v>4</c:v>
                </c:pt>
                <c:pt idx="1114">
                  <c:v>2</c:v>
                </c:pt>
                <c:pt idx="1115">
                  <c:v>8</c:v>
                </c:pt>
                <c:pt idx="1116">
                  <c:v>3</c:v>
                </c:pt>
                <c:pt idx="1117">
                  <c:v>9</c:v>
                </c:pt>
                <c:pt idx="1118">
                  <c:v>6</c:v>
                </c:pt>
                <c:pt idx="1119">
                  <c:v>3</c:v>
                </c:pt>
                <c:pt idx="1120">
                  <c:v>4</c:v>
                </c:pt>
                <c:pt idx="1121">
                  <c:v>6</c:v>
                </c:pt>
                <c:pt idx="1122">
                  <c:v>5</c:v>
                </c:pt>
                <c:pt idx="1123">
                  <c:v>5</c:v>
                </c:pt>
                <c:pt idx="1124">
                  <c:v>8</c:v>
                </c:pt>
                <c:pt idx="1125">
                  <c:v>5</c:v>
                </c:pt>
                <c:pt idx="1126">
                  <c:v>11</c:v>
                </c:pt>
                <c:pt idx="1127">
                  <c:v>11</c:v>
                </c:pt>
                <c:pt idx="1128">
                  <c:v>11</c:v>
                </c:pt>
                <c:pt idx="1129">
                  <c:v>12</c:v>
                </c:pt>
                <c:pt idx="1130">
                  <c:v>9</c:v>
                </c:pt>
                <c:pt idx="1131">
                  <c:v>10</c:v>
                </c:pt>
                <c:pt idx="1132">
                  <c:v>4</c:v>
                </c:pt>
                <c:pt idx="1133">
                  <c:v>6</c:v>
                </c:pt>
                <c:pt idx="1134">
                  <c:v>8</c:v>
                </c:pt>
                <c:pt idx="1135">
                  <c:v>8</c:v>
                </c:pt>
                <c:pt idx="1136">
                  <c:v>7</c:v>
                </c:pt>
                <c:pt idx="1137">
                  <c:v>10</c:v>
                </c:pt>
                <c:pt idx="1138">
                  <c:v>7</c:v>
                </c:pt>
                <c:pt idx="1139">
                  <c:v>14</c:v>
                </c:pt>
                <c:pt idx="1140">
                  <c:v>10</c:v>
                </c:pt>
                <c:pt idx="1141">
                  <c:v>18</c:v>
                </c:pt>
                <c:pt idx="1142">
                  <c:v>13</c:v>
                </c:pt>
                <c:pt idx="1143">
                  <c:v>13</c:v>
                </c:pt>
                <c:pt idx="1144">
                  <c:v>13</c:v>
                </c:pt>
                <c:pt idx="1145">
                  <c:v>11</c:v>
                </c:pt>
                <c:pt idx="1146">
                  <c:v>10</c:v>
                </c:pt>
                <c:pt idx="1147">
                  <c:v>7</c:v>
                </c:pt>
                <c:pt idx="1148">
                  <c:v>9</c:v>
                </c:pt>
                <c:pt idx="1149">
                  <c:v>4</c:v>
                </c:pt>
                <c:pt idx="1150">
                  <c:v>5</c:v>
                </c:pt>
                <c:pt idx="1151">
                  <c:v>11</c:v>
                </c:pt>
                <c:pt idx="1152">
                  <c:v>10</c:v>
                </c:pt>
                <c:pt idx="1153">
                  <c:v>16</c:v>
                </c:pt>
                <c:pt idx="1154">
                  <c:v>20</c:v>
                </c:pt>
                <c:pt idx="1155">
                  <c:v>18</c:v>
                </c:pt>
                <c:pt idx="1156">
                  <c:v>29</c:v>
                </c:pt>
                <c:pt idx="1157">
                  <c:v>27</c:v>
                </c:pt>
                <c:pt idx="1158">
                  <c:v>35</c:v>
                </c:pt>
                <c:pt idx="1159">
                  <c:v>36</c:v>
                </c:pt>
                <c:pt idx="1160">
                  <c:v>32</c:v>
                </c:pt>
                <c:pt idx="1161">
                  <c:v>34</c:v>
                </c:pt>
                <c:pt idx="1162">
                  <c:v>30</c:v>
                </c:pt>
                <c:pt idx="1163">
                  <c:v>24</c:v>
                </c:pt>
                <c:pt idx="1164">
                  <c:v>24</c:v>
                </c:pt>
                <c:pt idx="1165">
                  <c:v>20</c:v>
                </c:pt>
                <c:pt idx="1166">
                  <c:v>23</c:v>
                </c:pt>
                <c:pt idx="1167">
                  <c:v>22</c:v>
                </c:pt>
                <c:pt idx="1168">
                  <c:v>21</c:v>
                </c:pt>
                <c:pt idx="1169">
                  <c:v>22</c:v>
                </c:pt>
                <c:pt idx="1170">
                  <c:v>22</c:v>
                </c:pt>
                <c:pt idx="1171">
                  <c:v>22</c:v>
                </c:pt>
                <c:pt idx="1172">
                  <c:v>19</c:v>
                </c:pt>
                <c:pt idx="1173">
                  <c:v>16</c:v>
                </c:pt>
                <c:pt idx="1174">
                  <c:v>13</c:v>
                </c:pt>
                <c:pt idx="1175">
                  <c:v>11</c:v>
                </c:pt>
                <c:pt idx="1176">
                  <c:v>10</c:v>
                </c:pt>
                <c:pt idx="1177">
                  <c:v>5</c:v>
                </c:pt>
                <c:pt idx="1178">
                  <c:v>6</c:v>
                </c:pt>
                <c:pt idx="1179">
                  <c:v>7</c:v>
                </c:pt>
                <c:pt idx="1180">
                  <c:v>7</c:v>
                </c:pt>
                <c:pt idx="1181">
                  <c:v>5</c:v>
                </c:pt>
                <c:pt idx="1182">
                  <c:v>5</c:v>
                </c:pt>
                <c:pt idx="1183">
                  <c:v>5</c:v>
                </c:pt>
                <c:pt idx="1184">
                  <c:v>2</c:v>
                </c:pt>
                <c:pt idx="1185">
                  <c:v>8</c:v>
                </c:pt>
                <c:pt idx="1186">
                  <c:v>-1</c:v>
                </c:pt>
                <c:pt idx="1187">
                  <c:v>-14</c:v>
                </c:pt>
                <c:pt idx="1188">
                  <c:v>11</c:v>
                </c:pt>
                <c:pt idx="1189">
                  <c:v>-10</c:v>
                </c:pt>
                <c:pt idx="1190">
                  <c:v>-9</c:v>
                </c:pt>
                <c:pt idx="1191">
                  <c:v>-4</c:v>
                </c:pt>
                <c:pt idx="1192">
                  <c:v>-16</c:v>
                </c:pt>
                <c:pt idx="1193">
                  <c:v>-6</c:v>
                </c:pt>
                <c:pt idx="1194">
                  <c:v>-6</c:v>
                </c:pt>
                <c:pt idx="1195">
                  <c:v>-7</c:v>
                </c:pt>
                <c:pt idx="1196">
                  <c:v>-12</c:v>
                </c:pt>
                <c:pt idx="1197">
                  <c:v>-8</c:v>
                </c:pt>
                <c:pt idx="1198">
                  <c:v>-12</c:v>
                </c:pt>
                <c:pt idx="1199">
                  <c:v>-12</c:v>
                </c:pt>
                <c:pt idx="1200">
                  <c:v>-7</c:v>
                </c:pt>
                <c:pt idx="1201">
                  <c:v>-19</c:v>
                </c:pt>
                <c:pt idx="1202">
                  <c:v>-11</c:v>
                </c:pt>
                <c:pt idx="1203">
                  <c:v>8</c:v>
                </c:pt>
                <c:pt idx="1204">
                  <c:v>-4</c:v>
                </c:pt>
                <c:pt idx="1205">
                  <c:v>5</c:v>
                </c:pt>
                <c:pt idx="1206">
                  <c:v>4</c:v>
                </c:pt>
                <c:pt idx="1207">
                  <c:v>-9</c:v>
                </c:pt>
                <c:pt idx="1208">
                  <c:v>2</c:v>
                </c:pt>
                <c:pt idx="1209">
                  <c:v>-8</c:v>
                </c:pt>
                <c:pt idx="1210">
                  <c:v>4</c:v>
                </c:pt>
                <c:pt idx="1211">
                  <c:v>-2</c:v>
                </c:pt>
                <c:pt idx="1212">
                  <c:v>-12</c:v>
                </c:pt>
                <c:pt idx="1213">
                  <c:v>-8</c:v>
                </c:pt>
                <c:pt idx="1214">
                  <c:v>-22</c:v>
                </c:pt>
                <c:pt idx="1215">
                  <c:v>-22</c:v>
                </c:pt>
                <c:pt idx="1216">
                  <c:v>-27</c:v>
                </c:pt>
                <c:pt idx="1217">
                  <c:v>-33</c:v>
                </c:pt>
                <c:pt idx="1218">
                  <c:v>-34</c:v>
                </c:pt>
                <c:pt idx="1219">
                  <c:v>-38</c:v>
                </c:pt>
                <c:pt idx="1220">
                  <c:v>-33</c:v>
                </c:pt>
                <c:pt idx="1221">
                  <c:v>-20</c:v>
                </c:pt>
                <c:pt idx="1222">
                  <c:v>-12</c:v>
                </c:pt>
                <c:pt idx="1223">
                  <c:v>8</c:v>
                </c:pt>
                <c:pt idx="1224">
                  <c:v>4</c:v>
                </c:pt>
                <c:pt idx="1225">
                  <c:v>9</c:v>
                </c:pt>
                <c:pt idx="1226">
                  <c:v>9</c:v>
                </c:pt>
                <c:pt idx="1227">
                  <c:v>6</c:v>
                </c:pt>
                <c:pt idx="1228">
                  <c:v>18</c:v>
                </c:pt>
                <c:pt idx="1229">
                  <c:v>10</c:v>
                </c:pt>
                <c:pt idx="1230">
                  <c:v>18</c:v>
                </c:pt>
                <c:pt idx="1231">
                  <c:v>21</c:v>
                </c:pt>
                <c:pt idx="1232">
                  <c:v>26</c:v>
                </c:pt>
                <c:pt idx="1233">
                  <c:v>27</c:v>
                </c:pt>
                <c:pt idx="1234">
                  <c:v>31</c:v>
                </c:pt>
                <c:pt idx="1235">
                  <c:v>29</c:v>
                </c:pt>
                <c:pt idx="1236">
                  <c:v>8</c:v>
                </c:pt>
                <c:pt idx="1237">
                  <c:v>5</c:v>
                </c:pt>
                <c:pt idx="1238">
                  <c:v>3</c:v>
                </c:pt>
                <c:pt idx="1239">
                  <c:v>-7</c:v>
                </c:pt>
                <c:pt idx="1240">
                  <c:v>-28</c:v>
                </c:pt>
                <c:pt idx="1241">
                  <c:v>-28</c:v>
                </c:pt>
                <c:pt idx="1242">
                  <c:v>5</c:v>
                </c:pt>
                <c:pt idx="1243">
                  <c:v>38</c:v>
                </c:pt>
                <c:pt idx="1244">
                  <c:v>57</c:v>
                </c:pt>
                <c:pt idx="1245">
                  <c:v>121</c:v>
                </c:pt>
                <c:pt idx="1246">
                  <c:v>193</c:v>
                </c:pt>
                <c:pt idx="1247">
                  <c:v>153</c:v>
                </c:pt>
                <c:pt idx="1248">
                  <c:v>208</c:v>
                </c:pt>
                <c:pt idx="1249">
                  <c:v>197</c:v>
                </c:pt>
                <c:pt idx="1250">
                  <c:v>161</c:v>
                </c:pt>
                <c:pt idx="1251">
                  <c:v>140</c:v>
                </c:pt>
                <c:pt idx="1252">
                  <c:v>105</c:v>
                </c:pt>
                <c:pt idx="1253">
                  <c:v>135</c:v>
                </c:pt>
                <c:pt idx="1254">
                  <c:v>133</c:v>
                </c:pt>
                <c:pt idx="1255">
                  <c:v>90</c:v>
                </c:pt>
                <c:pt idx="1256">
                  <c:v>46</c:v>
                </c:pt>
                <c:pt idx="1257">
                  <c:v>14</c:v>
                </c:pt>
                <c:pt idx="1258">
                  <c:v>-4</c:v>
                </c:pt>
                <c:pt idx="1259">
                  <c:v>-31</c:v>
                </c:pt>
                <c:pt idx="1260">
                  <c:v>-56</c:v>
                </c:pt>
                <c:pt idx="1261">
                  <c:v>-44</c:v>
                </c:pt>
                <c:pt idx="1262">
                  <c:v>-38</c:v>
                </c:pt>
                <c:pt idx="1263">
                  <c:v>-35</c:v>
                </c:pt>
                <c:pt idx="1264">
                  <c:v>4</c:v>
                </c:pt>
                <c:pt idx="1265">
                  <c:v>5</c:v>
                </c:pt>
                <c:pt idx="1266">
                  <c:v>14</c:v>
                </c:pt>
                <c:pt idx="1267">
                  <c:v>4</c:v>
                </c:pt>
                <c:pt idx="1268">
                  <c:v>0</c:v>
                </c:pt>
                <c:pt idx="1269">
                  <c:v>11</c:v>
                </c:pt>
                <c:pt idx="1270">
                  <c:v>3</c:v>
                </c:pt>
                <c:pt idx="1271">
                  <c:v>11</c:v>
                </c:pt>
                <c:pt idx="1272">
                  <c:v>16</c:v>
                </c:pt>
                <c:pt idx="1273">
                  <c:v>35</c:v>
                </c:pt>
                <c:pt idx="1274">
                  <c:v>68</c:v>
                </c:pt>
                <c:pt idx="1275">
                  <c:v>97</c:v>
                </c:pt>
                <c:pt idx="1276">
                  <c:v>119</c:v>
                </c:pt>
                <c:pt idx="1277">
                  <c:v>118</c:v>
                </c:pt>
                <c:pt idx="1278">
                  <c:v>115</c:v>
                </c:pt>
                <c:pt idx="1279">
                  <c:v>88</c:v>
                </c:pt>
                <c:pt idx="1280">
                  <c:v>54</c:v>
                </c:pt>
                <c:pt idx="1281">
                  <c:v>90</c:v>
                </c:pt>
                <c:pt idx="1282">
                  <c:v>95</c:v>
                </c:pt>
                <c:pt idx="1283">
                  <c:v>78</c:v>
                </c:pt>
                <c:pt idx="1284">
                  <c:v>76</c:v>
                </c:pt>
                <c:pt idx="1285">
                  <c:v>71</c:v>
                </c:pt>
                <c:pt idx="1286">
                  <c:v>25</c:v>
                </c:pt>
                <c:pt idx="1287">
                  <c:v>-8</c:v>
                </c:pt>
                <c:pt idx="1288">
                  <c:v>-37</c:v>
                </c:pt>
                <c:pt idx="1289">
                  <c:v>-90</c:v>
                </c:pt>
                <c:pt idx="1290">
                  <c:v>-110</c:v>
                </c:pt>
                <c:pt idx="1291">
                  <c:v>-84</c:v>
                </c:pt>
                <c:pt idx="1292">
                  <c:v>-79</c:v>
                </c:pt>
                <c:pt idx="1293">
                  <c:v>-53</c:v>
                </c:pt>
                <c:pt idx="1294">
                  <c:v>7</c:v>
                </c:pt>
                <c:pt idx="1295">
                  <c:v>42</c:v>
                </c:pt>
                <c:pt idx="1296">
                  <c:v>36</c:v>
                </c:pt>
                <c:pt idx="1297">
                  <c:v>65</c:v>
                </c:pt>
                <c:pt idx="1298">
                  <c:v>73</c:v>
                </c:pt>
                <c:pt idx="1299">
                  <c:v>77</c:v>
                </c:pt>
                <c:pt idx="1300">
                  <c:v>88</c:v>
                </c:pt>
                <c:pt idx="1301">
                  <c:v>41</c:v>
                </c:pt>
                <c:pt idx="1302">
                  <c:v>15</c:v>
                </c:pt>
                <c:pt idx="1303">
                  <c:v>-53</c:v>
                </c:pt>
                <c:pt idx="1304">
                  <c:v>-74</c:v>
                </c:pt>
                <c:pt idx="1305">
                  <c:v>-58</c:v>
                </c:pt>
                <c:pt idx="1306">
                  <c:v>-85</c:v>
                </c:pt>
                <c:pt idx="1307">
                  <c:v>-48</c:v>
                </c:pt>
                <c:pt idx="1308">
                  <c:v>-37</c:v>
                </c:pt>
                <c:pt idx="1309">
                  <c:v>-17</c:v>
                </c:pt>
                <c:pt idx="1310">
                  <c:v>20</c:v>
                </c:pt>
                <c:pt idx="1311">
                  <c:v>35</c:v>
                </c:pt>
                <c:pt idx="1312">
                  <c:v>15</c:v>
                </c:pt>
                <c:pt idx="1313">
                  <c:v>41</c:v>
                </c:pt>
                <c:pt idx="1314">
                  <c:v>11</c:v>
                </c:pt>
                <c:pt idx="1315">
                  <c:v>-11</c:v>
                </c:pt>
                <c:pt idx="1316">
                  <c:v>-18</c:v>
                </c:pt>
                <c:pt idx="1317">
                  <c:v>-67</c:v>
                </c:pt>
                <c:pt idx="1318">
                  <c:v>-53</c:v>
                </c:pt>
                <c:pt idx="1319">
                  <c:v>-63</c:v>
                </c:pt>
                <c:pt idx="1320">
                  <c:v>-89</c:v>
                </c:pt>
                <c:pt idx="1321">
                  <c:v>13</c:v>
                </c:pt>
                <c:pt idx="1322">
                  <c:v>40</c:v>
                </c:pt>
                <c:pt idx="1323">
                  <c:v>76</c:v>
                </c:pt>
                <c:pt idx="1324">
                  <c:v>90</c:v>
                </c:pt>
                <c:pt idx="1325">
                  <c:v>66</c:v>
                </c:pt>
                <c:pt idx="1326">
                  <c:v>10</c:v>
                </c:pt>
                <c:pt idx="1327">
                  <c:v>-17</c:v>
                </c:pt>
                <c:pt idx="1328">
                  <c:v>-65</c:v>
                </c:pt>
                <c:pt idx="1329">
                  <c:v>-71</c:v>
                </c:pt>
                <c:pt idx="1330">
                  <c:v>-94</c:v>
                </c:pt>
                <c:pt idx="1331">
                  <c:v>-90</c:v>
                </c:pt>
                <c:pt idx="1332">
                  <c:v>-85</c:v>
                </c:pt>
                <c:pt idx="1333">
                  <c:v>-85</c:v>
                </c:pt>
                <c:pt idx="1334">
                  <c:v>-50</c:v>
                </c:pt>
                <c:pt idx="1335">
                  <c:v>-66</c:v>
                </c:pt>
                <c:pt idx="1336">
                  <c:v>-32</c:v>
                </c:pt>
                <c:pt idx="1337">
                  <c:v>-35</c:v>
                </c:pt>
                <c:pt idx="1338">
                  <c:v>-45</c:v>
                </c:pt>
                <c:pt idx="1339">
                  <c:v>-35</c:v>
                </c:pt>
                <c:pt idx="1340">
                  <c:v>6</c:v>
                </c:pt>
                <c:pt idx="1341">
                  <c:v>3</c:v>
                </c:pt>
                <c:pt idx="1342">
                  <c:v>13</c:v>
                </c:pt>
                <c:pt idx="1343">
                  <c:v>-7</c:v>
                </c:pt>
                <c:pt idx="1344">
                  <c:v>-43</c:v>
                </c:pt>
                <c:pt idx="1345">
                  <c:v>-52</c:v>
                </c:pt>
                <c:pt idx="1346">
                  <c:v>-79</c:v>
                </c:pt>
                <c:pt idx="1347">
                  <c:v>-87</c:v>
                </c:pt>
                <c:pt idx="1348">
                  <c:v>-95</c:v>
                </c:pt>
                <c:pt idx="1349">
                  <c:v>-45</c:v>
                </c:pt>
                <c:pt idx="1350">
                  <c:v>-101</c:v>
                </c:pt>
                <c:pt idx="1351">
                  <c:v>-43</c:v>
                </c:pt>
                <c:pt idx="1352">
                  <c:v>-12</c:v>
                </c:pt>
                <c:pt idx="1353">
                  <c:v>-46</c:v>
                </c:pt>
                <c:pt idx="1354">
                  <c:v>13</c:v>
                </c:pt>
                <c:pt idx="1355">
                  <c:v>12</c:v>
                </c:pt>
                <c:pt idx="1356">
                  <c:v>18</c:v>
                </c:pt>
                <c:pt idx="1357">
                  <c:v>20</c:v>
                </c:pt>
                <c:pt idx="1358">
                  <c:v>-26</c:v>
                </c:pt>
                <c:pt idx="1359">
                  <c:v>-28</c:v>
                </c:pt>
                <c:pt idx="1360">
                  <c:v>-34</c:v>
                </c:pt>
                <c:pt idx="1361">
                  <c:v>-85</c:v>
                </c:pt>
                <c:pt idx="1362">
                  <c:v>-78</c:v>
                </c:pt>
                <c:pt idx="1363">
                  <c:v>-82</c:v>
                </c:pt>
                <c:pt idx="1364">
                  <c:v>-105</c:v>
                </c:pt>
                <c:pt idx="1365">
                  <c:v>-50</c:v>
                </c:pt>
                <c:pt idx="1366">
                  <c:v>-57</c:v>
                </c:pt>
                <c:pt idx="1367">
                  <c:v>-29</c:v>
                </c:pt>
                <c:pt idx="1368">
                  <c:v>3</c:v>
                </c:pt>
                <c:pt idx="1369">
                  <c:v>-12</c:v>
                </c:pt>
                <c:pt idx="1370">
                  <c:v>30</c:v>
                </c:pt>
                <c:pt idx="1371">
                  <c:v>-11</c:v>
                </c:pt>
                <c:pt idx="1372">
                  <c:v>20</c:v>
                </c:pt>
                <c:pt idx="1373">
                  <c:v>-11</c:v>
                </c:pt>
                <c:pt idx="1374">
                  <c:v>-47</c:v>
                </c:pt>
                <c:pt idx="1375">
                  <c:v>-35</c:v>
                </c:pt>
                <c:pt idx="1376">
                  <c:v>-90</c:v>
                </c:pt>
                <c:pt idx="1377">
                  <c:v>-78</c:v>
                </c:pt>
                <c:pt idx="1378">
                  <c:v>-78</c:v>
                </c:pt>
                <c:pt idx="1379">
                  <c:v>-72</c:v>
                </c:pt>
                <c:pt idx="1380">
                  <c:v>-56</c:v>
                </c:pt>
                <c:pt idx="1381">
                  <c:v>-22</c:v>
                </c:pt>
                <c:pt idx="1382">
                  <c:v>-23</c:v>
                </c:pt>
                <c:pt idx="1383">
                  <c:v>16</c:v>
                </c:pt>
                <c:pt idx="1384">
                  <c:v>4</c:v>
                </c:pt>
                <c:pt idx="1385">
                  <c:v>13</c:v>
                </c:pt>
                <c:pt idx="1386">
                  <c:v>7</c:v>
                </c:pt>
                <c:pt idx="1387">
                  <c:v>-1</c:v>
                </c:pt>
                <c:pt idx="1388">
                  <c:v>2</c:v>
                </c:pt>
                <c:pt idx="1389">
                  <c:v>-28</c:v>
                </c:pt>
                <c:pt idx="1390">
                  <c:v>-34</c:v>
                </c:pt>
                <c:pt idx="1391">
                  <c:v>-51</c:v>
                </c:pt>
                <c:pt idx="1392">
                  <c:v>-70</c:v>
                </c:pt>
                <c:pt idx="1393">
                  <c:v>-70</c:v>
                </c:pt>
                <c:pt idx="1394">
                  <c:v>-63</c:v>
                </c:pt>
                <c:pt idx="1395">
                  <c:v>-49</c:v>
                </c:pt>
                <c:pt idx="1396">
                  <c:v>-24</c:v>
                </c:pt>
                <c:pt idx="1397">
                  <c:v>-16</c:v>
                </c:pt>
                <c:pt idx="1398">
                  <c:v>-16</c:v>
                </c:pt>
                <c:pt idx="1399">
                  <c:v>7</c:v>
                </c:pt>
                <c:pt idx="1400">
                  <c:v>-6</c:v>
                </c:pt>
                <c:pt idx="1401">
                  <c:v>-5</c:v>
                </c:pt>
                <c:pt idx="1402">
                  <c:v>12</c:v>
                </c:pt>
                <c:pt idx="1403">
                  <c:v>-14</c:v>
                </c:pt>
                <c:pt idx="1404">
                  <c:v>0</c:v>
                </c:pt>
                <c:pt idx="1405">
                  <c:v>-22</c:v>
                </c:pt>
                <c:pt idx="1406">
                  <c:v>-20</c:v>
                </c:pt>
                <c:pt idx="1407">
                  <c:v>5</c:v>
                </c:pt>
                <c:pt idx="1408">
                  <c:v>-27</c:v>
                </c:pt>
                <c:pt idx="1409">
                  <c:v>-24</c:v>
                </c:pt>
                <c:pt idx="1410">
                  <c:v>5</c:v>
                </c:pt>
                <c:pt idx="1411">
                  <c:v>-5</c:v>
                </c:pt>
                <c:pt idx="1412">
                  <c:v>9</c:v>
                </c:pt>
                <c:pt idx="1413">
                  <c:v>16</c:v>
                </c:pt>
                <c:pt idx="1414">
                  <c:v>5</c:v>
                </c:pt>
                <c:pt idx="1415">
                  <c:v>14</c:v>
                </c:pt>
                <c:pt idx="1416">
                  <c:v>16</c:v>
                </c:pt>
                <c:pt idx="1417">
                  <c:v>18</c:v>
                </c:pt>
                <c:pt idx="1418">
                  <c:v>22</c:v>
                </c:pt>
                <c:pt idx="1419">
                  <c:v>28</c:v>
                </c:pt>
                <c:pt idx="1420">
                  <c:v>24</c:v>
                </c:pt>
                <c:pt idx="1421">
                  <c:v>44</c:v>
                </c:pt>
                <c:pt idx="1422">
                  <c:v>35</c:v>
                </c:pt>
                <c:pt idx="1423">
                  <c:v>42</c:v>
                </c:pt>
                <c:pt idx="1424">
                  <c:v>61</c:v>
                </c:pt>
                <c:pt idx="1425">
                  <c:v>46</c:v>
                </c:pt>
                <c:pt idx="1426">
                  <c:v>54</c:v>
                </c:pt>
                <c:pt idx="1427">
                  <c:v>49</c:v>
                </c:pt>
                <c:pt idx="1428">
                  <c:v>38</c:v>
                </c:pt>
                <c:pt idx="1429">
                  <c:v>45</c:v>
                </c:pt>
                <c:pt idx="1430">
                  <c:v>33</c:v>
                </c:pt>
                <c:pt idx="1431">
                  <c:v>32</c:v>
                </c:pt>
                <c:pt idx="1432">
                  <c:v>34</c:v>
                </c:pt>
                <c:pt idx="1433">
                  <c:v>28</c:v>
                </c:pt>
                <c:pt idx="1434">
                  <c:v>36</c:v>
                </c:pt>
                <c:pt idx="1435">
                  <c:v>41</c:v>
                </c:pt>
                <c:pt idx="1436">
                  <c:v>43</c:v>
                </c:pt>
                <c:pt idx="1437">
                  <c:v>51</c:v>
                </c:pt>
                <c:pt idx="1438">
                  <c:v>52</c:v>
                </c:pt>
                <c:pt idx="1439">
                  <c:v>53</c:v>
                </c:pt>
                <c:pt idx="1440">
                  <c:v>52</c:v>
                </c:pt>
                <c:pt idx="1441">
                  <c:v>46</c:v>
                </c:pt>
                <c:pt idx="1442">
                  <c:v>44</c:v>
                </c:pt>
                <c:pt idx="1443">
                  <c:v>39</c:v>
                </c:pt>
                <c:pt idx="1444">
                  <c:v>37</c:v>
                </c:pt>
                <c:pt idx="1445">
                  <c:v>37</c:v>
                </c:pt>
                <c:pt idx="1446">
                  <c:v>33</c:v>
                </c:pt>
                <c:pt idx="1447">
                  <c:v>37</c:v>
                </c:pt>
                <c:pt idx="1448">
                  <c:v>35</c:v>
                </c:pt>
                <c:pt idx="1449">
                  <c:v>33</c:v>
                </c:pt>
                <c:pt idx="1450">
                  <c:v>33</c:v>
                </c:pt>
                <c:pt idx="1451">
                  <c:v>28</c:v>
                </c:pt>
                <c:pt idx="1452">
                  <c:v>24</c:v>
                </c:pt>
                <c:pt idx="1453">
                  <c:v>23</c:v>
                </c:pt>
                <c:pt idx="1454">
                  <c:v>17</c:v>
                </c:pt>
                <c:pt idx="1455">
                  <c:v>15</c:v>
                </c:pt>
                <c:pt idx="1456">
                  <c:v>13</c:v>
                </c:pt>
                <c:pt idx="1457">
                  <c:v>12</c:v>
                </c:pt>
                <c:pt idx="1458">
                  <c:v>9</c:v>
                </c:pt>
                <c:pt idx="1459">
                  <c:v>10</c:v>
                </c:pt>
                <c:pt idx="1460">
                  <c:v>10</c:v>
                </c:pt>
                <c:pt idx="1461">
                  <c:v>5</c:v>
                </c:pt>
                <c:pt idx="1462">
                  <c:v>9</c:v>
                </c:pt>
                <c:pt idx="1463">
                  <c:v>4</c:v>
                </c:pt>
                <c:pt idx="1464">
                  <c:v>3</c:v>
                </c:pt>
                <c:pt idx="1465">
                  <c:v>2</c:v>
                </c:pt>
                <c:pt idx="1466">
                  <c:v>3</c:v>
                </c:pt>
                <c:pt idx="1467">
                  <c:v>2</c:v>
                </c:pt>
                <c:pt idx="1468">
                  <c:v>1</c:v>
                </c:pt>
                <c:pt idx="1469">
                  <c:v>1</c:v>
                </c:pt>
                <c:pt idx="1470">
                  <c:v>-7</c:v>
                </c:pt>
                <c:pt idx="1471">
                  <c:v>0</c:v>
                </c:pt>
                <c:pt idx="1472">
                  <c:v>-3</c:v>
                </c:pt>
                <c:pt idx="1473">
                  <c:v>6</c:v>
                </c:pt>
                <c:pt idx="1474">
                  <c:v>-3</c:v>
                </c:pt>
                <c:pt idx="1475">
                  <c:v>-13</c:v>
                </c:pt>
                <c:pt idx="1476">
                  <c:v>4</c:v>
                </c:pt>
                <c:pt idx="1477">
                  <c:v>-2</c:v>
                </c:pt>
                <c:pt idx="1478">
                  <c:v>-6</c:v>
                </c:pt>
                <c:pt idx="1479">
                  <c:v>1</c:v>
                </c:pt>
                <c:pt idx="1480">
                  <c:v>-16</c:v>
                </c:pt>
                <c:pt idx="1481">
                  <c:v>0</c:v>
                </c:pt>
                <c:pt idx="1482">
                  <c:v>-10</c:v>
                </c:pt>
                <c:pt idx="1483">
                  <c:v>-1</c:v>
                </c:pt>
                <c:pt idx="1484">
                  <c:v>-2</c:v>
                </c:pt>
                <c:pt idx="1485">
                  <c:v>-5</c:v>
                </c:pt>
                <c:pt idx="1486">
                  <c:v>-1</c:v>
                </c:pt>
                <c:pt idx="1487">
                  <c:v>-10</c:v>
                </c:pt>
                <c:pt idx="1488">
                  <c:v>1</c:v>
                </c:pt>
                <c:pt idx="1489">
                  <c:v>3</c:v>
                </c:pt>
                <c:pt idx="1490">
                  <c:v>-10</c:v>
                </c:pt>
                <c:pt idx="1491">
                  <c:v>2</c:v>
                </c:pt>
                <c:pt idx="1492">
                  <c:v>-3</c:v>
                </c:pt>
                <c:pt idx="1493">
                  <c:v>-5</c:v>
                </c:pt>
                <c:pt idx="1494">
                  <c:v>9</c:v>
                </c:pt>
                <c:pt idx="1495">
                  <c:v>1</c:v>
                </c:pt>
                <c:pt idx="1496">
                  <c:v>-1</c:v>
                </c:pt>
                <c:pt idx="1497">
                  <c:v>6</c:v>
                </c:pt>
                <c:pt idx="1498">
                  <c:v>-1</c:v>
                </c:pt>
                <c:pt idx="1499">
                  <c:v>1</c:v>
                </c:pt>
                <c:pt idx="1500">
                  <c:v>-5</c:v>
                </c:pt>
                <c:pt idx="1501">
                  <c:v>0</c:v>
                </c:pt>
                <c:pt idx="1502">
                  <c:v>-8</c:v>
                </c:pt>
                <c:pt idx="1503">
                  <c:v>6</c:v>
                </c:pt>
                <c:pt idx="1504">
                  <c:v>7</c:v>
                </c:pt>
                <c:pt idx="1505">
                  <c:v>9</c:v>
                </c:pt>
                <c:pt idx="1506">
                  <c:v>27</c:v>
                </c:pt>
                <c:pt idx="1507">
                  <c:v>23</c:v>
                </c:pt>
                <c:pt idx="1508">
                  <c:v>29</c:v>
                </c:pt>
                <c:pt idx="1509">
                  <c:v>36</c:v>
                </c:pt>
                <c:pt idx="1510">
                  <c:v>32</c:v>
                </c:pt>
                <c:pt idx="1511">
                  <c:v>30</c:v>
                </c:pt>
                <c:pt idx="1512">
                  <c:v>25</c:v>
                </c:pt>
                <c:pt idx="1513">
                  <c:v>23</c:v>
                </c:pt>
                <c:pt idx="1514">
                  <c:v>21</c:v>
                </c:pt>
                <c:pt idx="1515">
                  <c:v>19</c:v>
                </c:pt>
                <c:pt idx="1516">
                  <c:v>24</c:v>
                </c:pt>
                <c:pt idx="1517">
                  <c:v>23</c:v>
                </c:pt>
                <c:pt idx="1518">
                  <c:v>24</c:v>
                </c:pt>
                <c:pt idx="1519">
                  <c:v>28</c:v>
                </c:pt>
                <c:pt idx="1520">
                  <c:v>25</c:v>
                </c:pt>
                <c:pt idx="1521">
                  <c:v>26</c:v>
                </c:pt>
                <c:pt idx="1522">
                  <c:v>24</c:v>
                </c:pt>
                <c:pt idx="1523">
                  <c:v>22</c:v>
                </c:pt>
                <c:pt idx="1524">
                  <c:v>22</c:v>
                </c:pt>
                <c:pt idx="1525">
                  <c:v>22</c:v>
                </c:pt>
                <c:pt idx="1526">
                  <c:v>25</c:v>
                </c:pt>
                <c:pt idx="1527">
                  <c:v>25</c:v>
                </c:pt>
                <c:pt idx="1528">
                  <c:v>26</c:v>
                </c:pt>
                <c:pt idx="1529">
                  <c:v>26</c:v>
                </c:pt>
                <c:pt idx="1530">
                  <c:v>22</c:v>
                </c:pt>
                <c:pt idx="1531">
                  <c:v>22</c:v>
                </c:pt>
                <c:pt idx="1532">
                  <c:v>19</c:v>
                </c:pt>
                <c:pt idx="1533">
                  <c:v>15</c:v>
                </c:pt>
                <c:pt idx="1534">
                  <c:v>10</c:v>
                </c:pt>
                <c:pt idx="1535">
                  <c:v>9</c:v>
                </c:pt>
                <c:pt idx="1536">
                  <c:v>5</c:v>
                </c:pt>
                <c:pt idx="1537">
                  <c:v>4</c:v>
                </c:pt>
                <c:pt idx="1538">
                  <c:v>5</c:v>
                </c:pt>
                <c:pt idx="1539">
                  <c:v>5</c:v>
                </c:pt>
                <c:pt idx="1540">
                  <c:v>5</c:v>
                </c:pt>
                <c:pt idx="1541">
                  <c:v>6</c:v>
                </c:pt>
                <c:pt idx="1542">
                  <c:v>6</c:v>
                </c:pt>
                <c:pt idx="1543">
                  <c:v>5</c:v>
                </c:pt>
                <c:pt idx="1544">
                  <c:v>3</c:v>
                </c:pt>
                <c:pt idx="1545">
                  <c:v>1</c:v>
                </c:pt>
                <c:pt idx="1546">
                  <c:v>-2</c:v>
                </c:pt>
                <c:pt idx="1547">
                  <c:v>0</c:v>
                </c:pt>
                <c:pt idx="1548">
                  <c:v>-4</c:v>
                </c:pt>
                <c:pt idx="1549">
                  <c:v>-4</c:v>
                </c:pt>
                <c:pt idx="1550">
                  <c:v>0</c:v>
                </c:pt>
                <c:pt idx="1551">
                  <c:v>-1</c:v>
                </c:pt>
                <c:pt idx="1552">
                  <c:v>-2</c:v>
                </c:pt>
                <c:pt idx="1553">
                  <c:v>1</c:v>
                </c:pt>
                <c:pt idx="1554">
                  <c:v>0</c:v>
                </c:pt>
                <c:pt idx="1555">
                  <c:v>-1</c:v>
                </c:pt>
                <c:pt idx="1556">
                  <c:v>0</c:v>
                </c:pt>
                <c:pt idx="1557">
                  <c:v>2</c:v>
                </c:pt>
                <c:pt idx="1558">
                  <c:v>-7</c:v>
                </c:pt>
                <c:pt idx="1559">
                  <c:v>-6</c:v>
                </c:pt>
                <c:pt idx="1560">
                  <c:v>3</c:v>
                </c:pt>
                <c:pt idx="1561">
                  <c:v>5</c:v>
                </c:pt>
                <c:pt idx="1562">
                  <c:v>2</c:v>
                </c:pt>
                <c:pt idx="1563">
                  <c:v>2</c:v>
                </c:pt>
                <c:pt idx="1564">
                  <c:v>1</c:v>
                </c:pt>
                <c:pt idx="1565">
                  <c:v>5</c:v>
                </c:pt>
                <c:pt idx="1566">
                  <c:v>0</c:v>
                </c:pt>
                <c:pt idx="1567">
                  <c:v>1</c:v>
                </c:pt>
                <c:pt idx="1568">
                  <c:v>-6</c:v>
                </c:pt>
                <c:pt idx="1569">
                  <c:v>0</c:v>
                </c:pt>
                <c:pt idx="1570">
                  <c:v>-2</c:v>
                </c:pt>
                <c:pt idx="1571">
                  <c:v>1</c:v>
                </c:pt>
                <c:pt idx="1572">
                  <c:v>7</c:v>
                </c:pt>
                <c:pt idx="1573">
                  <c:v>-5</c:v>
                </c:pt>
                <c:pt idx="1574">
                  <c:v>4</c:v>
                </c:pt>
                <c:pt idx="1575">
                  <c:v>6</c:v>
                </c:pt>
                <c:pt idx="1576">
                  <c:v>-1</c:v>
                </c:pt>
                <c:pt idx="1577">
                  <c:v>2</c:v>
                </c:pt>
                <c:pt idx="1578">
                  <c:v>-2</c:v>
                </c:pt>
                <c:pt idx="1579">
                  <c:v>0</c:v>
                </c:pt>
                <c:pt idx="1580">
                  <c:v>-1</c:v>
                </c:pt>
                <c:pt idx="1581">
                  <c:v>-9</c:v>
                </c:pt>
                <c:pt idx="1582">
                  <c:v>12</c:v>
                </c:pt>
                <c:pt idx="1583">
                  <c:v>3</c:v>
                </c:pt>
                <c:pt idx="1584">
                  <c:v>3</c:v>
                </c:pt>
                <c:pt idx="1585">
                  <c:v>9</c:v>
                </c:pt>
                <c:pt idx="1586">
                  <c:v>1</c:v>
                </c:pt>
                <c:pt idx="1587">
                  <c:v>9</c:v>
                </c:pt>
                <c:pt idx="1588">
                  <c:v>3</c:v>
                </c:pt>
                <c:pt idx="1589">
                  <c:v>8</c:v>
                </c:pt>
                <c:pt idx="1590">
                  <c:v>8</c:v>
                </c:pt>
                <c:pt idx="1591">
                  <c:v>0</c:v>
                </c:pt>
                <c:pt idx="1592">
                  <c:v>0</c:v>
                </c:pt>
                <c:pt idx="1593">
                  <c:v>-4</c:v>
                </c:pt>
                <c:pt idx="1594">
                  <c:v>2</c:v>
                </c:pt>
                <c:pt idx="1595">
                  <c:v>1</c:v>
                </c:pt>
                <c:pt idx="1596">
                  <c:v>3</c:v>
                </c:pt>
                <c:pt idx="1597">
                  <c:v>8</c:v>
                </c:pt>
                <c:pt idx="1598">
                  <c:v>11</c:v>
                </c:pt>
                <c:pt idx="1599">
                  <c:v>16</c:v>
                </c:pt>
                <c:pt idx="1600">
                  <c:v>21</c:v>
                </c:pt>
                <c:pt idx="1601">
                  <c:v>29</c:v>
                </c:pt>
                <c:pt idx="1602">
                  <c:v>26</c:v>
                </c:pt>
                <c:pt idx="1603">
                  <c:v>35</c:v>
                </c:pt>
                <c:pt idx="1604">
                  <c:v>30</c:v>
                </c:pt>
                <c:pt idx="1605">
                  <c:v>30</c:v>
                </c:pt>
                <c:pt idx="1606">
                  <c:v>26</c:v>
                </c:pt>
                <c:pt idx="1607">
                  <c:v>22</c:v>
                </c:pt>
                <c:pt idx="1608">
                  <c:v>22</c:v>
                </c:pt>
                <c:pt idx="1609">
                  <c:v>19</c:v>
                </c:pt>
                <c:pt idx="1610">
                  <c:v>18</c:v>
                </c:pt>
                <c:pt idx="1611">
                  <c:v>20</c:v>
                </c:pt>
                <c:pt idx="1612">
                  <c:v>20</c:v>
                </c:pt>
                <c:pt idx="1613">
                  <c:v>20</c:v>
                </c:pt>
                <c:pt idx="1614">
                  <c:v>23</c:v>
                </c:pt>
                <c:pt idx="1615">
                  <c:v>22</c:v>
                </c:pt>
                <c:pt idx="1616">
                  <c:v>23</c:v>
                </c:pt>
                <c:pt idx="1617">
                  <c:v>24</c:v>
                </c:pt>
                <c:pt idx="1618">
                  <c:v>21</c:v>
                </c:pt>
                <c:pt idx="1619">
                  <c:v>17</c:v>
                </c:pt>
                <c:pt idx="1620">
                  <c:v>20</c:v>
                </c:pt>
                <c:pt idx="1621">
                  <c:v>8</c:v>
                </c:pt>
                <c:pt idx="1622">
                  <c:v>11</c:v>
                </c:pt>
                <c:pt idx="1623">
                  <c:v>7</c:v>
                </c:pt>
                <c:pt idx="1624">
                  <c:v>5</c:v>
                </c:pt>
                <c:pt idx="1625">
                  <c:v>2</c:v>
                </c:pt>
                <c:pt idx="1626">
                  <c:v>3</c:v>
                </c:pt>
                <c:pt idx="1627">
                  <c:v>4</c:v>
                </c:pt>
                <c:pt idx="1628">
                  <c:v>3</c:v>
                </c:pt>
                <c:pt idx="1629">
                  <c:v>3</c:v>
                </c:pt>
                <c:pt idx="1630">
                  <c:v>3</c:v>
                </c:pt>
                <c:pt idx="1631">
                  <c:v>0</c:v>
                </c:pt>
                <c:pt idx="1632">
                  <c:v>-8</c:v>
                </c:pt>
                <c:pt idx="1633">
                  <c:v>-7</c:v>
                </c:pt>
                <c:pt idx="1634">
                  <c:v>-1</c:v>
                </c:pt>
                <c:pt idx="1635">
                  <c:v>-10</c:v>
                </c:pt>
                <c:pt idx="1636">
                  <c:v>-4</c:v>
                </c:pt>
                <c:pt idx="1637">
                  <c:v>-9</c:v>
                </c:pt>
                <c:pt idx="1638">
                  <c:v>-9</c:v>
                </c:pt>
                <c:pt idx="1639">
                  <c:v>-1</c:v>
                </c:pt>
                <c:pt idx="1640">
                  <c:v>-16</c:v>
                </c:pt>
                <c:pt idx="1641">
                  <c:v>-8</c:v>
                </c:pt>
                <c:pt idx="1642">
                  <c:v>-2</c:v>
                </c:pt>
                <c:pt idx="1643">
                  <c:v>-8</c:v>
                </c:pt>
                <c:pt idx="1644">
                  <c:v>1</c:v>
                </c:pt>
                <c:pt idx="1645">
                  <c:v>-16</c:v>
                </c:pt>
                <c:pt idx="1646">
                  <c:v>-2</c:v>
                </c:pt>
                <c:pt idx="1647">
                  <c:v>-10</c:v>
                </c:pt>
                <c:pt idx="1648">
                  <c:v>-22</c:v>
                </c:pt>
                <c:pt idx="1649">
                  <c:v>-15</c:v>
                </c:pt>
                <c:pt idx="1650">
                  <c:v>-11</c:v>
                </c:pt>
                <c:pt idx="1651">
                  <c:v>-15</c:v>
                </c:pt>
                <c:pt idx="1652">
                  <c:v>-6</c:v>
                </c:pt>
                <c:pt idx="1653">
                  <c:v>-6</c:v>
                </c:pt>
                <c:pt idx="1654">
                  <c:v>0</c:v>
                </c:pt>
                <c:pt idx="1655">
                  <c:v>-3</c:v>
                </c:pt>
                <c:pt idx="1656">
                  <c:v>-4</c:v>
                </c:pt>
                <c:pt idx="1657">
                  <c:v>-7</c:v>
                </c:pt>
                <c:pt idx="1658">
                  <c:v>1</c:v>
                </c:pt>
                <c:pt idx="1659">
                  <c:v>-7</c:v>
                </c:pt>
                <c:pt idx="1660">
                  <c:v>-9</c:v>
                </c:pt>
                <c:pt idx="1661">
                  <c:v>-10</c:v>
                </c:pt>
                <c:pt idx="1662">
                  <c:v>-13</c:v>
                </c:pt>
                <c:pt idx="1663">
                  <c:v>-17</c:v>
                </c:pt>
                <c:pt idx="1664">
                  <c:v>-15</c:v>
                </c:pt>
                <c:pt idx="1665">
                  <c:v>-13</c:v>
                </c:pt>
                <c:pt idx="1666">
                  <c:v>-15</c:v>
                </c:pt>
                <c:pt idx="1667">
                  <c:v>-15</c:v>
                </c:pt>
                <c:pt idx="1668">
                  <c:v>-5</c:v>
                </c:pt>
                <c:pt idx="1669">
                  <c:v>-2</c:v>
                </c:pt>
                <c:pt idx="1670">
                  <c:v>5</c:v>
                </c:pt>
                <c:pt idx="1671">
                  <c:v>3</c:v>
                </c:pt>
                <c:pt idx="1672">
                  <c:v>0</c:v>
                </c:pt>
                <c:pt idx="1673">
                  <c:v>12</c:v>
                </c:pt>
                <c:pt idx="1674">
                  <c:v>2</c:v>
                </c:pt>
                <c:pt idx="1675">
                  <c:v>9</c:v>
                </c:pt>
                <c:pt idx="1676">
                  <c:v>7</c:v>
                </c:pt>
                <c:pt idx="1677">
                  <c:v>3</c:v>
                </c:pt>
                <c:pt idx="1678">
                  <c:v>-8</c:v>
                </c:pt>
                <c:pt idx="1679">
                  <c:v>0</c:v>
                </c:pt>
                <c:pt idx="1680">
                  <c:v>-9</c:v>
                </c:pt>
                <c:pt idx="1681">
                  <c:v>-12</c:v>
                </c:pt>
                <c:pt idx="1682">
                  <c:v>-4</c:v>
                </c:pt>
                <c:pt idx="1683">
                  <c:v>-11</c:v>
                </c:pt>
                <c:pt idx="1684">
                  <c:v>2</c:v>
                </c:pt>
                <c:pt idx="1685">
                  <c:v>-1</c:v>
                </c:pt>
                <c:pt idx="1686">
                  <c:v>13</c:v>
                </c:pt>
                <c:pt idx="1687">
                  <c:v>19</c:v>
                </c:pt>
                <c:pt idx="1688">
                  <c:v>31</c:v>
                </c:pt>
                <c:pt idx="1689">
                  <c:v>38</c:v>
                </c:pt>
                <c:pt idx="1690">
                  <c:v>45</c:v>
                </c:pt>
                <c:pt idx="1691">
                  <c:v>39</c:v>
                </c:pt>
                <c:pt idx="1692">
                  <c:v>36</c:v>
                </c:pt>
                <c:pt idx="1693">
                  <c:v>32</c:v>
                </c:pt>
                <c:pt idx="1694">
                  <c:v>26</c:v>
                </c:pt>
                <c:pt idx="1695">
                  <c:v>27</c:v>
                </c:pt>
                <c:pt idx="1696">
                  <c:v>20</c:v>
                </c:pt>
                <c:pt idx="1697">
                  <c:v>20</c:v>
                </c:pt>
                <c:pt idx="1698">
                  <c:v>21</c:v>
                </c:pt>
                <c:pt idx="1699">
                  <c:v>21</c:v>
                </c:pt>
                <c:pt idx="1700">
                  <c:v>22</c:v>
                </c:pt>
                <c:pt idx="1701">
                  <c:v>25</c:v>
                </c:pt>
                <c:pt idx="1702">
                  <c:v>27</c:v>
                </c:pt>
                <c:pt idx="1703">
                  <c:v>27</c:v>
                </c:pt>
                <c:pt idx="1704">
                  <c:v>29</c:v>
                </c:pt>
                <c:pt idx="1705">
                  <c:v>25</c:v>
                </c:pt>
                <c:pt idx="1706">
                  <c:v>22</c:v>
                </c:pt>
                <c:pt idx="1707">
                  <c:v>20</c:v>
                </c:pt>
                <c:pt idx="1708">
                  <c:v>16</c:v>
                </c:pt>
                <c:pt idx="1709">
                  <c:v>12</c:v>
                </c:pt>
                <c:pt idx="1710">
                  <c:v>8</c:v>
                </c:pt>
                <c:pt idx="1711">
                  <c:v>3</c:v>
                </c:pt>
                <c:pt idx="1712">
                  <c:v>8</c:v>
                </c:pt>
                <c:pt idx="1713">
                  <c:v>2</c:v>
                </c:pt>
                <c:pt idx="1714">
                  <c:v>6</c:v>
                </c:pt>
                <c:pt idx="1715">
                  <c:v>9</c:v>
                </c:pt>
                <c:pt idx="1716">
                  <c:v>2</c:v>
                </c:pt>
                <c:pt idx="1717">
                  <c:v>13</c:v>
                </c:pt>
                <c:pt idx="1718">
                  <c:v>17</c:v>
                </c:pt>
                <c:pt idx="1719">
                  <c:v>11</c:v>
                </c:pt>
                <c:pt idx="1720">
                  <c:v>0</c:v>
                </c:pt>
                <c:pt idx="1721">
                  <c:v>6</c:v>
                </c:pt>
                <c:pt idx="1722">
                  <c:v>1</c:v>
                </c:pt>
                <c:pt idx="1723">
                  <c:v>1</c:v>
                </c:pt>
                <c:pt idx="1724">
                  <c:v>-1</c:v>
                </c:pt>
                <c:pt idx="1725">
                  <c:v>-22</c:v>
                </c:pt>
                <c:pt idx="1726">
                  <c:v>-17</c:v>
                </c:pt>
                <c:pt idx="1727">
                  <c:v>-20</c:v>
                </c:pt>
                <c:pt idx="1728">
                  <c:v>-19</c:v>
                </c:pt>
                <c:pt idx="1729">
                  <c:v>-26</c:v>
                </c:pt>
                <c:pt idx="1730">
                  <c:v>-9</c:v>
                </c:pt>
                <c:pt idx="1731">
                  <c:v>-16</c:v>
                </c:pt>
                <c:pt idx="1732">
                  <c:v>-7</c:v>
                </c:pt>
                <c:pt idx="1733">
                  <c:v>1</c:v>
                </c:pt>
                <c:pt idx="1734">
                  <c:v>6</c:v>
                </c:pt>
                <c:pt idx="1735">
                  <c:v>9</c:v>
                </c:pt>
                <c:pt idx="1736">
                  <c:v>-10</c:v>
                </c:pt>
                <c:pt idx="1737">
                  <c:v>-8</c:v>
                </c:pt>
                <c:pt idx="1738">
                  <c:v>0</c:v>
                </c:pt>
                <c:pt idx="1739">
                  <c:v>-18</c:v>
                </c:pt>
                <c:pt idx="1740">
                  <c:v>-18</c:v>
                </c:pt>
                <c:pt idx="1741">
                  <c:v>-17</c:v>
                </c:pt>
                <c:pt idx="1742">
                  <c:v>-22</c:v>
                </c:pt>
                <c:pt idx="1743">
                  <c:v>-28</c:v>
                </c:pt>
                <c:pt idx="1744">
                  <c:v>-12</c:v>
                </c:pt>
                <c:pt idx="1745">
                  <c:v>-15</c:v>
                </c:pt>
                <c:pt idx="1746">
                  <c:v>7</c:v>
                </c:pt>
                <c:pt idx="1747">
                  <c:v>27</c:v>
                </c:pt>
                <c:pt idx="1748">
                  <c:v>10</c:v>
                </c:pt>
                <c:pt idx="1749">
                  <c:v>16</c:v>
                </c:pt>
                <c:pt idx="1750">
                  <c:v>12</c:v>
                </c:pt>
                <c:pt idx="1751">
                  <c:v>-17</c:v>
                </c:pt>
                <c:pt idx="1752">
                  <c:v>-27</c:v>
                </c:pt>
                <c:pt idx="1753">
                  <c:v>-15</c:v>
                </c:pt>
                <c:pt idx="1754">
                  <c:v>-30</c:v>
                </c:pt>
                <c:pt idx="1755">
                  <c:v>-42</c:v>
                </c:pt>
                <c:pt idx="1756">
                  <c:v>-12</c:v>
                </c:pt>
                <c:pt idx="1757">
                  <c:v>-24</c:v>
                </c:pt>
                <c:pt idx="1758">
                  <c:v>1</c:v>
                </c:pt>
                <c:pt idx="1759">
                  <c:v>-2</c:v>
                </c:pt>
                <c:pt idx="1760">
                  <c:v>-1</c:v>
                </c:pt>
                <c:pt idx="1761">
                  <c:v>15</c:v>
                </c:pt>
                <c:pt idx="1762">
                  <c:v>9</c:v>
                </c:pt>
                <c:pt idx="1763">
                  <c:v>18</c:v>
                </c:pt>
                <c:pt idx="1764">
                  <c:v>8</c:v>
                </c:pt>
                <c:pt idx="1765">
                  <c:v>-1</c:v>
                </c:pt>
                <c:pt idx="1766">
                  <c:v>5</c:v>
                </c:pt>
                <c:pt idx="1767">
                  <c:v>-8</c:v>
                </c:pt>
                <c:pt idx="1768">
                  <c:v>-13</c:v>
                </c:pt>
                <c:pt idx="1769">
                  <c:v>-8</c:v>
                </c:pt>
                <c:pt idx="1770">
                  <c:v>-10</c:v>
                </c:pt>
                <c:pt idx="1771">
                  <c:v>-5</c:v>
                </c:pt>
                <c:pt idx="1772">
                  <c:v>-7</c:v>
                </c:pt>
                <c:pt idx="1773">
                  <c:v>-13</c:v>
                </c:pt>
                <c:pt idx="1774">
                  <c:v>-5</c:v>
                </c:pt>
                <c:pt idx="1775">
                  <c:v>-3</c:v>
                </c:pt>
                <c:pt idx="1776">
                  <c:v>8</c:v>
                </c:pt>
                <c:pt idx="1777">
                  <c:v>14</c:v>
                </c:pt>
                <c:pt idx="1778">
                  <c:v>18</c:v>
                </c:pt>
                <c:pt idx="1779">
                  <c:v>15</c:v>
                </c:pt>
                <c:pt idx="1780">
                  <c:v>15</c:v>
                </c:pt>
                <c:pt idx="1781">
                  <c:v>9</c:v>
                </c:pt>
                <c:pt idx="1782">
                  <c:v>10</c:v>
                </c:pt>
                <c:pt idx="1783">
                  <c:v>17</c:v>
                </c:pt>
                <c:pt idx="1784">
                  <c:v>-14</c:v>
                </c:pt>
                <c:pt idx="1785">
                  <c:v>-39</c:v>
                </c:pt>
                <c:pt idx="1786">
                  <c:v>-32</c:v>
                </c:pt>
                <c:pt idx="1787">
                  <c:v>22</c:v>
                </c:pt>
                <c:pt idx="1788">
                  <c:v>44</c:v>
                </c:pt>
                <c:pt idx="1789">
                  <c:v>77</c:v>
                </c:pt>
                <c:pt idx="1790">
                  <c:v>128</c:v>
                </c:pt>
                <c:pt idx="1791">
                  <c:v>164</c:v>
                </c:pt>
                <c:pt idx="1792">
                  <c:v>165</c:v>
                </c:pt>
                <c:pt idx="1793">
                  <c:v>180</c:v>
                </c:pt>
                <c:pt idx="1794">
                  <c:v>204</c:v>
                </c:pt>
                <c:pt idx="1795">
                  <c:v>155</c:v>
                </c:pt>
                <c:pt idx="1796">
                  <c:v>120</c:v>
                </c:pt>
                <c:pt idx="1797">
                  <c:v>127</c:v>
                </c:pt>
                <c:pt idx="1798">
                  <c:v>87</c:v>
                </c:pt>
                <c:pt idx="1799">
                  <c:v>84</c:v>
                </c:pt>
                <c:pt idx="1800">
                  <c:v>48</c:v>
                </c:pt>
                <c:pt idx="1801">
                  <c:v>3</c:v>
                </c:pt>
                <c:pt idx="1802">
                  <c:v>15</c:v>
                </c:pt>
                <c:pt idx="1803">
                  <c:v>-7</c:v>
                </c:pt>
                <c:pt idx="1804">
                  <c:v>-1</c:v>
                </c:pt>
                <c:pt idx="1805">
                  <c:v>18</c:v>
                </c:pt>
                <c:pt idx="1806">
                  <c:v>-5</c:v>
                </c:pt>
                <c:pt idx="1807">
                  <c:v>13</c:v>
                </c:pt>
                <c:pt idx="1808">
                  <c:v>4</c:v>
                </c:pt>
                <c:pt idx="1809">
                  <c:v>-5</c:v>
                </c:pt>
                <c:pt idx="1810">
                  <c:v>6</c:v>
                </c:pt>
                <c:pt idx="1811">
                  <c:v>16</c:v>
                </c:pt>
                <c:pt idx="1812">
                  <c:v>67</c:v>
                </c:pt>
                <c:pt idx="1813">
                  <c:v>84</c:v>
                </c:pt>
                <c:pt idx="1814">
                  <c:v>82</c:v>
                </c:pt>
                <c:pt idx="1815">
                  <c:v>107</c:v>
                </c:pt>
                <c:pt idx="1816">
                  <c:v>94</c:v>
                </c:pt>
                <c:pt idx="1817">
                  <c:v>105</c:v>
                </c:pt>
                <c:pt idx="1818">
                  <c:v>122</c:v>
                </c:pt>
                <c:pt idx="1819">
                  <c:v>102</c:v>
                </c:pt>
                <c:pt idx="1820">
                  <c:v>133</c:v>
                </c:pt>
                <c:pt idx="1821">
                  <c:v>114</c:v>
                </c:pt>
                <c:pt idx="1822">
                  <c:v>96</c:v>
                </c:pt>
                <c:pt idx="1823">
                  <c:v>126</c:v>
                </c:pt>
                <c:pt idx="1824">
                  <c:v>112</c:v>
                </c:pt>
                <c:pt idx="1825">
                  <c:v>89</c:v>
                </c:pt>
                <c:pt idx="1826">
                  <c:v>59</c:v>
                </c:pt>
                <c:pt idx="1827">
                  <c:v>39</c:v>
                </c:pt>
                <c:pt idx="1828">
                  <c:v>1</c:v>
                </c:pt>
                <c:pt idx="1829">
                  <c:v>12</c:v>
                </c:pt>
                <c:pt idx="1830">
                  <c:v>4</c:v>
                </c:pt>
                <c:pt idx="1831">
                  <c:v>-47</c:v>
                </c:pt>
                <c:pt idx="1832">
                  <c:v>-52</c:v>
                </c:pt>
                <c:pt idx="1833">
                  <c:v>-50</c:v>
                </c:pt>
                <c:pt idx="1834">
                  <c:v>-52</c:v>
                </c:pt>
                <c:pt idx="1835">
                  <c:v>-37</c:v>
                </c:pt>
                <c:pt idx="1836">
                  <c:v>-46</c:v>
                </c:pt>
                <c:pt idx="1837">
                  <c:v>-38</c:v>
                </c:pt>
                <c:pt idx="1838">
                  <c:v>-31</c:v>
                </c:pt>
                <c:pt idx="1839">
                  <c:v>-15</c:v>
                </c:pt>
                <c:pt idx="1840">
                  <c:v>-19</c:v>
                </c:pt>
                <c:pt idx="1841">
                  <c:v>-21</c:v>
                </c:pt>
                <c:pt idx="1842">
                  <c:v>-28</c:v>
                </c:pt>
                <c:pt idx="1843">
                  <c:v>-46</c:v>
                </c:pt>
                <c:pt idx="1844">
                  <c:v>-54</c:v>
                </c:pt>
                <c:pt idx="1845">
                  <c:v>-56</c:v>
                </c:pt>
                <c:pt idx="1846">
                  <c:v>-68</c:v>
                </c:pt>
                <c:pt idx="1847">
                  <c:v>-68</c:v>
                </c:pt>
                <c:pt idx="1848">
                  <c:v>-81</c:v>
                </c:pt>
                <c:pt idx="1849">
                  <c:v>-76</c:v>
                </c:pt>
                <c:pt idx="1850">
                  <c:v>-70</c:v>
                </c:pt>
                <c:pt idx="1851">
                  <c:v>-72</c:v>
                </c:pt>
                <c:pt idx="1852">
                  <c:v>-60</c:v>
                </c:pt>
                <c:pt idx="1853">
                  <c:v>-46</c:v>
                </c:pt>
                <c:pt idx="1854">
                  <c:v>-54</c:v>
                </c:pt>
                <c:pt idx="1855">
                  <c:v>-45</c:v>
                </c:pt>
                <c:pt idx="1856">
                  <c:v>-31</c:v>
                </c:pt>
                <c:pt idx="1857">
                  <c:v>-41</c:v>
                </c:pt>
                <c:pt idx="1858">
                  <c:v>-42</c:v>
                </c:pt>
                <c:pt idx="1859">
                  <c:v>-71</c:v>
                </c:pt>
                <c:pt idx="1860">
                  <c:v>-46</c:v>
                </c:pt>
                <c:pt idx="1861">
                  <c:v>-78</c:v>
                </c:pt>
                <c:pt idx="1862">
                  <c:v>-100</c:v>
                </c:pt>
                <c:pt idx="1863">
                  <c:v>-65</c:v>
                </c:pt>
                <c:pt idx="1864">
                  <c:v>-51</c:v>
                </c:pt>
                <c:pt idx="1865">
                  <c:v>-86</c:v>
                </c:pt>
                <c:pt idx="1866">
                  <c:v>-65</c:v>
                </c:pt>
                <c:pt idx="1867">
                  <c:v>-43</c:v>
                </c:pt>
                <c:pt idx="1868">
                  <c:v>8</c:v>
                </c:pt>
                <c:pt idx="1869">
                  <c:v>38</c:v>
                </c:pt>
                <c:pt idx="1870">
                  <c:v>1</c:v>
                </c:pt>
                <c:pt idx="1871">
                  <c:v>37</c:v>
                </c:pt>
                <c:pt idx="1872">
                  <c:v>12</c:v>
                </c:pt>
                <c:pt idx="1873">
                  <c:v>-23</c:v>
                </c:pt>
                <c:pt idx="1874">
                  <c:v>-62</c:v>
                </c:pt>
                <c:pt idx="1875">
                  <c:v>-88</c:v>
                </c:pt>
                <c:pt idx="1876">
                  <c:v>-121</c:v>
                </c:pt>
                <c:pt idx="1877">
                  <c:v>-91</c:v>
                </c:pt>
                <c:pt idx="1878">
                  <c:v>-123</c:v>
                </c:pt>
                <c:pt idx="1879">
                  <c:v>-103</c:v>
                </c:pt>
                <c:pt idx="1880">
                  <c:v>-93</c:v>
                </c:pt>
                <c:pt idx="1881">
                  <c:v>-71</c:v>
                </c:pt>
                <c:pt idx="1882">
                  <c:v>-48</c:v>
                </c:pt>
                <c:pt idx="1883">
                  <c:v>-42</c:v>
                </c:pt>
                <c:pt idx="1884">
                  <c:v>-50</c:v>
                </c:pt>
                <c:pt idx="1885">
                  <c:v>-25</c:v>
                </c:pt>
                <c:pt idx="1886">
                  <c:v>-8</c:v>
                </c:pt>
                <c:pt idx="1887">
                  <c:v>55</c:v>
                </c:pt>
                <c:pt idx="1888">
                  <c:v>88</c:v>
                </c:pt>
                <c:pt idx="1889">
                  <c:v>112</c:v>
                </c:pt>
                <c:pt idx="1890">
                  <c:v>118</c:v>
                </c:pt>
                <c:pt idx="1891">
                  <c:v>82</c:v>
                </c:pt>
                <c:pt idx="1892">
                  <c:v>71</c:v>
                </c:pt>
                <c:pt idx="1893">
                  <c:v>81</c:v>
                </c:pt>
                <c:pt idx="1894">
                  <c:v>83</c:v>
                </c:pt>
                <c:pt idx="1895">
                  <c:v>72</c:v>
                </c:pt>
                <c:pt idx="1896">
                  <c:v>58</c:v>
                </c:pt>
                <c:pt idx="1897">
                  <c:v>46</c:v>
                </c:pt>
                <c:pt idx="1898">
                  <c:v>42</c:v>
                </c:pt>
                <c:pt idx="1899">
                  <c:v>38</c:v>
                </c:pt>
                <c:pt idx="1900">
                  <c:v>38</c:v>
                </c:pt>
                <c:pt idx="1901">
                  <c:v>29</c:v>
                </c:pt>
                <c:pt idx="1902">
                  <c:v>30</c:v>
                </c:pt>
                <c:pt idx="1903">
                  <c:v>38</c:v>
                </c:pt>
                <c:pt idx="1904">
                  <c:v>38</c:v>
                </c:pt>
                <c:pt idx="1905">
                  <c:v>47</c:v>
                </c:pt>
                <c:pt idx="1906">
                  <c:v>56</c:v>
                </c:pt>
                <c:pt idx="1907">
                  <c:v>55</c:v>
                </c:pt>
                <c:pt idx="1908">
                  <c:v>62</c:v>
                </c:pt>
                <c:pt idx="1909">
                  <c:v>66</c:v>
                </c:pt>
                <c:pt idx="1910">
                  <c:v>61</c:v>
                </c:pt>
                <c:pt idx="1911">
                  <c:v>59</c:v>
                </c:pt>
                <c:pt idx="1912">
                  <c:v>56</c:v>
                </c:pt>
                <c:pt idx="1913">
                  <c:v>51</c:v>
                </c:pt>
                <c:pt idx="1914">
                  <c:v>52</c:v>
                </c:pt>
                <c:pt idx="1915">
                  <c:v>55</c:v>
                </c:pt>
                <c:pt idx="1916">
                  <c:v>50</c:v>
                </c:pt>
                <c:pt idx="1917">
                  <c:v>54</c:v>
                </c:pt>
                <c:pt idx="1918">
                  <c:v>59</c:v>
                </c:pt>
                <c:pt idx="1919">
                  <c:v>60</c:v>
                </c:pt>
                <c:pt idx="1920">
                  <c:v>63</c:v>
                </c:pt>
                <c:pt idx="1921">
                  <c:v>61</c:v>
                </c:pt>
                <c:pt idx="1922">
                  <c:v>65</c:v>
                </c:pt>
                <c:pt idx="1923">
                  <c:v>70</c:v>
                </c:pt>
                <c:pt idx="1924">
                  <c:v>37</c:v>
                </c:pt>
                <c:pt idx="1925">
                  <c:v>1</c:v>
                </c:pt>
                <c:pt idx="1926">
                  <c:v>10</c:v>
                </c:pt>
                <c:pt idx="1927">
                  <c:v>-28</c:v>
                </c:pt>
                <c:pt idx="1928">
                  <c:v>-47</c:v>
                </c:pt>
                <c:pt idx="1929">
                  <c:v>-41</c:v>
                </c:pt>
                <c:pt idx="1930">
                  <c:v>-65</c:v>
                </c:pt>
                <c:pt idx="1931">
                  <c:v>-46</c:v>
                </c:pt>
                <c:pt idx="1932">
                  <c:v>-46</c:v>
                </c:pt>
                <c:pt idx="1933">
                  <c:v>-64</c:v>
                </c:pt>
                <c:pt idx="1934">
                  <c:v>-5</c:v>
                </c:pt>
                <c:pt idx="1935">
                  <c:v>-7</c:v>
                </c:pt>
                <c:pt idx="1936">
                  <c:v>-17</c:v>
                </c:pt>
                <c:pt idx="1937">
                  <c:v>-19</c:v>
                </c:pt>
                <c:pt idx="1938">
                  <c:v>-4</c:v>
                </c:pt>
                <c:pt idx="1939">
                  <c:v>1</c:v>
                </c:pt>
                <c:pt idx="1940">
                  <c:v>36</c:v>
                </c:pt>
                <c:pt idx="1941">
                  <c:v>26</c:v>
                </c:pt>
                <c:pt idx="1942">
                  <c:v>27</c:v>
                </c:pt>
                <c:pt idx="1943">
                  <c:v>21</c:v>
                </c:pt>
                <c:pt idx="1944">
                  <c:v>24</c:v>
                </c:pt>
                <c:pt idx="1945">
                  <c:v>15</c:v>
                </c:pt>
                <c:pt idx="1946">
                  <c:v>19</c:v>
                </c:pt>
                <c:pt idx="1947">
                  <c:v>4</c:v>
                </c:pt>
                <c:pt idx="1948">
                  <c:v>3</c:v>
                </c:pt>
                <c:pt idx="1949">
                  <c:v>0</c:v>
                </c:pt>
                <c:pt idx="1950">
                  <c:v>-5</c:v>
                </c:pt>
                <c:pt idx="1951">
                  <c:v>6</c:v>
                </c:pt>
                <c:pt idx="1952">
                  <c:v>-1</c:v>
                </c:pt>
                <c:pt idx="1953">
                  <c:v>10</c:v>
                </c:pt>
                <c:pt idx="1954">
                  <c:v>10</c:v>
                </c:pt>
                <c:pt idx="1955">
                  <c:v>8</c:v>
                </c:pt>
                <c:pt idx="1956">
                  <c:v>10</c:v>
                </c:pt>
                <c:pt idx="1957">
                  <c:v>4</c:v>
                </c:pt>
                <c:pt idx="1958">
                  <c:v>-7</c:v>
                </c:pt>
                <c:pt idx="1959">
                  <c:v>3</c:v>
                </c:pt>
                <c:pt idx="1960">
                  <c:v>-12</c:v>
                </c:pt>
                <c:pt idx="1961">
                  <c:v>-16</c:v>
                </c:pt>
                <c:pt idx="1962">
                  <c:v>-23</c:v>
                </c:pt>
                <c:pt idx="1963">
                  <c:v>-23</c:v>
                </c:pt>
                <c:pt idx="1964">
                  <c:v>-40</c:v>
                </c:pt>
                <c:pt idx="1965">
                  <c:v>-32</c:v>
                </c:pt>
                <c:pt idx="1966">
                  <c:v>-33</c:v>
                </c:pt>
                <c:pt idx="1967">
                  <c:v>-40</c:v>
                </c:pt>
                <c:pt idx="1968">
                  <c:v>-18</c:v>
                </c:pt>
                <c:pt idx="1969">
                  <c:v>-27</c:v>
                </c:pt>
                <c:pt idx="1970">
                  <c:v>-45</c:v>
                </c:pt>
                <c:pt idx="1971">
                  <c:v>-24</c:v>
                </c:pt>
                <c:pt idx="1972">
                  <c:v>-54</c:v>
                </c:pt>
                <c:pt idx="1973">
                  <c:v>-45</c:v>
                </c:pt>
                <c:pt idx="1974">
                  <c:v>-47</c:v>
                </c:pt>
                <c:pt idx="1975">
                  <c:v>-65</c:v>
                </c:pt>
                <c:pt idx="1976">
                  <c:v>-54</c:v>
                </c:pt>
                <c:pt idx="1977">
                  <c:v>-39</c:v>
                </c:pt>
                <c:pt idx="1978">
                  <c:v>-54</c:v>
                </c:pt>
                <c:pt idx="1979">
                  <c:v>-51</c:v>
                </c:pt>
                <c:pt idx="1980">
                  <c:v>-45</c:v>
                </c:pt>
                <c:pt idx="1981">
                  <c:v>-44</c:v>
                </c:pt>
                <c:pt idx="1982">
                  <c:v>-31</c:v>
                </c:pt>
                <c:pt idx="1983">
                  <c:v>-37</c:v>
                </c:pt>
                <c:pt idx="1984">
                  <c:v>-45</c:v>
                </c:pt>
                <c:pt idx="1985">
                  <c:v>-41</c:v>
                </c:pt>
                <c:pt idx="1986">
                  <c:v>-44</c:v>
                </c:pt>
                <c:pt idx="1987">
                  <c:v>-65</c:v>
                </c:pt>
                <c:pt idx="1988">
                  <c:v>-22</c:v>
                </c:pt>
                <c:pt idx="1989">
                  <c:v>-54</c:v>
                </c:pt>
                <c:pt idx="1990">
                  <c:v>-58</c:v>
                </c:pt>
                <c:pt idx="1991">
                  <c:v>-34</c:v>
                </c:pt>
                <c:pt idx="1992">
                  <c:v>-64</c:v>
                </c:pt>
                <c:pt idx="1993">
                  <c:v>-53</c:v>
                </c:pt>
                <c:pt idx="1994">
                  <c:v>-19</c:v>
                </c:pt>
                <c:pt idx="1995">
                  <c:v>-48</c:v>
                </c:pt>
                <c:pt idx="1996">
                  <c:v>-37</c:v>
                </c:pt>
                <c:pt idx="1997">
                  <c:v>-19</c:v>
                </c:pt>
                <c:pt idx="1998">
                  <c:v>-52</c:v>
                </c:pt>
                <c:pt idx="1999">
                  <c:v>-27</c:v>
                </c:pt>
                <c:pt idx="2000">
                  <c:v>-30</c:v>
                </c:pt>
                <c:pt idx="2001">
                  <c:v>-57</c:v>
                </c:pt>
                <c:pt idx="2002">
                  <c:v>-14</c:v>
                </c:pt>
                <c:pt idx="2003">
                  <c:v>-7</c:v>
                </c:pt>
                <c:pt idx="2004">
                  <c:v>-49</c:v>
                </c:pt>
                <c:pt idx="2005">
                  <c:v>6</c:v>
                </c:pt>
                <c:pt idx="2006">
                  <c:v>-9</c:v>
                </c:pt>
                <c:pt idx="2007">
                  <c:v>-6</c:v>
                </c:pt>
                <c:pt idx="2008">
                  <c:v>8</c:v>
                </c:pt>
                <c:pt idx="2009">
                  <c:v>26</c:v>
                </c:pt>
                <c:pt idx="2010">
                  <c:v>33</c:v>
                </c:pt>
                <c:pt idx="2011">
                  <c:v>42</c:v>
                </c:pt>
                <c:pt idx="2012">
                  <c:v>30</c:v>
                </c:pt>
                <c:pt idx="2013">
                  <c:v>44</c:v>
                </c:pt>
                <c:pt idx="2014">
                  <c:v>24</c:v>
                </c:pt>
                <c:pt idx="2015">
                  <c:v>27</c:v>
                </c:pt>
                <c:pt idx="2016">
                  <c:v>23</c:v>
                </c:pt>
                <c:pt idx="2017">
                  <c:v>4</c:v>
                </c:pt>
                <c:pt idx="2018">
                  <c:v>9</c:v>
                </c:pt>
                <c:pt idx="2019">
                  <c:v>7</c:v>
                </c:pt>
                <c:pt idx="2020">
                  <c:v>4</c:v>
                </c:pt>
                <c:pt idx="2021">
                  <c:v>19</c:v>
                </c:pt>
                <c:pt idx="2022">
                  <c:v>29</c:v>
                </c:pt>
                <c:pt idx="2023">
                  <c:v>30</c:v>
                </c:pt>
                <c:pt idx="2024">
                  <c:v>55</c:v>
                </c:pt>
                <c:pt idx="2025">
                  <c:v>43</c:v>
                </c:pt>
                <c:pt idx="2026">
                  <c:v>43</c:v>
                </c:pt>
                <c:pt idx="2027">
                  <c:v>44</c:v>
                </c:pt>
                <c:pt idx="2028">
                  <c:v>27</c:v>
                </c:pt>
                <c:pt idx="2029">
                  <c:v>26</c:v>
                </c:pt>
                <c:pt idx="2030">
                  <c:v>12</c:v>
                </c:pt>
                <c:pt idx="2031">
                  <c:v>1</c:v>
                </c:pt>
                <c:pt idx="2032">
                  <c:v>15</c:v>
                </c:pt>
                <c:pt idx="2033">
                  <c:v>-3</c:v>
                </c:pt>
                <c:pt idx="2034">
                  <c:v>12</c:v>
                </c:pt>
                <c:pt idx="2035">
                  <c:v>16</c:v>
                </c:pt>
                <c:pt idx="2036">
                  <c:v>23</c:v>
                </c:pt>
                <c:pt idx="2037">
                  <c:v>33</c:v>
                </c:pt>
                <c:pt idx="2038">
                  <c:v>41</c:v>
                </c:pt>
                <c:pt idx="2039">
                  <c:v>29</c:v>
                </c:pt>
                <c:pt idx="2040">
                  <c:v>29</c:v>
                </c:pt>
                <c:pt idx="2041">
                  <c:v>17</c:v>
                </c:pt>
                <c:pt idx="2042">
                  <c:v>12</c:v>
                </c:pt>
                <c:pt idx="2043">
                  <c:v>7</c:v>
                </c:pt>
                <c:pt idx="2044">
                  <c:v>0</c:v>
                </c:pt>
                <c:pt idx="2045">
                  <c:v>-5</c:v>
                </c:pt>
                <c:pt idx="2046">
                  <c:v>-1</c:v>
                </c:pt>
                <c:pt idx="2047">
                  <c:v>1</c:v>
                </c:pt>
                <c:pt idx="2048">
                  <c:v>-5</c:v>
                </c:pt>
                <c:pt idx="2049">
                  <c:v>11</c:v>
                </c:pt>
                <c:pt idx="2050">
                  <c:v>13</c:v>
                </c:pt>
                <c:pt idx="2051">
                  <c:v>7</c:v>
                </c:pt>
                <c:pt idx="2052">
                  <c:v>17</c:v>
                </c:pt>
                <c:pt idx="2053">
                  <c:v>11</c:v>
                </c:pt>
                <c:pt idx="2054">
                  <c:v>10</c:v>
                </c:pt>
                <c:pt idx="2055">
                  <c:v>6</c:v>
                </c:pt>
                <c:pt idx="2056">
                  <c:v>0</c:v>
                </c:pt>
                <c:pt idx="2057">
                  <c:v>-1</c:v>
                </c:pt>
                <c:pt idx="2058">
                  <c:v>1</c:v>
                </c:pt>
                <c:pt idx="2059">
                  <c:v>-3</c:v>
                </c:pt>
                <c:pt idx="2060">
                  <c:v>-9</c:v>
                </c:pt>
                <c:pt idx="2061">
                  <c:v>-12</c:v>
                </c:pt>
                <c:pt idx="2062">
                  <c:v>-7</c:v>
                </c:pt>
                <c:pt idx="2063">
                  <c:v>-10</c:v>
                </c:pt>
                <c:pt idx="2064">
                  <c:v>6</c:v>
                </c:pt>
                <c:pt idx="2065">
                  <c:v>5</c:v>
                </c:pt>
                <c:pt idx="2066">
                  <c:v>-5</c:v>
                </c:pt>
                <c:pt idx="2067">
                  <c:v>-7</c:v>
                </c:pt>
                <c:pt idx="2068">
                  <c:v>2</c:v>
                </c:pt>
                <c:pt idx="2069">
                  <c:v>7</c:v>
                </c:pt>
                <c:pt idx="2070">
                  <c:v>-6</c:v>
                </c:pt>
                <c:pt idx="2071">
                  <c:v>5</c:v>
                </c:pt>
                <c:pt idx="2072">
                  <c:v>6</c:v>
                </c:pt>
                <c:pt idx="2073">
                  <c:v>-5</c:v>
                </c:pt>
                <c:pt idx="2074">
                  <c:v>3</c:v>
                </c:pt>
                <c:pt idx="2075">
                  <c:v>-6</c:v>
                </c:pt>
                <c:pt idx="2076">
                  <c:v>2</c:v>
                </c:pt>
                <c:pt idx="2077">
                  <c:v>3</c:v>
                </c:pt>
                <c:pt idx="2078">
                  <c:v>-8</c:v>
                </c:pt>
                <c:pt idx="2079">
                  <c:v>2</c:v>
                </c:pt>
                <c:pt idx="2080">
                  <c:v>-7</c:v>
                </c:pt>
                <c:pt idx="2081">
                  <c:v>0</c:v>
                </c:pt>
                <c:pt idx="2082">
                  <c:v>-9</c:v>
                </c:pt>
                <c:pt idx="2083">
                  <c:v>3</c:v>
                </c:pt>
                <c:pt idx="2084">
                  <c:v>1</c:v>
                </c:pt>
                <c:pt idx="2085">
                  <c:v>-15</c:v>
                </c:pt>
                <c:pt idx="2086">
                  <c:v>7</c:v>
                </c:pt>
                <c:pt idx="2087">
                  <c:v>7</c:v>
                </c:pt>
                <c:pt idx="2088">
                  <c:v>-5</c:v>
                </c:pt>
                <c:pt idx="2089">
                  <c:v>-1</c:v>
                </c:pt>
                <c:pt idx="2090">
                  <c:v>-2</c:v>
                </c:pt>
                <c:pt idx="2091">
                  <c:v>-4</c:v>
                </c:pt>
                <c:pt idx="2092">
                  <c:v>-5</c:v>
                </c:pt>
                <c:pt idx="2093">
                  <c:v>2</c:v>
                </c:pt>
                <c:pt idx="2094">
                  <c:v>0</c:v>
                </c:pt>
                <c:pt idx="2095">
                  <c:v>3</c:v>
                </c:pt>
                <c:pt idx="2096">
                  <c:v>9</c:v>
                </c:pt>
                <c:pt idx="2097">
                  <c:v>17</c:v>
                </c:pt>
                <c:pt idx="2098">
                  <c:v>7</c:v>
                </c:pt>
                <c:pt idx="2099">
                  <c:v>10</c:v>
                </c:pt>
                <c:pt idx="2100">
                  <c:v>21</c:v>
                </c:pt>
                <c:pt idx="2101">
                  <c:v>15</c:v>
                </c:pt>
                <c:pt idx="2102">
                  <c:v>12</c:v>
                </c:pt>
                <c:pt idx="2103">
                  <c:v>6</c:v>
                </c:pt>
                <c:pt idx="2104">
                  <c:v>10</c:v>
                </c:pt>
                <c:pt idx="2105">
                  <c:v>2</c:v>
                </c:pt>
                <c:pt idx="2106">
                  <c:v>2</c:v>
                </c:pt>
                <c:pt idx="2107">
                  <c:v>-3</c:v>
                </c:pt>
                <c:pt idx="2108">
                  <c:v>10</c:v>
                </c:pt>
                <c:pt idx="2109">
                  <c:v>7</c:v>
                </c:pt>
                <c:pt idx="2110">
                  <c:v>6</c:v>
                </c:pt>
                <c:pt idx="2111">
                  <c:v>16</c:v>
                </c:pt>
                <c:pt idx="2112">
                  <c:v>19</c:v>
                </c:pt>
                <c:pt idx="2113">
                  <c:v>29</c:v>
                </c:pt>
                <c:pt idx="2114">
                  <c:v>24</c:v>
                </c:pt>
                <c:pt idx="2115">
                  <c:v>25</c:v>
                </c:pt>
                <c:pt idx="2116">
                  <c:v>27</c:v>
                </c:pt>
                <c:pt idx="2117">
                  <c:v>18</c:v>
                </c:pt>
                <c:pt idx="2118">
                  <c:v>11</c:v>
                </c:pt>
                <c:pt idx="2119">
                  <c:v>13</c:v>
                </c:pt>
                <c:pt idx="2120">
                  <c:v>2</c:v>
                </c:pt>
                <c:pt idx="2121">
                  <c:v>2</c:v>
                </c:pt>
                <c:pt idx="2122">
                  <c:v>8</c:v>
                </c:pt>
                <c:pt idx="2123">
                  <c:v>6</c:v>
                </c:pt>
                <c:pt idx="2124">
                  <c:v>19</c:v>
                </c:pt>
                <c:pt idx="2125">
                  <c:v>23</c:v>
                </c:pt>
                <c:pt idx="2126">
                  <c:v>31</c:v>
                </c:pt>
                <c:pt idx="2127">
                  <c:v>45</c:v>
                </c:pt>
                <c:pt idx="2128">
                  <c:v>41</c:v>
                </c:pt>
                <c:pt idx="2129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8C-4767-A733-B444F88BAE8A}"/>
            </c:ext>
          </c:extLst>
        </c:ser>
        <c:ser>
          <c:idx val="1"/>
          <c:order val="1"/>
          <c:tx>
            <c:strRef>
              <c:f>'[170708試走会階段データ.xlsx]ジャイロセンサー値 (2)'!$D$3</c:f>
              <c:strCache>
                <c:ptCount val="1"/>
                <c:pt idx="0">
                  <c:v>PWM60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'[170708試走会階段データ.xlsx]ジャイロセンサー値 (2)'!$M$4:$M$2175</c:f>
              <c:numCache>
                <c:formatCode>General</c:formatCode>
                <c:ptCount val="2172"/>
              </c:numCache>
            </c:numRef>
          </c:cat>
          <c:val>
            <c:numRef>
              <c:f>'[170708試走会階段データ.xlsx]ジャイロセンサー値 (2)'!$D$4:$D$2133</c:f>
              <c:numCache>
                <c:formatCode>General</c:formatCode>
                <c:ptCount val="21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45</c:v>
                </c:pt>
                <c:pt idx="585">
                  <c:v>45</c:v>
                </c:pt>
                <c:pt idx="586">
                  <c:v>47</c:v>
                </c:pt>
                <c:pt idx="587">
                  <c:v>42</c:v>
                </c:pt>
                <c:pt idx="588">
                  <c:v>41</c:v>
                </c:pt>
                <c:pt idx="589">
                  <c:v>51</c:v>
                </c:pt>
                <c:pt idx="590">
                  <c:v>34</c:v>
                </c:pt>
                <c:pt idx="591">
                  <c:v>26</c:v>
                </c:pt>
                <c:pt idx="592">
                  <c:v>14</c:v>
                </c:pt>
                <c:pt idx="593">
                  <c:v>-1</c:v>
                </c:pt>
                <c:pt idx="594">
                  <c:v>3</c:v>
                </c:pt>
                <c:pt idx="595">
                  <c:v>-24</c:v>
                </c:pt>
                <c:pt idx="596">
                  <c:v>-31</c:v>
                </c:pt>
                <c:pt idx="597">
                  <c:v>-28</c:v>
                </c:pt>
                <c:pt idx="598">
                  <c:v>-45</c:v>
                </c:pt>
                <c:pt idx="599">
                  <c:v>-47</c:v>
                </c:pt>
                <c:pt idx="600">
                  <c:v>-45</c:v>
                </c:pt>
                <c:pt idx="601">
                  <c:v>-43</c:v>
                </c:pt>
                <c:pt idx="602">
                  <c:v>-40</c:v>
                </c:pt>
                <c:pt idx="603">
                  <c:v>-47</c:v>
                </c:pt>
                <c:pt idx="604">
                  <c:v>-49</c:v>
                </c:pt>
                <c:pt idx="605">
                  <c:v>-32</c:v>
                </c:pt>
                <c:pt idx="606">
                  <c:v>-40</c:v>
                </c:pt>
                <c:pt idx="607">
                  <c:v>-41</c:v>
                </c:pt>
                <c:pt idx="608">
                  <c:v>-42</c:v>
                </c:pt>
                <c:pt idx="609">
                  <c:v>-39</c:v>
                </c:pt>
                <c:pt idx="610">
                  <c:v>-34</c:v>
                </c:pt>
                <c:pt idx="611">
                  <c:v>-40</c:v>
                </c:pt>
                <c:pt idx="612">
                  <c:v>-44</c:v>
                </c:pt>
                <c:pt idx="613">
                  <c:v>-49</c:v>
                </c:pt>
                <c:pt idx="614">
                  <c:v>-51</c:v>
                </c:pt>
                <c:pt idx="615">
                  <c:v>-45</c:v>
                </c:pt>
                <c:pt idx="616">
                  <c:v>-42</c:v>
                </c:pt>
                <c:pt idx="617">
                  <c:v>-40</c:v>
                </c:pt>
                <c:pt idx="618">
                  <c:v>-35</c:v>
                </c:pt>
                <c:pt idx="619">
                  <c:v>-40</c:v>
                </c:pt>
                <c:pt idx="620">
                  <c:v>-23</c:v>
                </c:pt>
                <c:pt idx="621">
                  <c:v>-26</c:v>
                </c:pt>
                <c:pt idx="622">
                  <c:v>-33</c:v>
                </c:pt>
                <c:pt idx="623">
                  <c:v>-18</c:v>
                </c:pt>
                <c:pt idx="624">
                  <c:v>-30</c:v>
                </c:pt>
                <c:pt idx="625">
                  <c:v>-13</c:v>
                </c:pt>
                <c:pt idx="626">
                  <c:v>-26</c:v>
                </c:pt>
                <c:pt idx="627">
                  <c:v>-19</c:v>
                </c:pt>
                <c:pt idx="628">
                  <c:v>-16</c:v>
                </c:pt>
                <c:pt idx="629">
                  <c:v>-28</c:v>
                </c:pt>
                <c:pt idx="630">
                  <c:v>-17</c:v>
                </c:pt>
                <c:pt idx="631">
                  <c:v>-28</c:v>
                </c:pt>
                <c:pt idx="632">
                  <c:v>-23</c:v>
                </c:pt>
                <c:pt idx="633">
                  <c:v>-28</c:v>
                </c:pt>
                <c:pt idx="634">
                  <c:v>11</c:v>
                </c:pt>
                <c:pt idx="635">
                  <c:v>65</c:v>
                </c:pt>
                <c:pt idx="636">
                  <c:v>98</c:v>
                </c:pt>
                <c:pt idx="637">
                  <c:v>123</c:v>
                </c:pt>
                <c:pt idx="638">
                  <c:v>131</c:v>
                </c:pt>
                <c:pt idx="639">
                  <c:v>146</c:v>
                </c:pt>
                <c:pt idx="640">
                  <c:v>100</c:v>
                </c:pt>
                <c:pt idx="641">
                  <c:v>72</c:v>
                </c:pt>
                <c:pt idx="642">
                  <c:v>71</c:v>
                </c:pt>
                <c:pt idx="643">
                  <c:v>45</c:v>
                </c:pt>
                <c:pt idx="644">
                  <c:v>57</c:v>
                </c:pt>
                <c:pt idx="645">
                  <c:v>30</c:v>
                </c:pt>
                <c:pt idx="646">
                  <c:v>14</c:v>
                </c:pt>
                <c:pt idx="647">
                  <c:v>6</c:v>
                </c:pt>
                <c:pt idx="648">
                  <c:v>-7</c:v>
                </c:pt>
                <c:pt idx="649">
                  <c:v>8</c:v>
                </c:pt>
                <c:pt idx="650">
                  <c:v>-17</c:v>
                </c:pt>
                <c:pt idx="651">
                  <c:v>-19</c:v>
                </c:pt>
                <c:pt idx="652">
                  <c:v>3</c:v>
                </c:pt>
                <c:pt idx="653">
                  <c:v>30</c:v>
                </c:pt>
                <c:pt idx="654">
                  <c:v>69</c:v>
                </c:pt>
                <c:pt idx="655">
                  <c:v>78</c:v>
                </c:pt>
                <c:pt idx="656">
                  <c:v>109</c:v>
                </c:pt>
                <c:pt idx="657">
                  <c:v>122</c:v>
                </c:pt>
                <c:pt idx="658">
                  <c:v>124</c:v>
                </c:pt>
                <c:pt idx="659">
                  <c:v>101</c:v>
                </c:pt>
                <c:pt idx="660">
                  <c:v>83</c:v>
                </c:pt>
                <c:pt idx="661">
                  <c:v>72</c:v>
                </c:pt>
                <c:pt idx="662">
                  <c:v>62</c:v>
                </c:pt>
                <c:pt idx="663">
                  <c:v>65</c:v>
                </c:pt>
                <c:pt idx="664">
                  <c:v>51</c:v>
                </c:pt>
                <c:pt idx="665">
                  <c:v>42</c:v>
                </c:pt>
                <c:pt idx="666">
                  <c:v>36</c:v>
                </c:pt>
                <c:pt idx="667">
                  <c:v>24</c:v>
                </c:pt>
                <c:pt idx="668">
                  <c:v>14</c:v>
                </c:pt>
                <c:pt idx="669">
                  <c:v>10</c:v>
                </c:pt>
                <c:pt idx="670">
                  <c:v>3</c:v>
                </c:pt>
                <c:pt idx="671">
                  <c:v>-12</c:v>
                </c:pt>
                <c:pt idx="672">
                  <c:v>-15</c:v>
                </c:pt>
                <c:pt idx="673">
                  <c:v>-30</c:v>
                </c:pt>
                <c:pt idx="674">
                  <c:v>-28</c:v>
                </c:pt>
                <c:pt idx="675">
                  <c:v>-45</c:v>
                </c:pt>
                <c:pt idx="676">
                  <c:v>-47</c:v>
                </c:pt>
                <c:pt idx="677">
                  <c:v>-58</c:v>
                </c:pt>
                <c:pt idx="678">
                  <c:v>-52</c:v>
                </c:pt>
                <c:pt idx="679">
                  <c:v>-43</c:v>
                </c:pt>
                <c:pt idx="680">
                  <c:v>-49</c:v>
                </c:pt>
                <c:pt idx="681">
                  <c:v>-58</c:v>
                </c:pt>
                <c:pt idx="682">
                  <c:v>0</c:v>
                </c:pt>
                <c:pt idx="683">
                  <c:v>75</c:v>
                </c:pt>
                <c:pt idx="684">
                  <c:v>84</c:v>
                </c:pt>
                <c:pt idx="685">
                  <c:v>124</c:v>
                </c:pt>
                <c:pt idx="686">
                  <c:v>135</c:v>
                </c:pt>
                <c:pt idx="687">
                  <c:v>127</c:v>
                </c:pt>
                <c:pt idx="688">
                  <c:v>84</c:v>
                </c:pt>
                <c:pt idx="689">
                  <c:v>58</c:v>
                </c:pt>
                <c:pt idx="690">
                  <c:v>73</c:v>
                </c:pt>
                <c:pt idx="691">
                  <c:v>63</c:v>
                </c:pt>
                <c:pt idx="692">
                  <c:v>50</c:v>
                </c:pt>
                <c:pt idx="693">
                  <c:v>38</c:v>
                </c:pt>
                <c:pt idx="694">
                  <c:v>18</c:v>
                </c:pt>
                <c:pt idx="695">
                  <c:v>23</c:v>
                </c:pt>
                <c:pt idx="696">
                  <c:v>12</c:v>
                </c:pt>
                <c:pt idx="697">
                  <c:v>-7</c:v>
                </c:pt>
                <c:pt idx="698">
                  <c:v>-16</c:v>
                </c:pt>
                <c:pt idx="699">
                  <c:v>-22</c:v>
                </c:pt>
                <c:pt idx="700">
                  <c:v>-31</c:v>
                </c:pt>
                <c:pt idx="701">
                  <c:v>-43</c:v>
                </c:pt>
                <c:pt idx="702">
                  <c:v>-43</c:v>
                </c:pt>
                <c:pt idx="703">
                  <c:v>-42</c:v>
                </c:pt>
                <c:pt idx="704">
                  <c:v>-33</c:v>
                </c:pt>
                <c:pt idx="705">
                  <c:v>-29</c:v>
                </c:pt>
                <c:pt idx="706">
                  <c:v>-18</c:v>
                </c:pt>
                <c:pt idx="707">
                  <c:v>-13</c:v>
                </c:pt>
                <c:pt idx="708">
                  <c:v>-15</c:v>
                </c:pt>
                <c:pt idx="709">
                  <c:v>-17</c:v>
                </c:pt>
                <c:pt idx="710">
                  <c:v>-24</c:v>
                </c:pt>
                <c:pt idx="711">
                  <c:v>-15</c:v>
                </c:pt>
                <c:pt idx="712">
                  <c:v>32</c:v>
                </c:pt>
                <c:pt idx="713">
                  <c:v>75</c:v>
                </c:pt>
                <c:pt idx="714">
                  <c:v>98</c:v>
                </c:pt>
                <c:pt idx="715">
                  <c:v>108</c:v>
                </c:pt>
                <c:pt idx="716">
                  <c:v>118</c:v>
                </c:pt>
                <c:pt idx="717">
                  <c:v>119</c:v>
                </c:pt>
                <c:pt idx="718">
                  <c:v>81</c:v>
                </c:pt>
                <c:pt idx="719">
                  <c:v>48</c:v>
                </c:pt>
                <c:pt idx="720">
                  <c:v>61</c:v>
                </c:pt>
                <c:pt idx="721">
                  <c:v>49</c:v>
                </c:pt>
                <c:pt idx="722">
                  <c:v>42</c:v>
                </c:pt>
                <c:pt idx="723">
                  <c:v>29</c:v>
                </c:pt>
                <c:pt idx="724">
                  <c:v>2</c:v>
                </c:pt>
                <c:pt idx="725">
                  <c:v>11</c:v>
                </c:pt>
                <c:pt idx="726">
                  <c:v>-2</c:v>
                </c:pt>
                <c:pt idx="727">
                  <c:v>-17</c:v>
                </c:pt>
                <c:pt idx="728">
                  <c:v>-40</c:v>
                </c:pt>
                <c:pt idx="729">
                  <c:v>-32</c:v>
                </c:pt>
                <c:pt idx="730">
                  <c:v>-66</c:v>
                </c:pt>
                <c:pt idx="731">
                  <c:v>-77</c:v>
                </c:pt>
                <c:pt idx="732">
                  <c:v>-72</c:v>
                </c:pt>
                <c:pt idx="733">
                  <c:v>-93</c:v>
                </c:pt>
                <c:pt idx="734">
                  <c:v>-79</c:v>
                </c:pt>
                <c:pt idx="735">
                  <c:v>-83</c:v>
                </c:pt>
                <c:pt idx="736">
                  <c:v>-51</c:v>
                </c:pt>
                <c:pt idx="737">
                  <c:v>-12</c:v>
                </c:pt>
                <c:pt idx="738">
                  <c:v>-12</c:v>
                </c:pt>
                <c:pt idx="739">
                  <c:v>9</c:v>
                </c:pt>
                <c:pt idx="740">
                  <c:v>23</c:v>
                </c:pt>
                <c:pt idx="741">
                  <c:v>22</c:v>
                </c:pt>
                <c:pt idx="742">
                  <c:v>36</c:v>
                </c:pt>
                <c:pt idx="743">
                  <c:v>32</c:v>
                </c:pt>
                <c:pt idx="744">
                  <c:v>8</c:v>
                </c:pt>
                <c:pt idx="745">
                  <c:v>-12</c:v>
                </c:pt>
                <c:pt idx="746">
                  <c:v>-14</c:v>
                </c:pt>
                <c:pt idx="747">
                  <c:v>-17</c:v>
                </c:pt>
                <c:pt idx="748">
                  <c:v>-30</c:v>
                </c:pt>
                <c:pt idx="749">
                  <c:v>-28</c:v>
                </c:pt>
                <c:pt idx="750">
                  <c:v>-26</c:v>
                </c:pt>
                <c:pt idx="751">
                  <c:v>-25</c:v>
                </c:pt>
                <c:pt idx="752">
                  <c:v>3</c:v>
                </c:pt>
                <c:pt idx="753">
                  <c:v>13</c:v>
                </c:pt>
                <c:pt idx="754">
                  <c:v>22</c:v>
                </c:pt>
                <c:pt idx="755">
                  <c:v>34</c:v>
                </c:pt>
                <c:pt idx="756">
                  <c:v>29</c:v>
                </c:pt>
                <c:pt idx="757">
                  <c:v>21</c:v>
                </c:pt>
                <c:pt idx="758">
                  <c:v>20</c:v>
                </c:pt>
                <c:pt idx="759">
                  <c:v>4</c:v>
                </c:pt>
                <c:pt idx="760">
                  <c:v>1</c:v>
                </c:pt>
                <c:pt idx="761">
                  <c:v>3</c:v>
                </c:pt>
                <c:pt idx="762">
                  <c:v>6</c:v>
                </c:pt>
                <c:pt idx="763">
                  <c:v>10</c:v>
                </c:pt>
                <c:pt idx="764">
                  <c:v>12</c:v>
                </c:pt>
                <c:pt idx="765">
                  <c:v>18</c:v>
                </c:pt>
                <c:pt idx="766">
                  <c:v>21</c:v>
                </c:pt>
                <c:pt idx="767">
                  <c:v>21</c:v>
                </c:pt>
                <c:pt idx="768">
                  <c:v>18</c:v>
                </c:pt>
                <c:pt idx="769">
                  <c:v>15</c:v>
                </c:pt>
                <c:pt idx="770">
                  <c:v>11</c:v>
                </c:pt>
                <c:pt idx="771">
                  <c:v>13</c:v>
                </c:pt>
                <c:pt idx="772">
                  <c:v>11</c:v>
                </c:pt>
                <c:pt idx="773">
                  <c:v>9</c:v>
                </c:pt>
                <c:pt idx="774">
                  <c:v>12</c:v>
                </c:pt>
                <c:pt idx="775">
                  <c:v>7</c:v>
                </c:pt>
                <c:pt idx="776">
                  <c:v>9</c:v>
                </c:pt>
                <c:pt idx="777">
                  <c:v>4</c:v>
                </c:pt>
                <c:pt idx="778">
                  <c:v>1</c:v>
                </c:pt>
                <c:pt idx="779">
                  <c:v>1</c:v>
                </c:pt>
                <c:pt idx="780">
                  <c:v>-3</c:v>
                </c:pt>
                <c:pt idx="781">
                  <c:v>-6</c:v>
                </c:pt>
                <c:pt idx="782">
                  <c:v>-4</c:v>
                </c:pt>
                <c:pt idx="783">
                  <c:v>-7</c:v>
                </c:pt>
                <c:pt idx="784">
                  <c:v>-7</c:v>
                </c:pt>
                <c:pt idx="785">
                  <c:v>-8</c:v>
                </c:pt>
                <c:pt idx="786">
                  <c:v>-9</c:v>
                </c:pt>
                <c:pt idx="787">
                  <c:v>-8</c:v>
                </c:pt>
                <c:pt idx="788">
                  <c:v>-13</c:v>
                </c:pt>
                <c:pt idx="789">
                  <c:v>-16</c:v>
                </c:pt>
                <c:pt idx="790">
                  <c:v>-14</c:v>
                </c:pt>
                <c:pt idx="791">
                  <c:v>-15</c:v>
                </c:pt>
                <c:pt idx="792">
                  <c:v>-15</c:v>
                </c:pt>
                <c:pt idx="793">
                  <c:v>-12</c:v>
                </c:pt>
                <c:pt idx="794">
                  <c:v>-11</c:v>
                </c:pt>
                <c:pt idx="795">
                  <c:v>-9</c:v>
                </c:pt>
                <c:pt idx="796">
                  <c:v>-8</c:v>
                </c:pt>
                <c:pt idx="797">
                  <c:v>-8</c:v>
                </c:pt>
                <c:pt idx="798">
                  <c:v>-8</c:v>
                </c:pt>
                <c:pt idx="799">
                  <c:v>-10</c:v>
                </c:pt>
                <c:pt idx="800">
                  <c:v>-15</c:v>
                </c:pt>
                <c:pt idx="801">
                  <c:v>-12</c:v>
                </c:pt>
                <c:pt idx="802">
                  <c:v>-15</c:v>
                </c:pt>
                <c:pt idx="803">
                  <c:v>-22</c:v>
                </c:pt>
                <c:pt idx="804">
                  <c:v>-16</c:v>
                </c:pt>
                <c:pt idx="805">
                  <c:v>-17</c:v>
                </c:pt>
                <c:pt idx="806">
                  <c:v>-20</c:v>
                </c:pt>
                <c:pt idx="807">
                  <c:v>-9</c:v>
                </c:pt>
                <c:pt idx="808">
                  <c:v>-9</c:v>
                </c:pt>
                <c:pt idx="809">
                  <c:v>-10</c:v>
                </c:pt>
                <c:pt idx="810">
                  <c:v>-7</c:v>
                </c:pt>
                <c:pt idx="811">
                  <c:v>-10</c:v>
                </c:pt>
                <c:pt idx="812">
                  <c:v>-8</c:v>
                </c:pt>
                <c:pt idx="813">
                  <c:v>-11</c:v>
                </c:pt>
                <c:pt idx="814">
                  <c:v>-10</c:v>
                </c:pt>
                <c:pt idx="815">
                  <c:v>-12</c:v>
                </c:pt>
                <c:pt idx="816">
                  <c:v>-15</c:v>
                </c:pt>
                <c:pt idx="817">
                  <c:v>-10</c:v>
                </c:pt>
                <c:pt idx="818">
                  <c:v>-14</c:v>
                </c:pt>
                <c:pt idx="819">
                  <c:v>-14</c:v>
                </c:pt>
                <c:pt idx="820">
                  <c:v>-9</c:v>
                </c:pt>
                <c:pt idx="821">
                  <c:v>-6</c:v>
                </c:pt>
                <c:pt idx="822">
                  <c:v>0</c:v>
                </c:pt>
                <c:pt idx="823">
                  <c:v>3</c:v>
                </c:pt>
                <c:pt idx="824">
                  <c:v>12</c:v>
                </c:pt>
                <c:pt idx="825">
                  <c:v>9</c:v>
                </c:pt>
                <c:pt idx="826">
                  <c:v>14</c:v>
                </c:pt>
                <c:pt idx="827">
                  <c:v>18</c:v>
                </c:pt>
                <c:pt idx="828">
                  <c:v>13</c:v>
                </c:pt>
                <c:pt idx="829">
                  <c:v>14</c:v>
                </c:pt>
                <c:pt idx="830">
                  <c:v>11</c:v>
                </c:pt>
                <c:pt idx="831">
                  <c:v>8</c:v>
                </c:pt>
                <c:pt idx="832">
                  <c:v>6</c:v>
                </c:pt>
                <c:pt idx="833">
                  <c:v>6</c:v>
                </c:pt>
                <c:pt idx="834">
                  <c:v>8</c:v>
                </c:pt>
                <c:pt idx="835">
                  <c:v>8</c:v>
                </c:pt>
                <c:pt idx="836">
                  <c:v>14</c:v>
                </c:pt>
                <c:pt idx="837">
                  <c:v>17</c:v>
                </c:pt>
                <c:pt idx="838">
                  <c:v>27</c:v>
                </c:pt>
                <c:pt idx="839">
                  <c:v>27</c:v>
                </c:pt>
                <c:pt idx="840">
                  <c:v>33</c:v>
                </c:pt>
                <c:pt idx="841">
                  <c:v>30</c:v>
                </c:pt>
                <c:pt idx="842">
                  <c:v>27</c:v>
                </c:pt>
                <c:pt idx="843">
                  <c:v>23</c:v>
                </c:pt>
                <c:pt idx="844">
                  <c:v>18</c:v>
                </c:pt>
                <c:pt idx="845">
                  <c:v>17</c:v>
                </c:pt>
                <c:pt idx="846">
                  <c:v>16</c:v>
                </c:pt>
                <c:pt idx="847">
                  <c:v>14</c:v>
                </c:pt>
                <c:pt idx="848">
                  <c:v>16</c:v>
                </c:pt>
                <c:pt idx="849">
                  <c:v>17</c:v>
                </c:pt>
                <c:pt idx="850">
                  <c:v>17</c:v>
                </c:pt>
                <c:pt idx="851">
                  <c:v>20</c:v>
                </c:pt>
                <c:pt idx="852">
                  <c:v>20</c:v>
                </c:pt>
                <c:pt idx="853">
                  <c:v>21</c:v>
                </c:pt>
                <c:pt idx="854">
                  <c:v>20</c:v>
                </c:pt>
                <c:pt idx="855">
                  <c:v>17</c:v>
                </c:pt>
                <c:pt idx="856">
                  <c:v>17</c:v>
                </c:pt>
                <c:pt idx="857">
                  <c:v>13</c:v>
                </c:pt>
                <c:pt idx="858">
                  <c:v>8</c:v>
                </c:pt>
                <c:pt idx="859">
                  <c:v>8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-3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4</c:v>
                </c:pt>
                <c:pt idx="868">
                  <c:v>2</c:v>
                </c:pt>
                <c:pt idx="869">
                  <c:v>0</c:v>
                </c:pt>
                <c:pt idx="870">
                  <c:v>1</c:v>
                </c:pt>
                <c:pt idx="871">
                  <c:v>-1</c:v>
                </c:pt>
                <c:pt idx="872">
                  <c:v>0</c:v>
                </c:pt>
                <c:pt idx="873">
                  <c:v>-5</c:v>
                </c:pt>
                <c:pt idx="874">
                  <c:v>-5</c:v>
                </c:pt>
                <c:pt idx="875">
                  <c:v>-2</c:v>
                </c:pt>
                <c:pt idx="876">
                  <c:v>-7</c:v>
                </c:pt>
                <c:pt idx="877">
                  <c:v>-3</c:v>
                </c:pt>
                <c:pt idx="878">
                  <c:v>-1</c:v>
                </c:pt>
                <c:pt idx="879">
                  <c:v>-4</c:v>
                </c:pt>
                <c:pt idx="880">
                  <c:v>4</c:v>
                </c:pt>
                <c:pt idx="881">
                  <c:v>-5</c:v>
                </c:pt>
                <c:pt idx="882">
                  <c:v>1</c:v>
                </c:pt>
                <c:pt idx="883">
                  <c:v>4</c:v>
                </c:pt>
                <c:pt idx="884">
                  <c:v>-1</c:v>
                </c:pt>
                <c:pt idx="885">
                  <c:v>3</c:v>
                </c:pt>
                <c:pt idx="886">
                  <c:v>1</c:v>
                </c:pt>
                <c:pt idx="887">
                  <c:v>0</c:v>
                </c:pt>
                <c:pt idx="888">
                  <c:v>4</c:v>
                </c:pt>
                <c:pt idx="889">
                  <c:v>-3</c:v>
                </c:pt>
                <c:pt idx="890">
                  <c:v>4</c:v>
                </c:pt>
                <c:pt idx="891">
                  <c:v>-2</c:v>
                </c:pt>
                <c:pt idx="892">
                  <c:v>0</c:v>
                </c:pt>
                <c:pt idx="893">
                  <c:v>3</c:v>
                </c:pt>
                <c:pt idx="894">
                  <c:v>0</c:v>
                </c:pt>
                <c:pt idx="895">
                  <c:v>4</c:v>
                </c:pt>
                <c:pt idx="896">
                  <c:v>3</c:v>
                </c:pt>
                <c:pt idx="897">
                  <c:v>4</c:v>
                </c:pt>
                <c:pt idx="898">
                  <c:v>6</c:v>
                </c:pt>
                <c:pt idx="899">
                  <c:v>5</c:v>
                </c:pt>
                <c:pt idx="900">
                  <c:v>4</c:v>
                </c:pt>
                <c:pt idx="901">
                  <c:v>7</c:v>
                </c:pt>
                <c:pt idx="902">
                  <c:v>3</c:v>
                </c:pt>
                <c:pt idx="903">
                  <c:v>2</c:v>
                </c:pt>
                <c:pt idx="904">
                  <c:v>4</c:v>
                </c:pt>
                <c:pt idx="905">
                  <c:v>2</c:v>
                </c:pt>
                <c:pt idx="906">
                  <c:v>2</c:v>
                </c:pt>
                <c:pt idx="907">
                  <c:v>3</c:v>
                </c:pt>
                <c:pt idx="908">
                  <c:v>4</c:v>
                </c:pt>
                <c:pt idx="909">
                  <c:v>3</c:v>
                </c:pt>
                <c:pt idx="910">
                  <c:v>5</c:v>
                </c:pt>
                <c:pt idx="911">
                  <c:v>4</c:v>
                </c:pt>
                <c:pt idx="912">
                  <c:v>4</c:v>
                </c:pt>
                <c:pt idx="913">
                  <c:v>6</c:v>
                </c:pt>
                <c:pt idx="914">
                  <c:v>8</c:v>
                </c:pt>
                <c:pt idx="915">
                  <c:v>14</c:v>
                </c:pt>
                <c:pt idx="916">
                  <c:v>18</c:v>
                </c:pt>
                <c:pt idx="917">
                  <c:v>23</c:v>
                </c:pt>
                <c:pt idx="918">
                  <c:v>26</c:v>
                </c:pt>
                <c:pt idx="919">
                  <c:v>30</c:v>
                </c:pt>
                <c:pt idx="920">
                  <c:v>29</c:v>
                </c:pt>
                <c:pt idx="921">
                  <c:v>28</c:v>
                </c:pt>
                <c:pt idx="922">
                  <c:v>26</c:v>
                </c:pt>
                <c:pt idx="923">
                  <c:v>24</c:v>
                </c:pt>
                <c:pt idx="924">
                  <c:v>23</c:v>
                </c:pt>
                <c:pt idx="925">
                  <c:v>25</c:v>
                </c:pt>
                <c:pt idx="926">
                  <c:v>25</c:v>
                </c:pt>
                <c:pt idx="927">
                  <c:v>28</c:v>
                </c:pt>
                <c:pt idx="928">
                  <c:v>30</c:v>
                </c:pt>
                <c:pt idx="929">
                  <c:v>30</c:v>
                </c:pt>
                <c:pt idx="930">
                  <c:v>30</c:v>
                </c:pt>
                <c:pt idx="931">
                  <c:v>28</c:v>
                </c:pt>
                <c:pt idx="932">
                  <c:v>25</c:v>
                </c:pt>
                <c:pt idx="933">
                  <c:v>24</c:v>
                </c:pt>
                <c:pt idx="934">
                  <c:v>21</c:v>
                </c:pt>
                <c:pt idx="935">
                  <c:v>19</c:v>
                </c:pt>
                <c:pt idx="936">
                  <c:v>17</c:v>
                </c:pt>
                <c:pt idx="937">
                  <c:v>13</c:v>
                </c:pt>
                <c:pt idx="938">
                  <c:v>6</c:v>
                </c:pt>
                <c:pt idx="939">
                  <c:v>5</c:v>
                </c:pt>
                <c:pt idx="940">
                  <c:v>-3</c:v>
                </c:pt>
                <c:pt idx="941">
                  <c:v>-11</c:v>
                </c:pt>
                <c:pt idx="942">
                  <c:v>-11</c:v>
                </c:pt>
                <c:pt idx="943">
                  <c:v>-9</c:v>
                </c:pt>
                <c:pt idx="944">
                  <c:v>-11</c:v>
                </c:pt>
                <c:pt idx="945">
                  <c:v>-14</c:v>
                </c:pt>
                <c:pt idx="946">
                  <c:v>-9</c:v>
                </c:pt>
                <c:pt idx="947">
                  <c:v>-9</c:v>
                </c:pt>
                <c:pt idx="948">
                  <c:v>-9</c:v>
                </c:pt>
                <c:pt idx="949">
                  <c:v>-8</c:v>
                </c:pt>
                <c:pt idx="950">
                  <c:v>-6</c:v>
                </c:pt>
                <c:pt idx="951">
                  <c:v>-5</c:v>
                </c:pt>
                <c:pt idx="952">
                  <c:v>-10</c:v>
                </c:pt>
                <c:pt idx="953">
                  <c:v>-9</c:v>
                </c:pt>
                <c:pt idx="954">
                  <c:v>-7</c:v>
                </c:pt>
                <c:pt idx="955">
                  <c:v>-22</c:v>
                </c:pt>
                <c:pt idx="956">
                  <c:v>-23</c:v>
                </c:pt>
                <c:pt idx="957">
                  <c:v>-25</c:v>
                </c:pt>
                <c:pt idx="958">
                  <c:v>-24</c:v>
                </c:pt>
                <c:pt idx="959">
                  <c:v>-22</c:v>
                </c:pt>
                <c:pt idx="960">
                  <c:v>-27</c:v>
                </c:pt>
                <c:pt idx="961">
                  <c:v>-24</c:v>
                </c:pt>
                <c:pt idx="962">
                  <c:v>-15</c:v>
                </c:pt>
                <c:pt idx="963">
                  <c:v>-13</c:v>
                </c:pt>
                <c:pt idx="964">
                  <c:v>-12</c:v>
                </c:pt>
                <c:pt idx="965">
                  <c:v>6</c:v>
                </c:pt>
                <c:pt idx="966">
                  <c:v>3</c:v>
                </c:pt>
                <c:pt idx="967">
                  <c:v>7</c:v>
                </c:pt>
                <c:pt idx="968">
                  <c:v>3</c:v>
                </c:pt>
                <c:pt idx="969">
                  <c:v>-4</c:v>
                </c:pt>
                <c:pt idx="970">
                  <c:v>-3</c:v>
                </c:pt>
                <c:pt idx="971">
                  <c:v>-18</c:v>
                </c:pt>
                <c:pt idx="972">
                  <c:v>-22</c:v>
                </c:pt>
                <c:pt idx="973">
                  <c:v>-16</c:v>
                </c:pt>
                <c:pt idx="974">
                  <c:v>-24</c:v>
                </c:pt>
                <c:pt idx="975">
                  <c:v>-19</c:v>
                </c:pt>
                <c:pt idx="976">
                  <c:v>-12</c:v>
                </c:pt>
                <c:pt idx="977">
                  <c:v>-21</c:v>
                </c:pt>
                <c:pt idx="978">
                  <c:v>-6</c:v>
                </c:pt>
                <c:pt idx="979">
                  <c:v>-1</c:v>
                </c:pt>
                <c:pt idx="980">
                  <c:v>-4</c:v>
                </c:pt>
                <c:pt idx="981">
                  <c:v>11</c:v>
                </c:pt>
                <c:pt idx="982">
                  <c:v>12</c:v>
                </c:pt>
                <c:pt idx="983">
                  <c:v>13</c:v>
                </c:pt>
                <c:pt idx="984">
                  <c:v>17</c:v>
                </c:pt>
                <c:pt idx="985">
                  <c:v>27</c:v>
                </c:pt>
                <c:pt idx="986">
                  <c:v>22</c:v>
                </c:pt>
                <c:pt idx="987">
                  <c:v>28</c:v>
                </c:pt>
                <c:pt idx="988">
                  <c:v>20</c:v>
                </c:pt>
                <c:pt idx="989">
                  <c:v>22</c:v>
                </c:pt>
                <c:pt idx="990">
                  <c:v>20</c:v>
                </c:pt>
                <c:pt idx="991">
                  <c:v>17</c:v>
                </c:pt>
                <c:pt idx="992">
                  <c:v>19</c:v>
                </c:pt>
                <c:pt idx="993">
                  <c:v>20</c:v>
                </c:pt>
                <c:pt idx="994">
                  <c:v>18</c:v>
                </c:pt>
                <c:pt idx="995">
                  <c:v>18</c:v>
                </c:pt>
                <c:pt idx="996">
                  <c:v>22</c:v>
                </c:pt>
                <c:pt idx="997">
                  <c:v>19</c:v>
                </c:pt>
                <c:pt idx="998">
                  <c:v>19</c:v>
                </c:pt>
                <c:pt idx="999">
                  <c:v>23</c:v>
                </c:pt>
                <c:pt idx="1000">
                  <c:v>18</c:v>
                </c:pt>
                <c:pt idx="1001">
                  <c:v>18</c:v>
                </c:pt>
                <c:pt idx="1002">
                  <c:v>15</c:v>
                </c:pt>
                <c:pt idx="1003">
                  <c:v>13</c:v>
                </c:pt>
                <c:pt idx="1004">
                  <c:v>8</c:v>
                </c:pt>
                <c:pt idx="1005">
                  <c:v>8</c:v>
                </c:pt>
                <c:pt idx="1006">
                  <c:v>7</c:v>
                </c:pt>
                <c:pt idx="1007">
                  <c:v>4</c:v>
                </c:pt>
                <c:pt idx="1008">
                  <c:v>2</c:v>
                </c:pt>
                <c:pt idx="1009">
                  <c:v>4</c:v>
                </c:pt>
                <c:pt idx="1010">
                  <c:v>5</c:v>
                </c:pt>
                <c:pt idx="1011">
                  <c:v>6</c:v>
                </c:pt>
                <c:pt idx="1012">
                  <c:v>13</c:v>
                </c:pt>
                <c:pt idx="1013">
                  <c:v>8</c:v>
                </c:pt>
                <c:pt idx="1014">
                  <c:v>7</c:v>
                </c:pt>
                <c:pt idx="1015">
                  <c:v>5</c:v>
                </c:pt>
                <c:pt idx="1016">
                  <c:v>-4</c:v>
                </c:pt>
                <c:pt idx="1017">
                  <c:v>2</c:v>
                </c:pt>
                <c:pt idx="1018">
                  <c:v>-7</c:v>
                </c:pt>
                <c:pt idx="1019">
                  <c:v>-13</c:v>
                </c:pt>
                <c:pt idx="1020">
                  <c:v>-9</c:v>
                </c:pt>
                <c:pt idx="1021">
                  <c:v>-15</c:v>
                </c:pt>
                <c:pt idx="1022">
                  <c:v>-9</c:v>
                </c:pt>
                <c:pt idx="1023">
                  <c:v>-12</c:v>
                </c:pt>
                <c:pt idx="1024">
                  <c:v>-5</c:v>
                </c:pt>
                <c:pt idx="1025">
                  <c:v>0</c:v>
                </c:pt>
                <c:pt idx="1026">
                  <c:v>5</c:v>
                </c:pt>
                <c:pt idx="1027">
                  <c:v>7</c:v>
                </c:pt>
                <c:pt idx="1028">
                  <c:v>10</c:v>
                </c:pt>
                <c:pt idx="1029">
                  <c:v>2</c:v>
                </c:pt>
                <c:pt idx="1030">
                  <c:v>6</c:v>
                </c:pt>
                <c:pt idx="1031">
                  <c:v>-4</c:v>
                </c:pt>
                <c:pt idx="1032">
                  <c:v>-7</c:v>
                </c:pt>
                <c:pt idx="1033">
                  <c:v>-4</c:v>
                </c:pt>
                <c:pt idx="1034">
                  <c:v>-9</c:v>
                </c:pt>
                <c:pt idx="1035">
                  <c:v>-19</c:v>
                </c:pt>
                <c:pt idx="1036">
                  <c:v>-8</c:v>
                </c:pt>
                <c:pt idx="1037">
                  <c:v>-12</c:v>
                </c:pt>
                <c:pt idx="1038">
                  <c:v>-7</c:v>
                </c:pt>
                <c:pt idx="1039">
                  <c:v>-6</c:v>
                </c:pt>
                <c:pt idx="1040">
                  <c:v>-6</c:v>
                </c:pt>
                <c:pt idx="1041">
                  <c:v>-3</c:v>
                </c:pt>
                <c:pt idx="1042">
                  <c:v>1</c:v>
                </c:pt>
                <c:pt idx="1043">
                  <c:v>4</c:v>
                </c:pt>
                <c:pt idx="1044">
                  <c:v>7</c:v>
                </c:pt>
                <c:pt idx="1045">
                  <c:v>3</c:v>
                </c:pt>
                <c:pt idx="1046">
                  <c:v>5</c:v>
                </c:pt>
                <c:pt idx="1047">
                  <c:v>3</c:v>
                </c:pt>
                <c:pt idx="1048">
                  <c:v>-5</c:v>
                </c:pt>
                <c:pt idx="1049">
                  <c:v>-7</c:v>
                </c:pt>
                <c:pt idx="1050">
                  <c:v>-13</c:v>
                </c:pt>
                <c:pt idx="1051">
                  <c:v>-17</c:v>
                </c:pt>
                <c:pt idx="1052">
                  <c:v>-18</c:v>
                </c:pt>
                <c:pt idx="1053">
                  <c:v>-10</c:v>
                </c:pt>
                <c:pt idx="1054">
                  <c:v>-12</c:v>
                </c:pt>
                <c:pt idx="1055">
                  <c:v>-3</c:v>
                </c:pt>
                <c:pt idx="1056">
                  <c:v>9</c:v>
                </c:pt>
                <c:pt idx="1057">
                  <c:v>25</c:v>
                </c:pt>
                <c:pt idx="1058">
                  <c:v>26</c:v>
                </c:pt>
                <c:pt idx="1059">
                  <c:v>21</c:v>
                </c:pt>
                <c:pt idx="1060">
                  <c:v>38</c:v>
                </c:pt>
                <c:pt idx="1061">
                  <c:v>29</c:v>
                </c:pt>
                <c:pt idx="1062">
                  <c:v>27</c:v>
                </c:pt>
                <c:pt idx="1063">
                  <c:v>28</c:v>
                </c:pt>
                <c:pt idx="1064">
                  <c:v>22</c:v>
                </c:pt>
                <c:pt idx="1065">
                  <c:v>21</c:v>
                </c:pt>
                <c:pt idx="1066">
                  <c:v>16</c:v>
                </c:pt>
                <c:pt idx="1067">
                  <c:v>16</c:v>
                </c:pt>
                <c:pt idx="1068">
                  <c:v>13</c:v>
                </c:pt>
                <c:pt idx="1069">
                  <c:v>13</c:v>
                </c:pt>
                <c:pt idx="1070">
                  <c:v>17</c:v>
                </c:pt>
                <c:pt idx="1071">
                  <c:v>16</c:v>
                </c:pt>
                <c:pt idx="1072">
                  <c:v>17</c:v>
                </c:pt>
                <c:pt idx="1073">
                  <c:v>21</c:v>
                </c:pt>
                <c:pt idx="1074">
                  <c:v>19</c:v>
                </c:pt>
                <c:pt idx="1075">
                  <c:v>21</c:v>
                </c:pt>
                <c:pt idx="1076">
                  <c:v>20</c:v>
                </c:pt>
                <c:pt idx="1077">
                  <c:v>17</c:v>
                </c:pt>
                <c:pt idx="1078">
                  <c:v>17</c:v>
                </c:pt>
                <c:pt idx="1079">
                  <c:v>12</c:v>
                </c:pt>
                <c:pt idx="1080">
                  <c:v>9</c:v>
                </c:pt>
                <c:pt idx="1081">
                  <c:v>4</c:v>
                </c:pt>
                <c:pt idx="1082">
                  <c:v>3</c:v>
                </c:pt>
                <c:pt idx="1083">
                  <c:v>3</c:v>
                </c:pt>
                <c:pt idx="1084">
                  <c:v>1</c:v>
                </c:pt>
                <c:pt idx="1085">
                  <c:v>4</c:v>
                </c:pt>
                <c:pt idx="1086">
                  <c:v>5</c:v>
                </c:pt>
                <c:pt idx="1087">
                  <c:v>8</c:v>
                </c:pt>
                <c:pt idx="1088">
                  <c:v>9</c:v>
                </c:pt>
                <c:pt idx="1089">
                  <c:v>10</c:v>
                </c:pt>
                <c:pt idx="1090">
                  <c:v>13</c:v>
                </c:pt>
                <c:pt idx="1091">
                  <c:v>8</c:v>
                </c:pt>
                <c:pt idx="1092">
                  <c:v>11</c:v>
                </c:pt>
                <c:pt idx="1093">
                  <c:v>2</c:v>
                </c:pt>
                <c:pt idx="1094">
                  <c:v>-1</c:v>
                </c:pt>
                <c:pt idx="1095">
                  <c:v>-4</c:v>
                </c:pt>
                <c:pt idx="1096">
                  <c:v>0</c:v>
                </c:pt>
                <c:pt idx="1097">
                  <c:v>-2</c:v>
                </c:pt>
                <c:pt idx="1098">
                  <c:v>-2</c:v>
                </c:pt>
                <c:pt idx="1099">
                  <c:v>7</c:v>
                </c:pt>
                <c:pt idx="1100">
                  <c:v>4</c:v>
                </c:pt>
                <c:pt idx="1101">
                  <c:v>2</c:v>
                </c:pt>
                <c:pt idx="1102">
                  <c:v>9</c:v>
                </c:pt>
                <c:pt idx="1103">
                  <c:v>-1</c:v>
                </c:pt>
                <c:pt idx="1104">
                  <c:v>1</c:v>
                </c:pt>
                <c:pt idx="1105">
                  <c:v>-6</c:v>
                </c:pt>
                <c:pt idx="1106">
                  <c:v>-5</c:v>
                </c:pt>
                <c:pt idx="1107">
                  <c:v>-10</c:v>
                </c:pt>
                <c:pt idx="1108">
                  <c:v>-16</c:v>
                </c:pt>
                <c:pt idx="1109">
                  <c:v>-9</c:v>
                </c:pt>
                <c:pt idx="1110">
                  <c:v>-13</c:v>
                </c:pt>
                <c:pt idx="1111">
                  <c:v>-8</c:v>
                </c:pt>
                <c:pt idx="1112">
                  <c:v>-5</c:v>
                </c:pt>
                <c:pt idx="1113">
                  <c:v>4</c:v>
                </c:pt>
                <c:pt idx="1114">
                  <c:v>-4</c:v>
                </c:pt>
                <c:pt idx="1115">
                  <c:v>0</c:v>
                </c:pt>
                <c:pt idx="1116">
                  <c:v>1</c:v>
                </c:pt>
                <c:pt idx="1117">
                  <c:v>0</c:v>
                </c:pt>
                <c:pt idx="1118">
                  <c:v>-2</c:v>
                </c:pt>
                <c:pt idx="1119">
                  <c:v>-3</c:v>
                </c:pt>
                <c:pt idx="1120">
                  <c:v>-7</c:v>
                </c:pt>
                <c:pt idx="1121">
                  <c:v>-11</c:v>
                </c:pt>
                <c:pt idx="1122">
                  <c:v>-10</c:v>
                </c:pt>
                <c:pt idx="1123">
                  <c:v>-23</c:v>
                </c:pt>
                <c:pt idx="1124">
                  <c:v>-10</c:v>
                </c:pt>
                <c:pt idx="1125">
                  <c:v>-12</c:v>
                </c:pt>
                <c:pt idx="1126">
                  <c:v>-11</c:v>
                </c:pt>
                <c:pt idx="1127">
                  <c:v>7</c:v>
                </c:pt>
                <c:pt idx="1128">
                  <c:v>-1</c:v>
                </c:pt>
                <c:pt idx="1129">
                  <c:v>7</c:v>
                </c:pt>
                <c:pt idx="1130">
                  <c:v>10</c:v>
                </c:pt>
                <c:pt idx="1131">
                  <c:v>4</c:v>
                </c:pt>
                <c:pt idx="1132">
                  <c:v>2</c:v>
                </c:pt>
                <c:pt idx="1133">
                  <c:v>11</c:v>
                </c:pt>
                <c:pt idx="1134">
                  <c:v>6</c:v>
                </c:pt>
                <c:pt idx="1135">
                  <c:v>6</c:v>
                </c:pt>
                <c:pt idx="1136">
                  <c:v>8</c:v>
                </c:pt>
                <c:pt idx="1137">
                  <c:v>3</c:v>
                </c:pt>
                <c:pt idx="1138">
                  <c:v>-5</c:v>
                </c:pt>
                <c:pt idx="1139">
                  <c:v>-1</c:v>
                </c:pt>
                <c:pt idx="1140">
                  <c:v>-16</c:v>
                </c:pt>
                <c:pt idx="1141">
                  <c:v>-31</c:v>
                </c:pt>
                <c:pt idx="1142">
                  <c:v>-11</c:v>
                </c:pt>
                <c:pt idx="1143">
                  <c:v>-2</c:v>
                </c:pt>
                <c:pt idx="1144">
                  <c:v>0</c:v>
                </c:pt>
                <c:pt idx="1145">
                  <c:v>13</c:v>
                </c:pt>
                <c:pt idx="1146">
                  <c:v>5</c:v>
                </c:pt>
                <c:pt idx="1147">
                  <c:v>12</c:v>
                </c:pt>
                <c:pt idx="1148">
                  <c:v>12</c:v>
                </c:pt>
                <c:pt idx="1149">
                  <c:v>7</c:v>
                </c:pt>
                <c:pt idx="1150">
                  <c:v>11</c:v>
                </c:pt>
                <c:pt idx="1151">
                  <c:v>7</c:v>
                </c:pt>
                <c:pt idx="1152">
                  <c:v>0</c:v>
                </c:pt>
                <c:pt idx="1153">
                  <c:v>-1</c:v>
                </c:pt>
                <c:pt idx="1154">
                  <c:v>-8</c:v>
                </c:pt>
                <c:pt idx="1155">
                  <c:v>-9</c:v>
                </c:pt>
                <c:pt idx="1156">
                  <c:v>-9</c:v>
                </c:pt>
                <c:pt idx="1157">
                  <c:v>-14</c:v>
                </c:pt>
                <c:pt idx="1158">
                  <c:v>-7</c:v>
                </c:pt>
                <c:pt idx="1159">
                  <c:v>0</c:v>
                </c:pt>
                <c:pt idx="1160">
                  <c:v>4</c:v>
                </c:pt>
                <c:pt idx="1161">
                  <c:v>8</c:v>
                </c:pt>
                <c:pt idx="1162">
                  <c:v>5</c:v>
                </c:pt>
                <c:pt idx="1163">
                  <c:v>-3</c:v>
                </c:pt>
                <c:pt idx="1164">
                  <c:v>-9</c:v>
                </c:pt>
                <c:pt idx="1165">
                  <c:v>-6</c:v>
                </c:pt>
                <c:pt idx="1166">
                  <c:v>-9</c:v>
                </c:pt>
                <c:pt idx="1167">
                  <c:v>-14</c:v>
                </c:pt>
                <c:pt idx="1168">
                  <c:v>-25</c:v>
                </c:pt>
                <c:pt idx="1169">
                  <c:v>-39</c:v>
                </c:pt>
                <c:pt idx="1170">
                  <c:v>-47</c:v>
                </c:pt>
                <c:pt idx="1171">
                  <c:v>-28</c:v>
                </c:pt>
                <c:pt idx="1172">
                  <c:v>16</c:v>
                </c:pt>
                <c:pt idx="1173">
                  <c:v>58</c:v>
                </c:pt>
                <c:pt idx="1174">
                  <c:v>140</c:v>
                </c:pt>
                <c:pt idx="1175">
                  <c:v>163</c:v>
                </c:pt>
                <c:pt idx="1176">
                  <c:v>161</c:v>
                </c:pt>
                <c:pt idx="1177">
                  <c:v>193</c:v>
                </c:pt>
                <c:pt idx="1178">
                  <c:v>166</c:v>
                </c:pt>
                <c:pt idx="1179">
                  <c:v>140</c:v>
                </c:pt>
                <c:pt idx="1180">
                  <c:v>82</c:v>
                </c:pt>
                <c:pt idx="1181">
                  <c:v>96</c:v>
                </c:pt>
                <c:pt idx="1182">
                  <c:v>72</c:v>
                </c:pt>
                <c:pt idx="1183">
                  <c:v>91</c:v>
                </c:pt>
                <c:pt idx="1184">
                  <c:v>70</c:v>
                </c:pt>
                <c:pt idx="1185">
                  <c:v>47</c:v>
                </c:pt>
                <c:pt idx="1186">
                  <c:v>18</c:v>
                </c:pt>
                <c:pt idx="1187">
                  <c:v>27</c:v>
                </c:pt>
                <c:pt idx="1188">
                  <c:v>23</c:v>
                </c:pt>
                <c:pt idx="1189">
                  <c:v>5</c:v>
                </c:pt>
                <c:pt idx="1190">
                  <c:v>0</c:v>
                </c:pt>
                <c:pt idx="1191">
                  <c:v>-15</c:v>
                </c:pt>
                <c:pt idx="1192">
                  <c:v>-14</c:v>
                </c:pt>
                <c:pt idx="1193">
                  <c:v>-20</c:v>
                </c:pt>
                <c:pt idx="1194">
                  <c:v>-26</c:v>
                </c:pt>
                <c:pt idx="1195">
                  <c:v>-21</c:v>
                </c:pt>
                <c:pt idx="1196">
                  <c:v>-27</c:v>
                </c:pt>
                <c:pt idx="1197">
                  <c:v>1</c:v>
                </c:pt>
                <c:pt idx="1198">
                  <c:v>36</c:v>
                </c:pt>
                <c:pt idx="1199">
                  <c:v>67</c:v>
                </c:pt>
                <c:pt idx="1200">
                  <c:v>120</c:v>
                </c:pt>
                <c:pt idx="1201">
                  <c:v>137</c:v>
                </c:pt>
                <c:pt idx="1202">
                  <c:v>142</c:v>
                </c:pt>
                <c:pt idx="1203">
                  <c:v>167</c:v>
                </c:pt>
                <c:pt idx="1204">
                  <c:v>134</c:v>
                </c:pt>
                <c:pt idx="1205">
                  <c:v>122</c:v>
                </c:pt>
                <c:pt idx="1206">
                  <c:v>80</c:v>
                </c:pt>
                <c:pt idx="1207">
                  <c:v>101</c:v>
                </c:pt>
                <c:pt idx="1208">
                  <c:v>106</c:v>
                </c:pt>
                <c:pt idx="1209">
                  <c:v>88</c:v>
                </c:pt>
                <c:pt idx="1210">
                  <c:v>47</c:v>
                </c:pt>
                <c:pt idx="1211">
                  <c:v>32</c:v>
                </c:pt>
                <c:pt idx="1212">
                  <c:v>20</c:v>
                </c:pt>
                <c:pt idx="1213">
                  <c:v>-33</c:v>
                </c:pt>
                <c:pt idx="1214">
                  <c:v>-61</c:v>
                </c:pt>
                <c:pt idx="1215">
                  <c:v>-53</c:v>
                </c:pt>
                <c:pt idx="1216">
                  <c:v>-103</c:v>
                </c:pt>
                <c:pt idx="1217">
                  <c:v>-92</c:v>
                </c:pt>
                <c:pt idx="1218">
                  <c:v>-70</c:v>
                </c:pt>
                <c:pt idx="1219">
                  <c:v>-68</c:v>
                </c:pt>
                <c:pt idx="1220">
                  <c:v>5</c:v>
                </c:pt>
                <c:pt idx="1221">
                  <c:v>35</c:v>
                </c:pt>
                <c:pt idx="1222">
                  <c:v>43</c:v>
                </c:pt>
                <c:pt idx="1223">
                  <c:v>51</c:v>
                </c:pt>
                <c:pt idx="1224">
                  <c:v>64</c:v>
                </c:pt>
                <c:pt idx="1225">
                  <c:v>86</c:v>
                </c:pt>
                <c:pt idx="1226">
                  <c:v>80</c:v>
                </c:pt>
                <c:pt idx="1227">
                  <c:v>63</c:v>
                </c:pt>
                <c:pt idx="1228">
                  <c:v>42</c:v>
                </c:pt>
                <c:pt idx="1229">
                  <c:v>18</c:v>
                </c:pt>
                <c:pt idx="1230">
                  <c:v>-7</c:v>
                </c:pt>
                <c:pt idx="1231">
                  <c:v>-25</c:v>
                </c:pt>
                <c:pt idx="1232">
                  <c:v>-41</c:v>
                </c:pt>
                <c:pt idx="1233">
                  <c:v>-58</c:v>
                </c:pt>
                <c:pt idx="1234">
                  <c:v>-41</c:v>
                </c:pt>
                <c:pt idx="1235">
                  <c:v>-36</c:v>
                </c:pt>
                <c:pt idx="1236">
                  <c:v>-40</c:v>
                </c:pt>
                <c:pt idx="1237">
                  <c:v>-30</c:v>
                </c:pt>
                <c:pt idx="1238">
                  <c:v>-20</c:v>
                </c:pt>
                <c:pt idx="1239">
                  <c:v>-17</c:v>
                </c:pt>
                <c:pt idx="1240">
                  <c:v>-9</c:v>
                </c:pt>
                <c:pt idx="1241">
                  <c:v>-3</c:v>
                </c:pt>
                <c:pt idx="1242">
                  <c:v>-3</c:v>
                </c:pt>
                <c:pt idx="1243">
                  <c:v>-7</c:v>
                </c:pt>
                <c:pt idx="1244">
                  <c:v>-26</c:v>
                </c:pt>
                <c:pt idx="1245">
                  <c:v>-40</c:v>
                </c:pt>
                <c:pt idx="1246">
                  <c:v>-61</c:v>
                </c:pt>
                <c:pt idx="1247">
                  <c:v>-71</c:v>
                </c:pt>
                <c:pt idx="1248">
                  <c:v>-72</c:v>
                </c:pt>
                <c:pt idx="1249">
                  <c:v>-71</c:v>
                </c:pt>
                <c:pt idx="1250">
                  <c:v>-71</c:v>
                </c:pt>
                <c:pt idx="1251">
                  <c:v>-41</c:v>
                </c:pt>
                <c:pt idx="1252">
                  <c:v>-27</c:v>
                </c:pt>
                <c:pt idx="1253">
                  <c:v>-45</c:v>
                </c:pt>
                <c:pt idx="1254">
                  <c:v>21</c:v>
                </c:pt>
                <c:pt idx="1255">
                  <c:v>37</c:v>
                </c:pt>
                <c:pt idx="1256">
                  <c:v>44</c:v>
                </c:pt>
                <c:pt idx="1257">
                  <c:v>57</c:v>
                </c:pt>
                <c:pt idx="1258">
                  <c:v>-17</c:v>
                </c:pt>
                <c:pt idx="1259">
                  <c:v>-3</c:v>
                </c:pt>
                <c:pt idx="1260">
                  <c:v>-40</c:v>
                </c:pt>
                <c:pt idx="1261">
                  <c:v>-88</c:v>
                </c:pt>
                <c:pt idx="1262">
                  <c:v>-77</c:v>
                </c:pt>
                <c:pt idx="1263">
                  <c:v>-93</c:v>
                </c:pt>
                <c:pt idx="1264">
                  <c:v>-103</c:v>
                </c:pt>
                <c:pt idx="1265">
                  <c:v>-71</c:v>
                </c:pt>
                <c:pt idx="1266">
                  <c:v>-109</c:v>
                </c:pt>
                <c:pt idx="1267">
                  <c:v>-100</c:v>
                </c:pt>
                <c:pt idx="1268">
                  <c:v>-66</c:v>
                </c:pt>
                <c:pt idx="1269">
                  <c:v>-92</c:v>
                </c:pt>
                <c:pt idx="1270">
                  <c:v>-81</c:v>
                </c:pt>
                <c:pt idx="1271">
                  <c:v>-53</c:v>
                </c:pt>
                <c:pt idx="1272">
                  <c:v>-55</c:v>
                </c:pt>
                <c:pt idx="1273">
                  <c:v>-43</c:v>
                </c:pt>
                <c:pt idx="1274">
                  <c:v>1</c:v>
                </c:pt>
                <c:pt idx="1275">
                  <c:v>21</c:v>
                </c:pt>
                <c:pt idx="1276">
                  <c:v>49</c:v>
                </c:pt>
                <c:pt idx="1277">
                  <c:v>67</c:v>
                </c:pt>
                <c:pt idx="1278">
                  <c:v>89</c:v>
                </c:pt>
                <c:pt idx="1279">
                  <c:v>57</c:v>
                </c:pt>
                <c:pt idx="1280">
                  <c:v>30</c:v>
                </c:pt>
                <c:pt idx="1281">
                  <c:v>23</c:v>
                </c:pt>
                <c:pt idx="1282">
                  <c:v>29</c:v>
                </c:pt>
                <c:pt idx="1283">
                  <c:v>38</c:v>
                </c:pt>
                <c:pt idx="1284">
                  <c:v>43</c:v>
                </c:pt>
                <c:pt idx="1285">
                  <c:v>23</c:v>
                </c:pt>
                <c:pt idx="1286">
                  <c:v>15</c:v>
                </c:pt>
                <c:pt idx="1287">
                  <c:v>48</c:v>
                </c:pt>
                <c:pt idx="1288">
                  <c:v>14</c:v>
                </c:pt>
                <c:pt idx="1289">
                  <c:v>-5</c:v>
                </c:pt>
                <c:pt idx="1290">
                  <c:v>3</c:v>
                </c:pt>
                <c:pt idx="1291">
                  <c:v>-52</c:v>
                </c:pt>
                <c:pt idx="1292">
                  <c:v>-48</c:v>
                </c:pt>
                <c:pt idx="1293">
                  <c:v>-44</c:v>
                </c:pt>
                <c:pt idx="1294">
                  <c:v>-46</c:v>
                </c:pt>
                <c:pt idx="1295">
                  <c:v>-71</c:v>
                </c:pt>
                <c:pt idx="1296">
                  <c:v>-57</c:v>
                </c:pt>
                <c:pt idx="1297">
                  <c:v>-28</c:v>
                </c:pt>
                <c:pt idx="1298">
                  <c:v>-20</c:v>
                </c:pt>
                <c:pt idx="1299">
                  <c:v>-26</c:v>
                </c:pt>
                <c:pt idx="1300">
                  <c:v>-27</c:v>
                </c:pt>
                <c:pt idx="1301">
                  <c:v>-17</c:v>
                </c:pt>
                <c:pt idx="1302">
                  <c:v>-7</c:v>
                </c:pt>
                <c:pt idx="1303">
                  <c:v>16</c:v>
                </c:pt>
                <c:pt idx="1304">
                  <c:v>25</c:v>
                </c:pt>
                <c:pt idx="1305">
                  <c:v>47</c:v>
                </c:pt>
                <c:pt idx="1306">
                  <c:v>61</c:v>
                </c:pt>
                <c:pt idx="1307">
                  <c:v>49</c:v>
                </c:pt>
                <c:pt idx="1308">
                  <c:v>56</c:v>
                </c:pt>
                <c:pt idx="1309">
                  <c:v>60</c:v>
                </c:pt>
                <c:pt idx="1310">
                  <c:v>62</c:v>
                </c:pt>
                <c:pt idx="1311">
                  <c:v>23</c:v>
                </c:pt>
                <c:pt idx="1312">
                  <c:v>-19</c:v>
                </c:pt>
                <c:pt idx="1313">
                  <c:v>-24</c:v>
                </c:pt>
                <c:pt idx="1314">
                  <c:v>-41</c:v>
                </c:pt>
                <c:pt idx="1315">
                  <c:v>-89</c:v>
                </c:pt>
                <c:pt idx="1316">
                  <c:v>-37</c:v>
                </c:pt>
                <c:pt idx="1317">
                  <c:v>-56</c:v>
                </c:pt>
                <c:pt idx="1318">
                  <c:v>-42</c:v>
                </c:pt>
                <c:pt idx="1319">
                  <c:v>1</c:v>
                </c:pt>
                <c:pt idx="1320">
                  <c:v>32</c:v>
                </c:pt>
                <c:pt idx="1321">
                  <c:v>22</c:v>
                </c:pt>
                <c:pt idx="1322">
                  <c:v>20</c:v>
                </c:pt>
                <c:pt idx="1323">
                  <c:v>40</c:v>
                </c:pt>
                <c:pt idx="1324">
                  <c:v>18</c:v>
                </c:pt>
                <c:pt idx="1325">
                  <c:v>32</c:v>
                </c:pt>
                <c:pt idx="1326">
                  <c:v>25</c:v>
                </c:pt>
                <c:pt idx="1327">
                  <c:v>35</c:v>
                </c:pt>
                <c:pt idx="1328">
                  <c:v>9</c:v>
                </c:pt>
                <c:pt idx="1329">
                  <c:v>-9</c:v>
                </c:pt>
                <c:pt idx="1330">
                  <c:v>-11</c:v>
                </c:pt>
                <c:pt idx="1331">
                  <c:v>-37</c:v>
                </c:pt>
                <c:pt idx="1332">
                  <c:v>-44</c:v>
                </c:pt>
                <c:pt idx="1333">
                  <c:v>-24</c:v>
                </c:pt>
                <c:pt idx="1334">
                  <c:v>-35</c:v>
                </c:pt>
                <c:pt idx="1335">
                  <c:v>-33</c:v>
                </c:pt>
                <c:pt idx="1336">
                  <c:v>7</c:v>
                </c:pt>
                <c:pt idx="1337">
                  <c:v>8</c:v>
                </c:pt>
                <c:pt idx="1338">
                  <c:v>0</c:v>
                </c:pt>
                <c:pt idx="1339">
                  <c:v>17</c:v>
                </c:pt>
                <c:pt idx="1340">
                  <c:v>0</c:v>
                </c:pt>
                <c:pt idx="1341">
                  <c:v>1</c:v>
                </c:pt>
                <c:pt idx="1342">
                  <c:v>-19</c:v>
                </c:pt>
                <c:pt idx="1343">
                  <c:v>-37</c:v>
                </c:pt>
                <c:pt idx="1344">
                  <c:v>-23</c:v>
                </c:pt>
                <c:pt idx="1345">
                  <c:v>-48</c:v>
                </c:pt>
                <c:pt idx="1346">
                  <c:v>-49</c:v>
                </c:pt>
                <c:pt idx="1347">
                  <c:v>-45</c:v>
                </c:pt>
                <c:pt idx="1348">
                  <c:v>-49</c:v>
                </c:pt>
                <c:pt idx="1349">
                  <c:v>-39</c:v>
                </c:pt>
                <c:pt idx="1350">
                  <c:v>-40</c:v>
                </c:pt>
                <c:pt idx="1351">
                  <c:v>-28</c:v>
                </c:pt>
                <c:pt idx="1352">
                  <c:v>-12</c:v>
                </c:pt>
                <c:pt idx="1353">
                  <c:v>-18</c:v>
                </c:pt>
                <c:pt idx="1354">
                  <c:v>-8</c:v>
                </c:pt>
                <c:pt idx="1355">
                  <c:v>-8</c:v>
                </c:pt>
                <c:pt idx="1356">
                  <c:v>-17</c:v>
                </c:pt>
                <c:pt idx="1357">
                  <c:v>-28</c:v>
                </c:pt>
                <c:pt idx="1358">
                  <c:v>-33</c:v>
                </c:pt>
                <c:pt idx="1359">
                  <c:v>-44</c:v>
                </c:pt>
                <c:pt idx="1360">
                  <c:v>-49</c:v>
                </c:pt>
                <c:pt idx="1361">
                  <c:v>-48</c:v>
                </c:pt>
                <c:pt idx="1362">
                  <c:v>-44</c:v>
                </c:pt>
                <c:pt idx="1363">
                  <c:v>-36</c:v>
                </c:pt>
                <c:pt idx="1364">
                  <c:v>-32</c:v>
                </c:pt>
                <c:pt idx="1365">
                  <c:v>-18</c:v>
                </c:pt>
                <c:pt idx="1366">
                  <c:v>-18</c:v>
                </c:pt>
                <c:pt idx="1367">
                  <c:v>7</c:v>
                </c:pt>
                <c:pt idx="1368">
                  <c:v>13</c:v>
                </c:pt>
                <c:pt idx="1369">
                  <c:v>12</c:v>
                </c:pt>
                <c:pt idx="1370">
                  <c:v>12</c:v>
                </c:pt>
                <c:pt idx="1371">
                  <c:v>20</c:v>
                </c:pt>
                <c:pt idx="1372">
                  <c:v>15</c:v>
                </c:pt>
                <c:pt idx="1373">
                  <c:v>14</c:v>
                </c:pt>
                <c:pt idx="1374">
                  <c:v>33</c:v>
                </c:pt>
                <c:pt idx="1375">
                  <c:v>11</c:v>
                </c:pt>
                <c:pt idx="1376">
                  <c:v>26</c:v>
                </c:pt>
                <c:pt idx="1377">
                  <c:v>29</c:v>
                </c:pt>
                <c:pt idx="1378">
                  <c:v>28</c:v>
                </c:pt>
                <c:pt idx="1379">
                  <c:v>48</c:v>
                </c:pt>
                <c:pt idx="1380">
                  <c:v>37</c:v>
                </c:pt>
                <c:pt idx="1381">
                  <c:v>40</c:v>
                </c:pt>
                <c:pt idx="1382">
                  <c:v>39</c:v>
                </c:pt>
                <c:pt idx="1383">
                  <c:v>42</c:v>
                </c:pt>
                <c:pt idx="1384">
                  <c:v>31</c:v>
                </c:pt>
                <c:pt idx="1385">
                  <c:v>31</c:v>
                </c:pt>
                <c:pt idx="1386">
                  <c:v>31</c:v>
                </c:pt>
                <c:pt idx="1387">
                  <c:v>23</c:v>
                </c:pt>
                <c:pt idx="1388">
                  <c:v>23</c:v>
                </c:pt>
                <c:pt idx="1389">
                  <c:v>19</c:v>
                </c:pt>
                <c:pt idx="1390">
                  <c:v>22</c:v>
                </c:pt>
                <c:pt idx="1391">
                  <c:v>24</c:v>
                </c:pt>
                <c:pt idx="1392">
                  <c:v>24</c:v>
                </c:pt>
                <c:pt idx="1393">
                  <c:v>29</c:v>
                </c:pt>
                <c:pt idx="1394">
                  <c:v>30</c:v>
                </c:pt>
                <c:pt idx="1395">
                  <c:v>32</c:v>
                </c:pt>
                <c:pt idx="1396">
                  <c:v>25</c:v>
                </c:pt>
                <c:pt idx="1397">
                  <c:v>31</c:v>
                </c:pt>
                <c:pt idx="1398">
                  <c:v>24</c:v>
                </c:pt>
                <c:pt idx="1399">
                  <c:v>22</c:v>
                </c:pt>
                <c:pt idx="1400">
                  <c:v>23</c:v>
                </c:pt>
                <c:pt idx="1401">
                  <c:v>13</c:v>
                </c:pt>
                <c:pt idx="1402">
                  <c:v>10</c:v>
                </c:pt>
                <c:pt idx="1403">
                  <c:v>7</c:v>
                </c:pt>
                <c:pt idx="1404">
                  <c:v>3</c:v>
                </c:pt>
                <c:pt idx="1405">
                  <c:v>6</c:v>
                </c:pt>
                <c:pt idx="1406">
                  <c:v>6</c:v>
                </c:pt>
                <c:pt idx="1407">
                  <c:v>-3</c:v>
                </c:pt>
                <c:pt idx="1408">
                  <c:v>15</c:v>
                </c:pt>
                <c:pt idx="1409">
                  <c:v>21</c:v>
                </c:pt>
                <c:pt idx="1410">
                  <c:v>19</c:v>
                </c:pt>
                <c:pt idx="1411">
                  <c:v>22</c:v>
                </c:pt>
                <c:pt idx="1412">
                  <c:v>19</c:v>
                </c:pt>
                <c:pt idx="1413">
                  <c:v>22</c:v>
                </c:pt>
                <c:pt idx="1414">
                  <c:v>13</c:v>
                </c:pt>
                <c:pt idx="1415">
                  <c:v>8</c:v>
                </c:pt>
                <c:pt idx="1416">
                  <c:v>1</c:v>
                </c:pt>
                <c:pt idx="1417">
                  <c:v>-5</c:v>
                </c:pt>
                <c:pt idx="1418">
                  <c:v>-14</c:v>
                </c:pt>
                <c:pt idx="1419">
                  <c:v>-16</c:v>
                </c:pt>
                <c:pt idx="1420">
                  <c:v>-15</c:v>
                </c:pt>
                <c:pt idx="1421">
                  <c:v>-20</c:v>
                </c:pt>
                <c:pt idx="1422">
                  <c:v>-6</c:v>
                </c:pt>
                <c:pt idx="1423">
                  <c:v>-4</c:v>
                </c:pt>
                <c:pt idx="1424">
                  <c:v>15</c:v>
                </c:pt>
                <c:pt idx="1425">
                  <c:v>21</c:v>
                </c:pt>
                <c:pt idx="1426">
                  <c:v>23</c:v>
                </c:pt>
                <c:pt idx="1427">
                  <c:v>30</c:v>
                </c:pt>
                <c:pt idx="1428">
                  <c:v>18</c:v>
                </c:pt>
                <c:pt idx="1429">
                  <c:v>13</c:v>
                </c:pt>
                <c:pt idx="1430">
                  <c:v>18</c:v>
                </c:pt>
                <c:pt idx="1431">
                  <c:v>3</c:v>
                </c:pt>
                <c:pt idx="1432">
                  <c:v>-7</c:v>
                </c:pt>
                <c:pt idx="1433">
                  <c:v>-12</c:v>
                </c:pt>
                <c:pt idx="1434">
                  <c:v>-21</c:v>
                </c:pt>
                <c:pt idx="1435">
                  <c:v>-36</c:v>
                </c:pt>
                <c:pt idx="1436">
                  <c:v>-19</c:v>
                </c:pt>
                <c:pt idx="1437">
                  <c:v>-18</c:v>
                </c:pt>
                <c:pt idx="1438">
                  <c:v>-14</c:v>
                </c:pt>
                <c:pt idx="1439">
                  <c:v>0</c:v>
                </c:pt>
                <c:pt idx="1440">
                  <c:v>9</c:v>
                </c:pt>
                <c:pt idx="1441">
                  <c:v>33</c:v>
                </c:pt>
                <c:pt idx="1442">
                  <c:v>35</c:v>
                </c:pt>
                <c:pt idx="1443">
                  <c:v>40</c:v>
                </c:pt>
                <c:pt idx="1444">
                  <c:v>46</c:v>
                </c:pt>
                <c:pt idx="1445">
                  <c:v>35</c:v>
                </c:pt>
                <c:pt idx="1446">
                  <c:v>33</c:v>
                </c:pt>
                <c:pt idx="1447">
                  <c:v>29</c:v>
                </c:pt>
                <c:pt idx="1448">
                  <c:v>12</c:v>
                </c:pt>
                <c:pt idx="1449">
                  <c:v>6</c:v>
                </c:pt>
                <c:pt idx="1450">
                  <c:v>0</c:v>
                </c:pt>
                <c:pt idx="1451">
                  <c:v>-12</c:v>
                </c:pt>
                <c:pt idx="1452">
                  <c:v>-10</c:v>
                </c:pt>
                <c:pt idx="1453">
                  <c:v>-9</c:v>
                </c:pt>
                <c:pt idx="1454">
                  <c:v>7</c:v>
                </c:pt>
                <c:pt idx="1455">
                  <c:v>12</c:v>
                </c:pt>
                <c:pt idx="1456">
                  <c:v>25</c:v>
                </c:pt>
                <c:pt idx="1457">
                  <c:v>41</c:v>
                </c:pt>
                <c:pt idx="1458">
                  <c:v>44</c:v>
                </c:pt>
                <c:pt idx="1459">
                  <c:v>49</c:v>
                </c:pt>
                <c:pt idx="1460">
                  <c:v>48</c:v>
                </c:pt>
                <c:pt idx="1461">
                  <c:v>37</c:v>
                </c:pt>
                <c:pt idx="1462">
                  <c:v>32</c:v>
                </c:pt>
                <c:pt idx="1463">
                  <c:v>22</c:v>
                </c:pt>
                <c:pt idx="1464">
                  <c:v>4</c:v>
                </c:pt>
                <c:pt idx="1465">
                  <c:v>8</c:v>
                </c:pt>
                <c:pt idx="1466">
                  <c:v>5</c:v>
                </c:pt>
                <c:pt idx="1467">
                  <c:v>-12</c:v>
                </c:pt>
                <c:pt idx="1468">
                  <c:v>6</c:v>
                </c:pt>
                <c:pt idx="1469">
                  <c:v>8</c:v>
                </c:pt>
                <c:pt idx="1470">
                  <c:v>15</c:v>
                </c:pt>
                <c:pt idx="1471">
                  <c:v>33</c:v>
                </c:pt>
                <c:pt idx="1472">
                  <c:v>27</c:v>
                </c:pt>
                <c:pt idx="1473">
                  <c:v>26</c:v>
                </c:pt>
                <c:pt idx="1474">
                  <c:v>29</c:v>
                </c:pt>
                <c:pt idx="1475">
                  <c:v>15</c:v>
                </c:pt>
                <c:pt idx="1476">
                  <c:v>9</c:v>
                </c:pt>
                <c:pt idx="1477">
                  <c:v>0</c:v>
                </c:pt>
                <c:pt idx="1478">
                  <c:v>-12</c:v>
                </c:pt>
                <c:pt idx="1479">
                  <c:v>-16</c:v>
                </c:pt>
                <c:pt idx="1480">
                  <c:v>-25</c:v>
                </c:pt>
                <c:pt idx="1481">
                  <c:v>-17</c:v>
                </c:pt>
                <c:pt idx="1482">
                  <c:v>-10</c:v>
                </c:pt>
                <c:pt idx="1483">
                  <c:v>-21</c:v>
                </c:pt>
                <c:pt idx="1484">
                  <c:v>-23</c:v>
                </c:pt>
                <c:pt idx="1485">
                  <c:v>-4</c:v>
                </c:pt>
                <c:pt idx="1486">
                  <c:v>-8</c:v>
                </c:pt>
                <c:pt idx="1487">
                  <c:v>-5</c:v>
                </c:pt>
                <c:pt idx="1488">
                  <c:v>3</c:v>
                </c:pt>
                <c:pt idx="1489">
                  <c:v>-8</c:v>
                </c:pt>
                <c:pt idx="1490">
                  <c:v>-15</c:v>
                </c:pt>
                <c:pt idx="1491">
                  <c:v>-10</c:v>
                </c:pt>
                <c:pt idx="1492">
                  <c:v>-25</c:v>
                </c:pt>
                <c:pt idx="1493">
                  <c:v>-31</c:v>
                </c:pt>
                <c:pt idx="1494">
                  <c:v>-24</c:v>
                </c:pt>
                <c:pt idx="1495">
                  <c:v>-35</c:v>
                </c:pt>
                <c:pt idx="1496">
                  <c:v>-43</c:v>
                </c:pt>
                <c:pt idx="1497">
                  <c:v>-22</c:v>
                </c:pt>
                <c:pt idx="1498">
                  <c:v>-29</c:v>
                </c:pt>
                <c:pt idx="1499">
                  <c:v>-26</c:v>
                </c:pt>
                <c:pt idx="1500">
                  <c:v>-26</c:v>
                </c:pt>
                <c:pt idx="1501">
                  <c:v>-9</c:v>
                </c:pt>
                <c:pt idx="1502">
                  <c:v>-14</c:v>
                </c:pt>
                <c:pt idx="1503">
                  <c:v>0</c:v>
                </c:pt>
                <c:pt idx="1504">
                  <c:v>-8</c:v>
                </c:pt>
                <c:pt idx="1505">
                  <c:v>-7</c:v>
                </c:pt>
                <c:pt idx="1506">
                  <c:v>-13</c:v>
                </c:pt>
                <c:pt idx="1507">
                  <c:v>-23</c:v>
                </c:pt>
                <c:pt idx="1508">
                  <c:v>-19</c:v>
                </c:pt>
                <c:pt idx="1509">
                  <c:v>-24</c:v>
                </c:pt>
                <c:pt idx="1510">
                  <c:v>-29</c:v>
                </c:pt>
                <c:pt idx="1511">
                  <c:v>-31</c:v>
                </c:pt>
                <c:pt idx="1512">
                  <c:v>-18</c:v>
                </c:pt>
                <c:pt idx="1513">
                  <c:v>-18</c:v>
                </c:pt>
                <c:pt idx="1514">
                  <c:v>-20</c:v>
                </c:pt>
                <c:pt idx="1515">
                  <c:v>5</c:v>
                </c:pt>
                <c:pt idx="1516">
                  <c:v>15</c:v>
                </c:pt>
                <c:pt idx="1517">
                  <c:v>20</c:v>
                </c:pt>
                <c:pt idx="1518">
                  <c:v>36</c:v>
                </c:pt>
                <c:pt idx="1519">
                  <c:v>37</c:v>
                </c:pt>
                <c:pt idx="1520">
                  <c:v>42</c:v>
                </c:pt>
                <c:pt idx="1521">
                  <c:v>32</c:v>
                </c:pt>
                <c:pt idx="1522">
                  <c:v>32</c:v>
                </c:pt>
                <c:pt idx="1523">
                  <c:v>25</c:v>
                </c:pt>
                <c:pt idx="1524">
                  <c:v>17</c:v>
                </c:pt>
                <c:pt idx="1525">
                  <c:v>13</c:v>
                </c:pt>
                <c:pt idx="1526">
                  <c:v>14</c:v>
                </c:pt>
                <c:pt idx="1527">
                  <c:v>13</c:v>
                </c:pt>
                <c:pt idx="1528">
                  <c:v>16</c:v>
                </c:pt>
                <c:pt idx="1529">
                  <c:v>27</c:v>
                </c:pt>
                <c:pt idx="1530">
                  <c:v>32</c:v>
                </c:pt>
                <c:pt idx="1531">
                  <c:v>43</c:v>
                </c:pt>
                <c:pt idx="1532">
                  <c:v>47</c:v>
                </c:pt>
                <c:pt idx="1533">
                  <c:v>46</c:v>
                </c:pt>
                <c:pt idx="1534">
                  <c:v>45</c:v>
                </c:pt>
                <c:pt idx="1535">
                  <c:v>37</c:v>
                </c:pt>
                <c:pt idx="1536">
                  <c:v>31</c:v>
                </c:pt>
                <c:pt idx="1537">
                  <c:v>22</c:v>
                </c:pt>
                <c:pt idx="1538">
                  <c:v>19</c:v>
                </c:pt>
                <c:pt idx="1539">
                  <c:v>11</c:v>
                </c:pt>
                <c:pt idx="1540">
                  <c:v>14</c:v>
                </c:pt>
                <c:pt idx="1541">
                  <c:v>12</c:v>
                </c:pt>
                <c:pt idx="1542">
                  <c:v>11</c:v>
                </c:pt>
                <c:pt idx="1543">
                  <c:v>15</c:v>
                </c:pt>
                <c:pt idx="1544">
                  <c:v>14</c:v>
                </c:pt>
                <c:pt idx="1545">
                  <c:v>15</c:v>
                </c:pt>
                <c:pt idx="1546">
                  <c:v>21</c:v>
                </c:pt>
                <c:pt idx="1547">
                  <c:v>16</c:v>
                </c:pt>
                <c:pt idx="1548">
                  <c:v>15</c:v>
                </c:pt>
                <c:pt idx="1549">
                  <c:v>10</c:v>
                </c:pt>
                <c:pt idx="1550">
                  <c:v>8</c:v>
                </c:pt>
                <c:pt idx="1551">
                  <c:v>5</c:v>
                </c:pt>
                <c:pt idx="1552">
                  <c:v>0</c:v>
                </c:pt>
                <c:pt idx="1553">
                  <c:v>-7</c:v>
                </c:pt>
                <c:pt idx="1554">
                  <c:v>-5</c:v>
                </c:pt>
                <c:pt idx="1555">
                  <c:v>-9</c:v>
                </c:pt>
                <c:pt idx="1556">
                  <c:v>-2</c:v>
                </c:pt>
                <c:pt idx="1557">
                  <c:v>1</c:v>
                </c:pt>
                <c:pt idx="1558">
                  <c:v>7</c:v>
                </c:pt>
                <c:pt idx="1559">
                  <c:v>6</c:v>
                </c:pt>
                <c:pt idx="1560">
                  <c:v>13</c:v>
                </c:pt>
                <c:pt idx="1561">
                  <c:v>6</c:v>
                </c:pt>
                <c:pt idx="1562">
                  <c:v>1</c:v>
                </c:pt>
                <c:pt idx="1563">
                  <c:v>-5</c:v>
                </c:pt>
                <c:pt idx="1564">
                  <c:v>-10</c:v>
                </c:pt>
                <c:pt idx="1565">
                  <c:v>-12</c:v>
                </c:pt>
                <c:pt idx="1566">
                  <c:v>-12</c:v>
                </c:pt>
                <c:pt idx="1567">
                  <c:v>-7</c:v>
                </c:pt>
                <c:pt idx="1568">
                  <c:v>-1</c:v>
                </c:pt>
                <c:pt idx="1569">
                  <c:v>-3</c:v>
                </c:pt>
                <c:pt idx="1570">
                  <c:v>5</c:v>
                </c:pt>
                <c:pt idx="1571">
                  <c:v>-1</c:v>
                </c:pt>
                <c:pt idx="1572">
                  <c:v>1</c:v>
                </c:pt>
                <c:pt idx="1573">
                  <c:v>3</c:v>
                </c:pt>
                <c:pt idx="1574">
                  <c:v>-3</c:v>
                </c:pt>
                <c:pt idx="1575">
                  <c:v>-4</c:v>
                </c:pt>
                <c:pt idx="1576">
                  <c:v>4</c:v>
                </c:pt>
                <c:pt idx="1577">
                  <c:v>-8</c:v>
                </c:pt>
                <c:pt idx="1578">
                  <c:v>-3</c:v>
                </c:pt>
                <c:pt idx="1579">
                  <c:v>-4</c:v>
                </c:pt>
                <c:pt idx="1580">
                  <c:v>-5</c:v>
                </c:pt>
                <c:pt idx="1581">
                  <c:v>-3</c:v>
                </c:pt>
                <c:pt idx="1582">
                  <c:v>-1</c:v>
                </c:pt>
                <c:pt idx="1583">
                  <c:v>0</c:v>
                </c:pt>
                <c:pt idx="1584">
                  <c:v>1</c:v>
                </c:pt>
                <c:pt idx="1585">
                  <c:v>2</c:v>
                </c:pt>
                <c:pt idx="1586">
                  <c:v>1</c:v>
                </c:pt>
                <c:pt idx="1587">
                  <c:v>-1</c:v>
                </c:pt>
                <c:pt idx="1588">
                  <c:v>0</c:v>
                </c:pt>
                <c:pt idx="1589">
                  <c:v>-10</c:v>
                </c:pt>
                <c:pt idx="1590">
                  <c:v>-9</c:v>
                </c:pt>
                <c:pt idx="1591">
                  <c:v>0</c:v>
                </c:pt>
                <c:pt idx="1592">
                  <c:v>-10</c:v>
                </c:pt>
                <c:pt idx="1593">
                  <c:v>-1</c:v>
                </c:pt>
                <c:pt idx="1594">
                  <c:v>2</c:v>
                </c:pt>
                <c:pt idx="1595">
                  <c:v>-2</c:v>
                </c:pt>
                <c:pt idx="1596">
                  <c:v>5</c:v>
                </c:pt>
                <c:pt idx="1597">
                  <c:v>2</c:v>
                </c:pt>
                <c:pt idx="1598">
                  <c:v>5</c:v>
                </c:pt>
                <c:pt idx="1599">
                  <c:v>5</c:v>
                </c:pt>
                <c:pt idx="1600">
                  <c:v>-3</c:v>
                </c:pt>
                <c:pt idx="1601">
                  <c:v>0</c:v>
                </c:pt>
                <c:pt idx="1602">
                  <c:v>5</c:v>
                </c:pt>
                <c:pt idx="1603">
                  <c:v>0</c:v>
                </c:pt>
                <c:pt idx="1604">
                  <c:v>4</c:v>
                </c:pt>
                <c:pt idx="1605">
                  <c:v>7</c:v>
                </c:pt>
                <c:pt idx="1606">
                  <c:v>4</c:v>
                </c:pt>
                <c:pt idx="1607">
                  <c:v>6</c:v>
                </c:pt>
                <c:pt idx="1608">
                  <c:v>5</c:v>
                </c:pt>
                <c:pt idx="1609">
                  <c:v>0</c:v>
                </c:pt>
                <c:pt idx="1610">
                  <c:v>6</c:v>
                </c:pt>
                <c:pt idx="1611">
                  <c:v>3</c:v>
                </c:pt>
                <c:pt idx="1612">
                  <c:v>11</c:v>
                </c:pt>
                <c:pt idx="1613">
                  <c:v>7</c:v>
                </c:pt>
                <c:pt idx="1614">
                  <c:v>9</c:v>
                </c:pt>
                <c:pt idx="1615">
                  <c:v>7</c:v>
                </c:pt>
                <c:pt idx="1616">
                  <c:v>11</c:v>
                </c:pt>
                <c:pt idx="1617">
                  <c:v>10</c:v>
                </c:pt>
                <c:pt idx="1618">
                  <c:v>8</c:v>
                </c:pt>
                <c:pt idx="1619">
                  <c:v>7</c:v>
                </c:pt>
                <c:pt idx="1620">
                  <c:v>3</c:v>
                </c:pt>
                <c:pt idx="1621">
                  <c:v>3</c:v>
                </c:pt>
                <c:pt idx="1622">
                  <c:v>4</c:v>
                </c:pt>
                <c:pt idx="1623">
                  <c:v>11</c:v>
                </c:pt>
                <c:pt idx="1624">
                  <c:v>11</c:v>
                </c:pt>
                <c:pt idx="1625">
                  <c:v>14</c:v>
                </c:pt>
                <c:pt idx="1626">
                  <c:v>21</c:v>
                </c:pt>
                <c:pt idx="1627">
                  <c:v>24</c:v>
                </c:pt>
                <c:pt idx="1628">
                  <c:v>25</c:v>
                </c:pt>
                <c:pt idx="1629">
                  <c:v>28</c:v>
                </c:pt>
                <c:pt idx="1630">
                  <c:v>30</c:v>
                </c:pt>
                <c:pt idx="1631">
                  <c:v>28</c:v>
                </c:pt>
                <c:pt idx="1632">
                  <c:v>34</c:v>
                </c:pt>
                <c:pt idx="1633">
                  <c:v>34</c:v>
                </c:pt>
                <c:pt idx="1634">
                  <c:v>32</c:v>
                </c:pt>
                <c:pt idx="1635">
                  <c:v>35</c:v>
                </c:pt>
                <c:pt idx="1636">
                  <c:v>34</c:v>
                </c:pt>
                <c:pt idx="1637">
                  <c:v>33</c:v>
                </c:pt>
                <c:pt idx="1638">
                  <c:v>34</c:v>
                </c:pt>
                <c:pt idx="1639">
                  <c:v>33</c:v>
                </c:pt>
                <c:pt idx="1640">
                  <c:v>33</c:v>
                </c:pt>
                <c:pt idx="1641">
                  <c:v>32</c:v>
                </c:pt>
                <c:pt idx="1642">
                  <c:v>30</c:v>
                </c:pt>
                <c:pt idx="1643">
                  <c:v>29</c:v>
                </c:pt>
                <c:pt idx="1644">
                  <c:v>25</c:v>
                </c:pt>
                <c:pt idx="1645">
                  <c:v>23</c:v>
                </c:pt>
                <c:pt idx="1646">
                  <c:v>22</c:v>
                </c:pt>
                <c:pt idx="1647">
                  <c:v>21</c:v>
                </c:pt>
                <c:pt idx="1648">
                  <c:v>20</c:v>
                </c:pt>
                <c:pt idx="1649">
                  <c:v>21</c:v>
                </c:pt>
                <c:pt idx="1650">
                  <c:v>17</c:v>
                </c:pt>
                <c:pt idx="1651">
                  <c:v>17</c:v>
                </c:pt>
                <c:pt idx="1652">
                  <c:v>16</c:v>
                </c:pt>
                <c:pt idx="1653">
                  <c:v>14</c:v>
                </c:pt>
                <c:pt idx="1654">
                  <c:v>13</c:v>
                </c:pt>
                <c:pt idx="1655">
                  <c:v>10</c:v>
                </c:pt>
                <c:pt idx="1656">
                  <c:v>8</c:v>
                </c:pt>
                <c:pt idx="1657">
                  <c:v>5</c:v>
                </c:pt>
                <c:pt idx="1658">
                  <c:v>2</c:v>
                </c:pt>
                <c:pt idx="1659">
                  <c:v>1</c:v>
                </c:pt>
                <c:pt idx="1660">
                  <c:v>0</c:v>
                </c:pt>
                <c:pt idx="1661">
                  <c:v>1</c:v>
                </c:pt>
                <c:pt idx="1662">
                  <c:v>-2</c:v>
                </c:pt>
                <c:pt idx="1663">
                  <c:v>-1</c:v>
                </c:pt>
                <c:pt idx="1664">
                  <c:v>1</c:v>
                </c:pt>
                <c:pt idx="1665">
                  <c:v>-4</c:v>
                </c:pt>
                <c:pt idx="1666">
                  <c:v>-4</c:v>
                </c:pt>
                <c:pt idx="1667">
                  <c:v>-9</c:v>
                </c:pt>
                <c:pt idx="1668">
                  <c:v>-15</c:v>
                </c:pt>
                <c:pt idx="1669">
                  <c:v>-17</c:v>
                </c:pt>
                <c:pt idx="1670">
                  <c:v>-21</c:v>
                </c:pt>
                <c:pt idx="1671">
                  <c:v>-25</c:v>
                </c:pt>
                <c:pt idx="1672">
                  <c:v>-16</c:v>
                </c:pt>
                <c:pt idx="1673">
                  <c:v>-14</c:v>
                </c:pt>
                <c:pt idx="1674">
                  <c:v>-11</c:v>
                </c:pt>
                <c:pt idx="1675">
                  <c:v>0</c:v>
                </c:pt>
                <c:pt idx="1676">
                  <c:v>1</c:v>
                </c:pt>
                <c:pt idx="1677">
                  <c:v>-1</c:v>
                </c:pt>
                <c:pt idx="1678">
                  <c:v>-7</c:v>
                </c:pt>
                <c:pt idx="1679">
                  <c:v>6</c:v>
                </c:pt>
                <c:pt idx="1680">
                  <c:v>3</c:v>
                </c:pt>
                <c:pt idx="1681">
                  <c:v>-7</c:v>
                </c:pt>
                <c:pt idx="1682">
                  <c:v>-9</c:v>
                </c:pt>
                <c:pt idx="1683">
                  <c:v>-14</c:v>
                </c:pt>
                <c:pt idx="1684">
                  <c:v>-18</c:v>
                </c:pt>
                <c:pt idx="1685">
                  <c:v>-23</c:v>
                </c:pt>
                <c:pt idx="1686">
                  <c:v>-29</c:v>
                </c:pt>
                <c:pt idx="1687">
                  <c:v>-31</c:v>
                </c:pt>
                <c:pt idx="1688">
                  <c:v>-45</c:v>
                </c:pt>
                <c:pt idx="1689">
                  <c:v>-16</c:v>
                </c:pt>
                <c:pt idx="1690">
                  <c:v>-32</c:v>
                </c:pt>
                <c:pt idx="1691">
                  <c:v>-21</c:v>
                </c:pt>
                <c:pt idx="1692">
                  <c:v>-26</c:v>
                </c:pt>
                <c:pt idx="1693">
                  <c:v>-23</c:v>
                </c:pt>
                <c:pt idx="1694">
                  <c:v>8</c:v>
                </c:pt>
                <c:pt idx="1695">
                  <c:v>-2</c:v>
                </c:pt>
                <c:pt idx="1696">
                  <c:v>27</c:v>
                </c:pt>
                <c:pt idx="1697">
                  <c:v>27</c:v>
                </c:pt>
                <c:pt idx="1698">
                  <c:v>18</c:v>
                </c:pt>
                <c:pt idx="1699">
                  <c:v>16</c:v>
                </c:pt>
                <c:pt idx="1700">
                  <c:v>-7</c:v>
                </c:pt>
                <c:pt idx="1701">
                  <c:v>0</c:v>
                </c:pt>
                <c:pt idx="1702">
                  <c:v>-4</c:v>
                </c:pt>
                <c:pt idx="1703">
                  <c:v>-14</c:v>
                </c:pt>
                <c:pt idx="1704">
                  <c:v>-5</c:v>
                </c:pt>
                <c:pt idx="1705">
                  <c:v>0</c:v>
                </c:pt>
                <c:pt idx="1706">
                  <c:v>4</c:v>
                </c:pt>
                <c:pt idx="1707">
                  <c:v>12</c:v>
                </c:pt>
                <c:pt idx="1708">
                  <c:v>5</c:v>
                </c:pt>
                <c:pt idx="1709">
                  <c:v>9</c:v>
                </c:pt>
                <c:pt idx="1710">
                  <c:v>12</c:v>
                </c:pt>
                <c:pt idx="1711">
                  <c:v>8</c:v>
                </c:pt>
                <c:pt idx="1712">
                  <c:v>12</c:v>
                </c:pt>
                <c:pt idx="1713">
                  <c:v>12</c:v>
                </c:pt>
                <c:pt idx="1714">
                  <c:v>6</c:v>
                </c:pt>
                <c:pt idx="1715">
                  <c:v>6</c:v>
                </c:pt>
                <c:pt idx="1716">
                  <c:v>7</c:v>
                </c:pt>
                <c:pt idx="1717">
                  <c:v>5</c:v>
                </c:pt>
                <c:pt idx="1718">
                  <c:v>2</c:v>
                </c:pt>
                <c:pt idx="1719">
                  <c:v>-16</c:v>
                </c:pt>
                <c:pt idx="1720">
                  <c:v>7</c:v>
                </c:pt>
                <c:pt idx="1721">
                  <c:v>55</c:v>
                </c:pt>
                <c:pt idx="1722">
                  <c:v>51</c:v>
                </c:pt>
                <c:pt idx="1723">
                  <c:v>76</c:v>
                </c:pt>
                <c:pt idx="1724">
                  <c:v>98</c:v>
                </c:pt>
                <c:pt idx="1725">
                  <c:v>84</c:v>
                </c:pt>
                <c:pt idx="1726">
                  <c:v>104</c:v>
                </c:pt>
                <c:pt idx="1727">
                  <c:v>72</c:v>
                </c:pt>
                <c:pt idx="1728">
                  <c:v>95</c:v>
                </c:pt>
                <c:pt idx="1729">
                  <c:v>99</c:v>
                </c:pt>
                <c:pt idx="1730">
                  <c:v>102</c:v>
                </c:pt>
                <c:pt idx="1731">
                  <c:v>125</c:v>
                </c:pt>
                <c:pt idx="1732">
                  <c:v>131</c:v>
                </c:pt>
                <c:pt idx="1733">
                  <c:v>130</c:v>
                </c:pt>
                <c:pt idx="1734">
                  <c:v>131</c:v>
                </c:pt>
                <c:pt idx="1735">
                  <c:v>119</c:v>
                </c:pt>
                <c:pt idx="1736">
                  <c:v>106</c:v>
                </c:pt>
                <c:pt idx="1737">
                  <c:v>94</c:v>
                </c:pt>
                <c:pt idx="1738">
                  <c:v>98</c:v>
                </c:pt>
                <c:pt idx="1739">
                  <c:v>92</c:v>
                </c:pt>
                <c:pt idx="1740">
                  <c:v>80</c:v>
                </c:pt>
                <c:pt idx="1741">
                  <c:v>59</c:v>
                </c:pt>
                <c:pt idx="1742">
                  <c:v>50</c:v>
                </c:pt>
                <c:pt idx="1743">
                  <c:v>56</c:v>
                </c:pt>
                <c:pt idx="1744">
                  <c:v>46</c:v>
                </c:pt>
                <c:pt idx="1745">
                  <c:v>41</c:v>
                </c:pt>
                <c:pt idx="1746">
                  <c:v>-8</c:v>
                </c:pt>
                <c:pt idx="1747">
                  <c:v>-4</c:v>
                </c:pt>
                <c:pt idx="1748">
                  <c:v>3</c:v>
                </c:pt>
                <c:pt idx="1749">
                  <c:v>-26</c:v>
                </c:pt>
                <c:pt idx="1750">
                  <c:v>-10</c:v>
                </c:pt>
                <c:pt idx="1751">
                  <c:v>10</c:v>
                </c:pt>
                <c:pt idx="1752">
                  <c:v>10</c:v>
                </c:pt>
                <c:pt idx="1753">
                  <c:v>21</c:v>
                </c:pt>
                <c:pt idx="1754">
                  <c:v>25</c:v>
                </c:pt>
                <c:pt idx="1755">
                  <c:v>27</c:v>
                </c:pt>
                <c:pt idx="1756">
                  <c:v>31</c:v>
                </c:pt>
                <c:pt idx="1757">
                  <c:v>34</c:v>
                </c:pt>
                <c:pt idx="1758">
                  <c:v>32</c:v>
                </c:pt>
                <c:pt idx="1759">
                  <c:v>22</c:v>
                </c:pt>
                <c:pt idx="1760">
                  <c:v>30</c:v>
                </c:pt>
                <c:pt idx="1761">
                  <c:v>13</c:v>
                </c:pt>
                <c:pt idx="1762">
                  <c:v>0</c:v>
                </c:pt>
                <c:pt idx="1763">
                  <c:v>-6</c:v>
                </c:pt>
                <c:pt idx="1764">
                  <c:v>-13</c:v>
                </c:pt>
                <c:pt idx="1765">
                  <c:v>-24</c:v>
                </c:pt>
                <c:pt idx="1766">
                  <c:v>-28</c:v>
                </c:pt>
                <c:pt idx="1767">
                  <c:v>-27</c:v>
                </c:pt>
                <c:pt idx="1768">
                  <c:v>-27</c:v>
                </c:pt>
                <c:pt idx="1769">
                  <c:v>-24</c:v>
                </c:pt>
                <c:pt idx="1770">
                  <c:v>-22</c:v>
                </c:pt>
                <c:pt idx="1771">
                  <c:v>-16</c:v>
                </c:pt>
                <c:pt idx="1772">
                  <c:v>-16</c:v>
                </c:pt>
                <c:pt idx="1773">
                  <c:v>-20</c:v>
                </c:pt>
                <c:pt idx="1774">
                  <c:v>-18</c:v>
                </c:pt>
                <c:pt idx="1775">
                  <c:v>-35</c:v>
                </c:pt>
                <c:pt idx="1776">
                  <c:v>-38</c:v>
                </c:pt>
                <c:pt idx="1777">
                  <c:v>-37</c:v>
                </c:pt>
                <c:pt idx="1778">
                  <c:v>-50</c:v>
                </c:pt>
                <c:pt idx="1779">
                  <c:v>-44</c:v>
                </c:pt>
                <c:pt idx="1780">
                  <c:v>-50</c:v>
                </c:pt>
                <c:pt idx="1781">
                  <c:v>-48</c:v>
                </c:pt>
                <c:pt idx="1782">
                  <c:v>-45</c:v>
                </c:pt>
                <c:pt idx="1783">
                  <c:v>-47</c:v>
                </c:pt>
                <c:pt idx="1784">
                  <c:v>-59</c:v>
                </c:pt>
                <c:pt idx="1785">
                  <c:v>-49</c:v>
                </c:pt>
                <c:pt idx="1786">
                  <c:v>-65</c:v>
                </c:pt>
                <c:pt idx="1787">
                  <c:v>-28</c:v>
                </c:pt>
                <c:pt idx="1788">
                  <c:v>-4</c:v>
                </c:pt>
                <c:pt idx="1789">
                  <c:v>-53</c:v>
                </c:pt>
                <c:pt idx="1790">
                  <c:v>-52</c:v>
                </c:pt>
                <c:pt idx="1791">
                  <c:v>-31</c:v>
                </c:pt>
                <c:pt idx="1792">
                  <c:v>-47</c:v>
                </c:pt>
                <c:pt idx="1793">
                  <c:v>-43</c:v>
                </c:pt>
                <c:pt idx="1794">
                  <c:v>-51</c:v>
                </c:pt>
                <c:pt idx="1795">
                  <c:v>-47</c:v>
                </c:pt>
                <c:pt idx="1796">
                  <c:v>-57</c:v>
                </c:pt>
                <c:pt idx="1797">
                  <c:v>-42</c:v>
                </c:pt>
                <c:pt idx="1798">
                  <c:v>-67</c:v>
                </c:pt>
                <c:pt idx="1799">
                  <c:v>-84</c:v>
                </c:pt>
                <c:pt idx="1800">
                  <c:v>-61</c:v>
                </c:pt>
                <c:pt idx="1801">
                  <c:v>-95</c:v>
                </c:pt>
                <c:pt idx="1802">
                  <c:v>-69</c:v>
                </c:pt>
                <c:pt idx="1803">
                  <c:v>-68</c:v>
                </c:pt>
                <c:pt idx="1804">
                  <c:v>-94</c:v>
                </c:pt>
                <c:pt idx="1805">
                  <c:v>-76</c:v>
                </c:pt>
                <c:pt idx="1806">
                  <c:v>-51</c:v>
                </c:pt>
                <c:pt idx="1807">
                  <c:v>-56</c:v>
                </c:pt>
                <c:pt idx="1808">
                  <c:v>-43</c:v>
                </c:pt>
                <c:pt idx="1809">
                  <c:v>-6</c:v>
                </c:pt>
                <c:pt idx="1810">
                  <c:v>3</c:v>
                </c:pt>
                <c:pt idx="1811">
                  <c:v>42</c:v>
                </c:pt>
                <c:pt idx="1812">
                  <c:v>54</c:v>
                </c:pt>
                <c:pt idx="1813">
                  <c:v>72</c:v>
                </c:pt>
                <c:pt idx="1814">
                  <c:v>82</c:v>
                </c:pt>
                <c:pt idx="1815">
                  <c:v>65</c:v>
                </c:pt>
                <c:pt idx="1816">
                  <c:v>73</c:v>
                </c:pt>
                <c:pt idx="1817">
                  <c:v>59</c:v>
                </c:pt>
                <c:pt idx="1818">
                  <c:v>38</c:v>
                </c:pt>
                <c:pt idx="1819">
                  <c:v>41</c:v>
                </c:pt>
                <c:pt idx="1820">
                  <c:v>32</c:v>
                </c:pt>
                <c:pt idx="1821">
                  <c:v>14</c:v>
                </c:pt>
                <c:pt idx="1822">
                  <c:v>27</c:v>
                </c:pt>
                <c:pt idx="1823">
                  <c:v>28</c:v>
                </c:pt>
                <c:pt idx="1824">
                  <c:v>24</c:v>
                </c:pt>
                <c:pt idx="1825">
                  <c:v>42</c:v>
                </c:pt>
                <c:pt idx="1826">
                  <c:v>47</c:v>
                </c:pt>
                <c:pt idx="1827">
                  <c:v>53</c:v>
                </c:pt>
                <c:pt idx="1828">
                  <c:v>56</c:v>
                </c:pt>
                <c:pt idx="1829">
                  <c:v>51</c:v>
                </c:pt>
                <c:pt idx="1830">
                  <c:v>51</c:v>
                </c:pt>
                <c:pt idx="1831">
                  <c:v>45</c:v>
                </c:pt>
                <c:pt idx="1832">
                  <c:v>46</c:v>
                </c:pt>
                <c:pt idx="1833">
                  <c:v>39</c:v>
                </c:pt>
                <c:pt idx="1834">
                  <c:v>33</c:v>
                </c:pt>
                <c:pt idx="1835">
                  <c:v>33</c:v>
                </c:pt>
                <c:pt idx="1836">
                  <c:v>29</c:v>
                </c:pt>
                <c:pt idx="1837">
                  <c:v>26</c:v>
                </c:pt>
                <c:pt idx="1838">
                  <c:v>26</c:v>
                </c:pt>
                <c:pt idx="1839">
                  <c:v>23</c:v>
                </c:pt>
                <c:pt idx="1840">
                  <c:v>22</c:v>
                </c:pt>
                <c:pt idx="1841">
                  <c:v>19</c:v>
                </c:pt>
                <c:pt idx="1842">
                  <c:v>19</c:v>
                </c:pt>
                <c:pt idx="1843">
                  <c:v>21</c:v>
                </c:pt>
                <c:pt idx="1844">
                  <c:v>16</c:v>
                </c:pt>
                <c:pt idx="1845">
                  <c:v>12</c:v>
                </c:pt>
                <c:pt idx="1846">
                  <c:v>17</c:v>
                </c:pt>
                <c:pt idx="1847">
                  <c:v>17</c:v>
                </c:pt>
                <c:pt idx="1848">
                  <c:v>14</c:v>
                </c:pt>
                <c:pt idx="1849">
                  <c:v>13</c:v>
                </c:pt>
                <c:pt idx="1850">
                  <c:v>21</c:v>
                </c:pt>
                <c:pt idx="1851">
                  <c:v>13</c:v>
                </c:pt>
                <c:pt idx="1852">
                  <c:v>13</c:v>
                </c:pt>
                <c:pt idx="1853">
                  <c:v>14</c:v>
                </c:pt>
                <c:pt idx="1854">
                  <c:v>11</c:v>
                </c:pt>
                <c:pt idx="1855">
                  <c:v>8</c:v>
                </c:pt>
                <c:pt idx="1856">
                  <c:v>9</c:v>
                </c:pt>
                <c:pt idx="1857">
                  <c:v>7</c:v>
                </c:pt>
                <c:pt idx="1858">
                  <c:v>7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-1</c:v>
                </c:pt>
                <c:pt idx="1863">
                  <c:v>-2</c:v>
                </c:pt>
                <c:pt idx="1864">
                  <c:v>-11</c:v>
                </c:pt>
                <c:pt idx="1865">
                  <c:v>-5</c:v>
                </c:pt>
                <c:pt idx="1866">
                  <c:v>-12</c:v>
                </c:pt>
                <c:pt idx="1867">
                  <c:v>-14</c:v>
                </c:pt>
                <c:pt idx="1868">
                  <c:v>-6</c:v>
                </c:pt>
                <c:pt idx="1869">
                  <c:v>-8</c:v>
                </c:pt>
                <c:pt idx="1870">
                  <c:v>5</c:v>
                </c:pt>
                <c:pt idx="1871">
                  <c:v>1</c:v>
                </c:pt>
                <c:pt idx="1872">
                  <c:v>-8</c:v>
                </c:pt>
                <c:pt idx="1873">
                  <c:v>-9</c:v>
                </c:pt>
                <c:pt idx="1874">
                  <c:v>-12</c:v>
                </c:pt>
                <c:pt idx="1875">
                  <c:v>-8</c:v>
                </c:pt>
                <c:pt idx="1876">
                  <c:v>-19</c:v>
                </c:pt>
                <c:pt idx="1877">
                  <c:v>-15</c:v>
                </c:pt>
                <c:pt idx="1878">
                  <c:v>-26</c:v>
                </c:pt>
                <c:pt idx="1879">
                  <c:v>-25</c:v>
                </c:pt>
                <c:pt idx="1880">
                  <c:v>-21</c:v>
                </c:pt>
                <c:pt idx="1881">
                  <c:v>-31</c:v>
                </c:pt>
                <c:pt idx="1882">
                  <c:v>-23</c:v>
                </c:pt>
                <c:pt idx="1883">
                  <c:v>-19</c:v>
                </c:pt>
                <c:pt idx="1884">
                  <c:v>-16</c:v>
                </c:pt>
                <c:pt idx="1885">
                  <c:v>-18</c:v>
                </c:pt>
                <c:pt idx="1886">
                  <c:v>-17</c:v>
                </c:pt>
                <c:pt idx="1887">
                  <c:v>-12</c:v>
                </c:pt>
                <c:pt idx="1888">
                  <c:v>-12</c:v>
                </c:pt>
                <c:pt idx="1889">
                  <c:v>-27</c:v>
                </c:pt>
                <c:pt idx="1890">
                  <c:v>-24</c:v>
                </c:pt>
                <c:pt idx="1891">
                  <c:v>-36</c:v>
                </c:pt>
                <c:pt idx="1892">
                  <c:v>-42</c:v>
                </c:pt>
                <c:pt idx="1893">
                  <c:v>-36</c:v>
                </c:pt>
                <c:pt idx="1894">
                  <c:v>-41</c:v>
                </c:pt>
                <c:pt idx="1895">
                  <c:v>-33</c:v>
                </c:pt>
                <c:pt idx="1896">
                  <c:v>-32</c:v>
                </c:pt>
                <c:pt idx="1897">
                  <c:v>-28</c:v>
                </c:pt>
                <c:pt idx="1898">
                  <c:v>-11</c:v>
                </c:pt>
                <c:pt idx="1899">
                  <c:v>-23</c:v>
                </c:pt>
                <c:pt idx="1900">
                  <c:v>-9</c:v>
                </c:pt>
                <c:pt idx="1901">
                  <c:v>-4</c:v>
                </c:pt>
                <c:pt idx="1902">
                  <c:v>-19</c:v>
                </c:pt>
                <c:pt idx="1903">
                  <c:v>-7</c:v>
                </c:pt>
                <c:pt idx="1904">
                  <c:v>0</c:v>
                </c:pt>
                <c:pt idx="1905">
                  <c:v>-26</c:v>
                </c:pt>
                <c:pt idx="1906">
                  <c:v>-19</c:v>
                </c:pt>
                <c:pt idx="1907">
                  <c:v>-34</c:v>
                </c:pt>
                <c:pt idx="1908">
                  <c:v>-29</c:v>
                </c:pt>
                <c:pt idx="1909">
                  <c:v>-34</c:v>
                </c:pt>
                <c:pt idx="1910">
                  <c:v>-24</c:v>
                </c:pt>
                <c:pt idx="1911">
                  <c:v>-44</c:v>
                </c:pt>
                <c:pt idx="1912">
                  <c:v>-19</c:v>
                </c:pt>
                <c:pt idx="1913">
                  <c:v>-13</c:v>
                </c:pt>
                <c:pt idx="1914">
                  <c:v>-11</c:v>
                </c:pt>
                <c:pt idx="1915">
                  <c:v>1</c:v>
                </c:pt>
                <c:pt idx="1916">
                  <c:v>5</c:v>
                </c:pt>
                <c:pt idx="1917">
                  <c:v>5</c:v>
                </c:pt>
                <c:pt idx="1918">
                  <c:v>6</c:v>
                </c:pt>
                <c:pt idx="1919">
                  <c:v>-4</c:v>
                </c:pt>
                <c:pt idx="1920">
                  <c:v>1</c:v>
                </c:pt>
                <c:pt idx="1921">
                  <c:v>16</c:v>
                </c:pt>
                <c:pt idx="1922">
                  <c:v>-12</c:v>
                </c:pt>
                <c:pt idx="1923">
                  <c:v>-18</c:v>
                </c:pt>
                <c:pt idx="1924">
                  <c:v>-10</c:v>
                </c:pt>
                <c:pt idx="1925">
                  <c:v>-22</c:v>
                </c:pt>
                <c:pt idx="1926">
                  <c:v>-18</c:v>
                </c:pt>
                <c:pt idx="1927">
                  <c:v>-32</c:v>
                </c:pt>
                <c:pt idx="1928">
                  <c:v>-20</c:v>
                </c:pt>
                <c:pt idx="1929">
                  <c:v>1</c:v>
                </c:pt>
                <c:pt idx="1930">
                  <c:v>2</c:v>
                </c:pt>
                <c:pt idx="1931">
                  <c:v>9</c:v>
                </c:pt>
                <c:pt idx="1932">
                  <c:v>30</c:v>
                </c:pt>
                <c:pt idx="1933">
                  <c:v>12</c:v>
                </c:pt>
                <c:pt idx="1934">
                  <c:v>7</c:v>
                </c:pt>
                <c:pt idx="1935">
                  <c:v>20</c:v>
                </c:pt>
                <c:pt idx="1936">
                  <c:v>13</c:v>
                </c:pt>
                <c:pt idx="1937">
                  <c:v>-5</c:v>
                </c:pt>
                <c:pt idx="1938">
                  <c:v>11</c:v>
                </c:pt>
                <c:pt idx="1939">
                  <c:v>-1</c:v>
                </c:pt>
                <c:pt idx="1940">
                  <c:v>-6</c:v>
                </c:pt>
                <c:pt idx="1941">
                  <c:v>-5</c:v>
                </c:pt>
                <c:pt idx="1942">
                  <c:v>1</c:v>
                </c:pt>
                <c:pt idx="1943">
                  <c:v>7</c:v>
                </c:pt>
                <c:pt idx="1944">
                  <c:v>4</c:v>
                </c:pt>
                <c:pt idx="1945">
                  <c:v>20</c:v>
                </c:pt>
                <c:pt idx="1946">
                  <c:v>21</c:v>
                </c:pt>
                <c:pt idx="1947">
                  <c:v>9</c:v>
                </c:pt>
                <c:pt idx="1948">
                  <c:v>25</c:v>
                </c:pt>
                <c:pt idx="1949">
                  <c:v>11</c:v>
                </c:pt>
                <c:pt idx="1950">
                  <c:v>13</c:v>
                </c:pt>
                <c:pt idx="1951">
                  <c:v>17</c:v>
                </c:pt>
                <c:pt idx="1952">
                  <c:v>2</c:v>
                </c:pt>
                <c:pt idx="1953">
                  <c:v>11</c:v>
                </c:pt>
                <c:pt idx="1954">
                  <c:v>1</c:v>
                </c:pt>
                <c:pt idx="1955">
                  <c:v>-6</c:v>
                </c:pt>
                <c:pt idx="1956">
                  <c:v>2</c:v>
                </c:pt>
                <c:pt idx="1957">
                  <c:v>3</c:v>
                </c:pt>
                <c:pt idx="1958">
                  <c:v>-3</c:v>
                </c:pt>
                <c:pt idx="1959">
                  <c:v>17</c:v>
                </c:pt>
                <c:pt idx="1960">
                  <c:v>2</c:v>
                </c:pt>
                <c:pt idx="1961">
                  <c:v>16</c:v>
                </c:pt>
                <c:pt idx="1962">
                  <c:v>17</c:v>
                </c:pt>
                <c:pt idx="1963">
                  <c:v>10</c:v>
                </c:pt>
                <c:pt idx="1964">
                  <c:v>20</c:v>
                </c:pt>
                <c:pt idx="1965">
                  <c:v>1</c:v>
                </c:pt>
                <c:pt idx="1966">
                  <c:v>1</c:v>
                </c:pt>
                <c:pt idx="1967">
                  <c:v>9</c:v>
                </c:pt>
                <c:pt idx="1968">
                  <c:v>8</c:v>
                </c:pt>
                <c:pt idx="1969">
                  <c:v>-8</c:v>
                </c:pt>
                <c:pt idx="1970">
                  <c:v>8</c:v>
                </c:pt>
                <c:pt idx="1971">
                  <c:v>0</c:v>
                </c:pt>
                <c:pt idx="1972">
                  <c:v>2</c:v>
                </c:pt>
                <c:pt idx="1973">
                  <c:v>14</c:v>
                </c:pt>
                <c:pt idx="1974">
                  <c:v>3</c:v>
                </c:pt>
                <c:pt idx="1975">
                  <c:v>13</c:v>
                </c:pt>
                <c:pt idx="1976">
                  <c:v>20</c:v>
                </c:pt>
                <c:pt idx="1977">
                  <c:v>18</c:v>
                </c:pt>
                <c:pt idx="1978">
                  <c:v>13</c:v>
                </c:pt>
                <c:pt idx="1979">
                  <c:v>24</c:v>
                </c:pt>
                <c:pt idx="1980">
                  <c:v>10</c:v>
                </c:pt>
                <c:pt idx="1981">
                  <c:v>-1</c:v>
                </c:pt>
                <c:pt idx="1982">
                  <c:v>11</c:v>
                </c:pt>
                <c:pt idx="1983">
                  <c:v>4</c:v>
                </c:pt>
                <c:pt idx="1984">
                  <c:v>-2</c:v>
                </c:pt>
                <c:pt idx="1985">
                  <c:v>9</c:v>
                </c:pt>
                <c:pt idx="1986">
                  <c:v>6</c:v>
                </c:pt>
                <c:pt idx="1987">
                  <c:v>0</c:v>
                </c:pt>
                <c:pt idx="1988">
                  <c:v>4</c:v>
                </c:pt>
                <c:pt idx="1989">
                  <c:v>8</c:v>
                </c:pt>
                <c:pt idx="1990">
                  <c:v>-2</c:v>
                </c:pt>
                <c:pt idx="1991">
                  <c:v>11</c:v>
                </c:pt>
                <c:pt idx="1992">
                  <c:v>5</c:v>
                </c:pt>
                <c:pt idx="1993">
                  <c:v>11</c:v>
                </c:pt>
                <c:pt idx="1994">
                  <c:v>3</c:v>
                </c:pt>
                <c:pt idx="1995">
                  <c:v>13</c:v>
                </c:pt>
                <c:pt idx="1996">
                  <c:v>6</c:v>
                </c:pt>
                <c:pt idx="1997">
                  <c:v>12</c:v>
                </c:pt>
                <c:pt idx="1998">
                  <c:v>0</c:v>
                </c:pt>
                <c:pt idx="1999">
                  <c:v>-2</c:v>
                </c:pt>
                <c:pt idx="2000">
                  <c:v>8</c:v>
                </c:pt>
                <c:pt idx="2001">
                  <c:v>0</c:v>
                </c:pt>
                <c:pt idx="2002">
                  <c:v>1</c:v>
                </c:pt>
                <c:pt idx="2003">
                  <c:v>6</c:v>
                </c:pt>
                <c:pt idx="2004">
                  <c:v>3</c:v>
                </c:pt>
                <c:pt idx="2005">
                  <c:v>10</c:v>
                </c:pt>
                <c:pt idx="2006">
                  <c:v>11</c:v>
                </c:pt>
                <c:pt idx="2007">
                  <c:v>8</c:v>
                </c:pt>
                <c:pt idx="2008">
                  <c:v>15</c:v>
                </c:pt>
                <c:pt idx="2009">
                  <c:v>12</c:v>
                </c:pt>
                <c:pt idx="2010">
                  <c:v>1</c:v>
                </c:pt>
                <c:pt idx="2011">
                  <c:v>-2</c:v>
                </c:pt>
                <c:pt idx="2012">
                  <c:v>0</c:v>
                </c:pt>
                <c:pt idx="2013">
                  <c:v>-17</c:v>
                </c:pt>
                <c:pt idx="2014">
                  <c:v>-3</c:v>
                </c:pt>
                <c:pt idx="2015">
                  <c:v>-15</c:v>
                </c:pt>
                <c:pt idx="2016">
                  <c:v>-7</c:v>
                </c:pt>
                <c:pt idx="2017">
                  <c:v>-5</c:v>
                </c:pt>
                <c:pt idx="2018">
                  <c:v>4</c:v>
                </c:pt>
                <c:pt idx="2019">
                  <c:v>4</c:v>
                </c:pt>
                <c:pt idx="2020">
                  <c:v>14</c:v>
                </c:pt>
                <c:pt idx="2021">
                  <c:v>12</c:v>
                </c:pt>
                <c:pt idx="2022">
                  <c:v>-1</c:v>
                </c:pt>
                <c:pt idx="2023">
                  <c:v>8</c:v>
                </c:pt>
                <c:pt idx="2024">
                  <c:v>6</c:v>
                </c:pt>
                <c:pt idx="2025">
                  <c:v>-5</c:v>
                </c:pt>
                <c:pt idx="2026">
                  <c:v>6</c:v>
                </c:pt>
                <c:pt idx="2027">
                  <c:v>-15</c:v>
                </c:pt>
                <c:pt idx="2028">
                  <c:v>-5</c:v>
                </c:pt>
                <c:pt idx="2029">
                  <c:v>10</c:v>
                </c:pt>
                <c:pt idx="2030">
                  <c:v>-4</c:v>
                </c:pt>
                <c:pt idx="2031">
                  <c:v>10</c:v>
                </c:pt>
                <c:pt idx="2032">
                  <c:v>11</c:v>
                </c:pt>
                <c:pt idx="2033">
                  <c:v>-24</c:v>
                </c:pt>
                <c:pt idx="2034">
                  <c:v>3</c:v>
                </c:pt>
                <c:pt idx="2035">
                  <c:v>-6</c:v>
                </c:pt>
                <c:pt idx="2036">
                  <c:v>-16</c:v>
                </c:pt>
                <c:pt idx="2037">
                  <c:v>16</c:v>
                </c:pt>
                <c:pt idx="2038">
                  <c:v>2</c:v>
                </c:pt>
                <c:pt idx="2039">
                  <c:v>7</c:v>
                </c:pt>
                <c:pt idx="2040">
                  <c:v>20</c:v>
                </c:pt>
                <c:pt idx="2041">
                  <c:v>5</c:v>
                </c:pt>
                <c:pt idx="2042">
                  <c:v>12</c:v>
                </c:pt>
                <c:pt idx="2043">
                  <c:v>11</c:v>
                </c:pt>
                <c:pt idx="2044">
                  <c:v>-9</c:v>
                </c:pt>
                <c:pt idx="2045">
                  <c:v>3</c:v>
                </c:pt>
                <c:pt idx="2046">
                  <c:v>-2</c:v>
                </c:pt>
                <c:pt idx="2047">
                  <c:v>-9</c:v>
                </c:pt>
                <c:pt idx="2048">
                  <c:v>0</c:v>
                </c:pt>
                <c:pt idx="2049">
                  <c:v>5</c:v>
                </c:pt>
                <c:pt idx="2050">
                  <c:v>-1</c:v>
                </c:pt>
                <c:pt idx="2051">
                  <c:v>13</c:v>
                </c:pt>
                <c:pt idx="2052">
                  <c:v>9</c:v>
                </c:pt>
                <c:pt idx="2053">
                  <c:v>11</c:v>
                </c:pt>
                <c:pt idx="2054">
                  <c:v>17</c:v>
                </c:pt>
                <c:pt idx="2055">
                  <c:v>7</c:v>
                </c:pt>
                <c:pt idx="2056">
                  <c:v>1</c:v>
                </c:pt>
                <c:pt idx="2057">
                  <c:v>3</c:v>
                </c:pt>
                <c:pt idx="2058">
                  <c:v>0</c:v>
                </c:pt>
                <c:pt idx="2059">
                  <c:v>5</c:v>
                </c:pt>
                <c:pt idx="2060">
                  <c:v>0</c:v>
                </c:pt>
                <c:pt idx="2061">
                  <c:v>13</c:v>
                </c:pt>
                <c:pt idx="2062">
                  <c:v>5</c:v>
                </c:pt>
                <c:pt idx="2063">
                  <c:v>21</c:v>
                </c:pt>
                <c:pt idx="2064">
                  <c:v>4</c:v>
                </c:pt>
                <c:pt idx="2065">
                  <c:v>6</c:v>
                </c:pt>
                <c:pt idx="2066">
                  <c:v>11</c:v>
                </c:pt>
                <c:pt idx="2067">
                  <c:v>0</c:v>
                </c:pt>
                <c:pt idx="2068">
                  <c:v>-7</c:v>
                </c:pt>
                <c:pt idx="2069">
                  <c:v>-3</c:v>
                </c:pt>
                <c:pt idx="2070">
                  <c:v>3</c:v>
                </c:pt>
                <c:pt idx="2071">
                  <c:v>-21</c:v>
                </c:pt>
                <c:pt idx="2072">
                  <c:v>-1</c:v>
                </c:pt>
                <c:pt idx="2073">
                  <c:v>9</c:v>
                </c:pt>
                <c:pt idx="2074">
                  <c:v>1</c:v>
                </c:pt>
                <c:pt idx="2075">
                  <c:v>8</c:v>
                </c:pt>
                <c:pt idx="2076">
                  <c:v>23</c:v>
                </c:pt>
                <c:pt idx="2077">
                  <c:v>16</c:v>
                </c:pt>
                <c:pt idx="2078">
                  <c:v>31</c:v>
                </c:pt>
                <c:pt idx="2079">
                  <c:v>28</c:v>
                </c:pt>
                <c:pt idx="2080">
                  <c:v>38</c:v>
                </c:pt>
                <c:pt idx="2081">
                  <c:v>35</c:v>
                </c:pt>
                <c:pt idx="2082">
                  <c:v>29</c:v>
                </c:pt>
                <c:pt idx="2083">
                  <c:v>33</c:v>
                </c:pt>
                <c:pt idx="2084">
                  <c:v>24</c:v>
                </c:pt>
                <c:pt idx="2085">
                  <c:v>20</c:v>
                </c:pt>
                <c:pt idx="2086">
                  <c:v>22</c:v>
                </c:pt>
                <c:pt idx="2087">
                  <c:v>15</c:v>
                </c:pt>
                <c:pt idx="2088">
                  <c:v>24</c:v>
                </c:pt>
                <c:pt idx="2089">
                  <c:v>19</c:v>
                </c:pt>
                <c:pt idx="2090">
                  <c:v>28</c:v>
                </c:pt>
                <c:pt idx="2091">
                  <c:v>28</c:v>
                </c:pt>
                <c:pt idx="2092">
                  <c:v>26</c:v>
                </c:pt>
                <c:pt idx="2093">
                  <c:v>35</c:v>
                </c:pt>
                <c:pt idx="2094">
                  <c:v>26</c:v>
                </c:pt>
                <c:pt idx="2095">
                  <c:v>29</c:v>
                </c:pt>
                <c:pt idx="2096">
                  <c:v>24</c:v>
                </c:pt>
                <c:pt idx="2097">
                  <c:v>18</c:v>
                </c:pt>
                <c:pt idx="2098">
                  <c:v>14</c:v>
                </c:pt>
                <c:pt idx="2099">
                  <c:v>12</c:v>
                </c:pt>
                <c:pt idx="2100">
                  <c:v>10</c:v>
                </c:pt>
                <c:pt idx="2101">
                  <c:v>4</c:v>
                </c:pt>
                <c:pt idx="2102">
                  <c:v>7</c:v>
                </c:pt>
                <c:pt idx="2103">
                  <c:v>6</c:v>
                </c:pt>
                <c:pt idx="2104">
                  <c:v>14</c:v>
                </c:pt>
                <c:pt idx="2105">
                  <c:v>12</c:v>
                </c:pt>
                <c:pt idx="2106">
                  <c:v>13</c:v>
                </c:pt>
                <c:pt idx="2107">
                  <c:v>9</c:v>
                </c:pt>
                <c:pt idx="2108">
                  <c:v>1</c:v>
                </c:pt>
                <c:pt idx="2109">
                  <c:v>7</c:v>
                </c:pt>
                <c:pt idx="2110">
                  <c:v>8</c:v>
                </c:pt>
                <c:pt idx="2111">
                  <c:v>0</c:v>
                </c:pt>
                <c:pt idx="2112">
                  <c:v>1</c:v>
                </c:pt>
                <c:pt idx="2113">
                  <c:v>5</c:v>
                </c:pt>
                <c:pt idx="2114">
                  <c:v>-3</c:v>
                </c:pt>
                <c:pt idx="2115">
                  <c:v>2</c:v>
                </c:pt>
                <c:pt idx="2116">
                  <c:v>-1</c:v>
                </c:pt>
                <c:pt idx="2117">
                  <c:v>0</c:v>
                </c:pt>
                <c:pt idx="2118">
                  <c:v>-8</c:v>
                </c:pt>
                <c:pt idx="2119">
                  <c:v>-8</c:v>
                </c:pt>
                <c:pt idx="2120">
                  <c:v>2</c:v>
                </c:pt>
                <c:pt idx="2121">
                  <c:v>-5</c:v>
                </c:pt>
                <c:pt idx="2122">
                  <c:v>-6</c:v>
                </c:pt>
                <c:pt idx="2123">
                  <c:v>-6</c:v>
                </c:pt>
                <c:pt idx="2124">
                  <c:v>-14</c:v>
                </c:pt>
                <c:pt idx="2125">
                  <c:v>-16</c:v>
                </c:pt>
                <c:pt idx="2126">
                  <c:v>-5</c:v>
                </c:pt>
                <c:pt idx="2127">
                  <c:v>-1</c:v>
                </c:pt>
                <c:pt idx="2128">
                  <c:v>-9</c:v>
                </c:pt>
                <c:pt idx="2129">
                  <c:v>-8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E8C-4767-A733-B444F88BAE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noFill/>
              <a:round/>
            </a:ln>
            <a:effectLst/>
          </c:spPr>
        </c:dropLines>
        <c:smooth val="0"/>
        <c:axId val="566271856"/>
        <c:axId val="566269112"/>
      </c:lineChart>
      <c:catAx>
        <c:axId val="56627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269112"/>
        <c:crosses val="autoZero"/>
        <c:auto val="1"/>
        <c:lblAlgn val="ctr"/>
        <c:lblOffset val="100"/>
        <c:noMultiLvlLbl val="0"/>
      </c:catAx>
      <c:valAx>
        <c:axId val="566269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6271856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0.25754</cdr:x>
      <cdr:y>0.19508</cdr:y>
    </cdr:from>
    <cdr:to>
      <cdr:x>0.34676</cdr:x>
      <cdr:y>0.25698</cdr:y>
    </cdr:to>
    <cdr:sp macro="" textlink="">
      <cdr:nvSpPr>
        <cdr:cNvPr id="7" name="四角形吹き出し 6"/>
        <cdr:cNvSpPr/>
      </cdr:nvSpPr>
      <cdr:spPr>
        <a:xfrm xmlns:a="http://schemas.openxmlformats.org/drawingml/2006/main">
          <a:off x="2508836" y="992640"/>
          <a:ext cx="869156" cy="314992"/>
        </a:xfrm>
        <a:prstGeom xmlns:a="http://schemas.openxmlformats.org/drawingml/2006/main" prst="wedgeRectCallout">
          <a:avLst>
            <a:gd name="adj1" fmla="val 26042"/>
            <a:gd name="adj2" fmla="val 83878"/>
          </a:avLst>
        </a:prstGeom>
        <a:ln xmlns:a="http://schemas.openxmlformats.org/drawingml/2006/main" w="38100"/>
      </cdr:spPr>
      <cdr:style>
        <a:lnRef xmlns:a="http://schemas.openxmlformats.org/drawingml/2006/main" idx="2">
          <a:schemeClr val="accent2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anchor="ctr"/>
        <a:lstStyle xmlns:a="http://schemas.openxmlformats.org/drawingml/2006/main"/>
        <a:p xmlns:a="http://schemas.openxmlformats.org/drawingml/2006/main">
          <a:pPr algn="ctr"/>
          <a:r>
            <a:rPr lang="en-US" altLang="ja-JP" sz="8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rPr>
            <a:t>1</a:t>
          </a:r>
          <a:r>
            <a:rPr lang="ja-JP" altLang="en-US" sz="8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rPr>
            <a:t>段目衝突</a:t>
          </a:r>
          <a:endParaRPr lang="ja-JP" sz="800" b="1" dirty="0">
            <a:solidFill>
              <a:srgbClr val="FF0000"/>
            </a:solidFill>
            <a:latin typeface="游ゴシック" panose="020B0400000000000000" pitchFamily="50" charset="-128"/>
            <a:ea typeface="游ゴシック" panose="020B0400000000000000" pitchFamily="50" charset="-128"/>
          </a:endParaRPr>
        </a:p>
      </cdr:txBody>
    </cdr:sp>
  </cdr:relSizeAnchor>
  <cdr:relSizeAnchor xmlns:cdr="http://schemas.openxmlformats.org/drawingml/2006/chartDrawing">
    <cdr:from>
      <cdr:x>0.59853</cdr:x>
      <cdr:y>0.09212</cdr:y>
    </cdr:from>
    <cdr:to>
      <cdr:x>0.68775</cdr:x>
      <cdr:y>0.15637</cdr:y>
    </cdr:to>
    <cdr:sp macro="" textlink="">
      <cdr:nvSpPr>
        <cdr:cNvPr id="8" name="四角形吹き出し 7"/>
        <cdr:cNvSpPr/>
      </cdr:nvSpPr>
      <cdr:spPr>
        <a:xfrm xmlns:a="http://schemas.openxmlformats.org/drawingml/2006/main">
          <a:off x="5830679" y="468766"/>
          <a:ext cx="869156" cy="326898"/>
        </a:xfrm>
        <a:prstGeom xmlns:a="http://schemas.openxmlformats.org/drawingml/2006/main" prst="wedgeRectCallout">
          <a:avLst>
            <a:gd name="adj1" fmla="val -23573"/>
            <a:gd name="adj2" fmla="val 91637"/>
          </a:avLst>
        </a:prstGeom>
        <a:ln xmlns:a="http://schemas.openxmlformats.org/drawingml/2006/main" w="38100"/>
      </cdr:spPr>
      <cdr:style>
        <a:lnRef xmlns:a="http://schemas.openxmlformats.org/drawingml/2006/main" idx="2">
          <a:schemeClr val="accent2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anchor="ctr"/>
        <a:lstStyle xmlns:a="http://schemas.openxmlformats.org/drawingml/2006/main"/>
        <a:p xmlns:a="http://schemas.openxmlformats.org/drawingml/2006/main">
          <a:pPr algn="ctr"/>
          <a:r>
            <a:rPr lang="en-US" altLang="ja-JP" sz="8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rPr>
            <a:t>2</a:t>
          </a:r>
          <a:r>
            <a:rPr lang="ja-JP" altLang="en-US" sz="8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rPr>
            <a:t>段目衝突</a:t>
          </a:r>
          <a:endParaRPr lang="ja-JP" sz="800" b="1" dirty="0">
            <a:solidFill>
              <a:srgbClr val="FF0000"/>
            </a:solidFill>
            <a:latin typeface="游ゴシック" panose="020B0400000000000000" pitchFamily="50" charset="-128"/>
            <a:ea typeface="游ゴシック" panose="020B0400000000000000" pitchFamily="50" charset="-128"/>
          </a:endParaRPr>
        </a:p>
      </cdr:txBody>
    </cdr:sp>
  </cdr:relSizeAnchor>
  <cdr:relSizeAnchor xmlns:cdr="http://schemas.openxmlformats.org/drawingml/2006/chartDrawing">
    <cdr:from>
      <cdr:x>0.43353</cdr:x>
      <cdr:y>0.79409</cdr:y>
    </cdr:from>
    <cdr:to>
      <cdr:x>0.56431</cdr:x>
      <cdr:y>0.86195</cdr:y>
    </cdr:to>
    <cdr:sp macro="" textlink="">
      <cdr:nvSpPr>
        <cdr:cNvPr id="9" name="四角形吹き出し 8"/>
        <cdr:cNvSpPr/>
      </cdr:nvSpPr>
      <cdr:spPr>
        <a:xfrm xmlns:a="http://schemas.openxmlformats.org/drawingml/2006/main">
          <a:off x="4223339" y="4040641"/>
          <a:ext cx="1273968" cy="345281"/>
        </a:xfrm>
        <a:prstGeom xmlns:a="http://schemas.openxmlformats.org/drawingml/2006/main" prst="wedgeRectCallout">
          <a:avLst>
            <a:gd name="adj1" fmla="val -13290"/>
            <a:gd name="adj2" fmla="val -101563"/>
          </a:avLst>
        </a:prstGeom>
        <a:ln xmlns:a="http://schemas.openxmlformats.org/drawingml/2006/main" w="38100"/>
      </cdr:spPr>
      <cdr:style>
        <a:lnRef xmlns:a="http://schemas.openxmlformats.org/drawingml/2006/main" idx="2">
          <a:schemeClr val="accent2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anchor="ctr"/>
        <a:lstStyle xmlns:a="http://schemas.openxmlformats.org/drawingml/2006/main"/>
        <a:p xmlns:a="http://schemas.openxmlformats.org/drawingml/2006/main">
          <a:pPr algn="ctr"/>
          <a:r>
            <a:rPr lang="en-US" altLang="ja-JP" sz="8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rPr>
            <a:t>1</a:t>
          </a:r>
          <a:r>
            <a:rPr lang="ja-JP" altLang="en-US" sz="8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rPr>
            <a:t>段目到達完了！</a:t>
          </a:r>
          <a:endParaRPr lang="ja-JP" sz="800" b="1" dirty="0">
            <a:solidFill>
              <a:srgbClr val="FF0000"/>
            </a:solidFill>
            <a:latin typeface="游ゴシック" panose="020B0400000000000000" pitchFamily="50" charset="-128"/>
            <a:ea typeface="游ゴシック" panose="020B0400000000000000" pitchFamily="50" charset="-128"/>
          </a:endParaRPr>
        </a:p>
      </cdr:txBody>
    </cdr:sp>
  </cdr:relSizeAnchor>
  <cdr:relSizeAnchor xmlns:cdr="http://schemas.openxmlformats.org/drawingml/2006/chartDrawing">
    <cdr:from>
      <cdr:x>0.4812</cdr:x>
      <cdr:y>0.67008</cdr:y>
    </cdr:from>
    <cdr:to>
      <cdr:x>0.4812</cdr:x>
      <cdr:y>0.74729</cdr:y>
    </cdr:to>
    <cdr:cxnSp macro="">
      <cdr:nvCxnSpPr>
        <cdr:cNvPr id="11" name="直線コネクタ 10"/>
        <cdr:cNvCxnSpPr/>
      </cdr:nvCxnSpPr>
      <cdr:spPr>
        <a:xfrm xmlns:a="http://schemas.openxmlformats.org/drawingml/2006/main">
          <a:off x="4687680" y="3409609"/>
          <a:ext cx="0" cy="392906"/>
        </a:xfrm>
        <a:prstGeom xmlns:a="http://schemas.openxmlformats.org/drawingml/2006/main" prst="line">
          <a:avLst/>
        </a:prstGeom>
        <a:ln xmlns:a="http://schemas.openxmlformats.org/drawingml/2006/main" w="6350">
          <a:solidFill>
            <a:schemeClr val="tx1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0.84419</cdr:x>
      <cdr:y>0.10148</cdr:y>
    </cdr:from>
    <cdr:to>
      <cdr:x>0.98108</cdr:x>
      <cdr:y>0.16232</cdr:y>
    </cdr:to>
    <cdr:sp macro="" textlink="">
      <cdr:nvSpPr>
        <cdr:cNvPr id="15" name="四角形吹き出し 14"/>
        <cdr:cNvSpPr/>
      </cdr:nvSpPr>
      <cdr:spPr>
        <a:xfrm xmlns:a="http://schemas.openxmlformats.org/drawingml/2006/main">
          <a:off x="8223836" y="516390"/>
          <a:ext cx="1333500" cy="309562"/>
        </a:xfrm>
        <a:prstGeom xmlns:a="http://schemas.openxmlformats.org/drawingml/2006/main" prst="wedgeRectCallout">
          <a:avLst>
            <a:gd name="adj1" fmla="val -33126"/>
            <a:gd name="adj2" fmla="val 81828"/>
          </a:avLst>
        </a:prstGeom>
        <a:ln xmlns:a="http://schemas.openxmlformats.org/drawingml/2006/main" w="38100"/>
      </cdr:spPr>
      <cdr:style>
        <a:lnRef xmlns:a="http://schemas.openxmlformats.org/drawingml/2006/main" idx="2">
          <a:schemeClr val="accent2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anchor="ctr"/>
        <a:lstStyle xmlns:a="http://schemas.openxmlformats.org/drawingml/2006/main"/>
        <a:p xmlns:a="http://schemas.openxmlformats.org/drawingml/2006/main">
          <a:pPr algn="ctr"/>
          <a:r>
            <a:rPr lang="en-US" altLang="ja-JP" sz="8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rPr>
            <a:t>2</a:t>
          </a:r>
          <a:r>
            <a:rPr lang="ja-JP" altLang="en-US" sz="800" b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rPr>
            <a:t>段目から落ちる</a:t>
          </a:r>
          <a:endParaRPr lang="ja-JP" sz="800" b="1" dirty="0">
            <a:solidFill>
              <a:srgbClr val="FF0000"/>
            </a:solidFill>
            <a:latin typeface="游ゴシック" panose="020B0400000000000000" pitchFamily="50" charset="-128"/>
            <a:ea typeface="游ゴシック" panose="020B0400000000000000" pitchFamily="50" charset="-128"/>
          </a:endParaRPr>
        </a:p>
      </cdr:txBody>
    </cdr:sp>
  </cdr:relSizeAnchor>
  <cdr:relSizeAnchor xmlns:cdr="http://schemas.openxmlformats.org/drawingml/2006/chartDrawing">
    <cdr:from>
      <cdr:x>0.70413</cdr:x>
      <cdr:y>0.78744</cdr:y>
    </cdr:from>
    <cdr:to>
      <cdr:x>0.83979</cdr:x>
      <cdr:y>0.86978</cdr:y>
    </cdr:to>
    <cdr:sp macro="" textlink="">
      <cdr:nvSpPr>
        <cdr:cNvPr id="16" name="四角形吹き出し 15"/>
        <cdr:cNvSpPr/>
      </cdr:nvSpPr>
      <cdr:spPr>
        <a:xfrm xmlns:a="http://schemas.openxmlformats.org/drawingml/2006/main">
          <a:off x="6758793" y="4247861"/>
          <a:ext cx="1302211" cy="444221"/>
        </a:xfrm>
        <a:prstGeom xmlns:a="http://schemas.openxmlformats.org/drawingml/2006/main" prst="wedgeRectCallout">
          <a:avLst>
            <a:gd name="adj1" fmla="val -10384"/>
            <a:gd name="adj2" fmla="val -78405"/>
          </a:avLst>
        </a:prstGeom>
        <a:ln xmlns:a="http://schemas.openxmlformats.org/drawingml/2006/main" w="38100"/>
      </cdr:spPr>
      <cdr:style>
        <a:lnRef xmlns:a="http://schemas.openxmlformats.org/drawingml/2006/main" idx="2">
          <a:schemeClr val="accent2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anchor="ctr"/>
        <a:lstStyle xmlns:a="http://schemas.openxmlformats.org/drawingml/2006/main"/>
        <a:p xmlns:a="http://schemas.openxmlformats.org/drawingml/2006/main"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kumimoji="1" lang="en-US" altLang="ja-JP" sz="800" b="1" dirty="0">
              <a:solidFill>
                <a:srgbClr val="FF0000"/>
              </a:solidFill>
              <a:effectLst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rPr>
            <a:t>2</a:t>
          </a:r>
          <a:r>
            <a:rPr kumimoji="1" lang="ja-JP" altLang="ja-JP" sz="800" b="1" dirty="0">
              <a:solidFill>
                <a:srgbClr val="FF0000"/>
              </a:solidFill>
              <a:effectLst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rPr>
            <a:t>段目到達完了</a:t>
          </a:r>
          <a:r>
            <a:rPr kumimoji="1" lang="en-US" altLang="ja-JP" sz="800" b="1" dirty="0">
              <a:solidFill>
                <a:srgbClr val="FF0000"/>
              </a:solidFill>
              <a:effectLst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rPr>
            <a:t>!</a:t>
          </a:r>
          <a:endParaRPr lang="ja-JP" altLang="ja-JP" sz="800" b="1" dirty="0">
            <a:solidFill>
              <a:srgbClr val="FF0000"/>
            </a:solidFill>
            <a:effectLst/>
            <a:latin typeface="游ゴシック" panose="020B0400000000000000" pitchFamily="50" charset="-128"/>
            <a:ea typeface="游ゴシック" panose="020B0400000000000000" pitchFamily="50" charset="-128"/>
          </a:endParaRPr>
        </a:p>
      </cdr:txBody>
    </cdr:sp>
  </cdr:relSizeAnchor>
  <cdr:relSizeAnchor xmlns:cdr="http://schemas.openxmlformats.org/drawingml/2006/chartDrawing">
    <cdr:from>
      <cdr:x>0.77099</cdr:x>
      <cdr:y>0.63772</cdr:y>
    </cdr:from>
    <cdr:to>
      <cdr:x>0.77099</cdr:x>
      <cdr:y>0.7361</cdr:y>
    </cdr:to>
    <cdr:cxnSp macro="">
      <cdr:nvCxnSpPr>
        <cdr:cNvPr id="18" name="直線コネクタ 17"/>
        <cdr:cNvCxnSpPr/>
      </cdr:nvCxnSpPr>
      <cdr:spPr>
        <a:xfrm xmlns:a="http://schemas.openxmlformats.org/drawingml/2006/main">
          <a:off x="7400603" y="3440225"/>
          <a:ext cx="2" cy="530679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0.14112</cdr:x>
      <cdr:y>0.86323</cdr:y>
    </cdr:from>
    <cdr:to>
      <cdr:x>0.39056</cdr:x>
      <cdr:y>0.96079</cdr:y>
    </cdr:to>
    <cdr:sp macro="" textlink="">
      <cdr:nvSpPr>
        <cdr:cNvPr id="21" name="四角形吹き出し 20"/>
        <cdr:cNvSpPr/>
      </cdr:nvSpPr>
      <cdr:spPr>
        <a:xfrm xmlns:a="http://schemas.openxmlformats.org/drawingml/2006/main">
          <a:off x="1080120" y="3045822"/>
          <a:ext cx="1909193" cy="344219"/>
        </a:xfrm>
        <a:prstGeom xmlns:a="http://schemas.openxmlformats.org/drawingml/2006/main" prst="wedgeRectCallout">
          <a:avLst>
            <a:gd name="adj1" fmla="val 44389"/>
            <a:gd name="adj2" fmla="val -105955"/>
          </a:avLst>
        </a:prstGeom>
        <a:solidFill xmlns:a="http://schemas.openxmlformats.org/drawingml/2006/main">
          <a:schemeClr val="bg1"/>
        </a:solidFill>
        <a:ln xmlns:a="http://schemas.openxmlformats.org/drawingml/2006/main" w="38100"/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kumimoji="1" lang="ja-JP" altLang="ja-JP" sz="800" b="1" dirty="0">
              <a:solidFill>
                <a:sysClr val="windowText" lastClr="000000"/>
              </a:solidFill>
              <a:effectLst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rPr>
            <a:t>衝突から一定時間大きな変化がなかったときフロアに到達と判定</a:t>
          </a:r>
          <a:r>
            <a:rPr kumimoji="1" lang="ja-JP" altLang="ja-JP" sz="800" dirty="0">
              <a:solidFill>
                <a:schemeClr val="lt1"/>
              </a:solidFill>
              <a:effectLst/>
              <a:latin typeface="+mn-lt"/>
              <a:ea typeface="+mn-ea"/>
              <a:cs typeface="+mn-cs"/>
            </a:rPr>
            <a:t>する</a:t>
          </a:r>
          <a:endParaRPr lang="ja-JP" altLang="ja-JP" sz="800" dirty="0">
            <a:effectLst/>
          </a:endParaRPr>
        </a:p>
        <a:p xmlns:a="http://schemas.openxmlformats.org/drawingml/2006/main">
          <a:endParaRPr lang="ja-JP" sz="800" dirty="0"/>
        </a:p>
      </cdr:txBody>
    </cdr:sp>
  </cdr:relSizeAnchor>
  <cdr:relSizeAnchor xmlns:cdr="http://schemas.openxmlformats.org/drawingml/2006/chartDrawing">
    <cdr:from>
      <cdr:x>0.38541</cdr:x>
      <cdr:y>0.73105</cdr:y>
    </cdr:from>
    <cdr:to>
      <cdr:x>0.47755</cdr:x>
      <cdr:y>0.73105</cdr:y>
    </cdr:to>
    <cdr:cxnSp macro="">
      <cdr:nvCxnSpPr>
        <cdr:cNvPr id="23" name="直線矢印コネクタ 22"/>
        <cdr:cNvCxnSpPr/>
      </cdr:nvCxnSpPr>
      <cdr:spPr>
        <a:xfrm xmlns:a="http://schemas.openxmlformats.org/drawingml/2006/main">
          <a:off x="3699460" y="3943689"/>
          <a:ext cx="884464" cy="0"/>
        </a:xfrm>
        <a:prstGeom xmlns:a="http://schemas.openxmlformats.org/drawingml/2006/main" prst="straightConnector1">
          <a:avLst/>
        </a:prstGeom>
        <a:ln xmlns:a="http://schemas.openxmlformats.org/drawingml/2006/main" w="12700">
          <a:solidFill>
            <a:schemeClr val="tx1"/>
          </a:solidFill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0.67318</cdr:x>
      <cdr:y>0.72853</cdr:y>
    </cdr:from>
    <cdr:to>
      <cdr:x>0.76816</cdr:x>
      <cdr:y>0.72853</cdr:y>
    </cdr:to>
    <cdr:cxnSp macro="">
      <cdr:nvCxnSpPr>
        <cdr:cNvPr id="29" name="直線矢印コネクタ 28"/>
        <cdr:cNvCxnSpPr/>
      </cdr:nvCxnSpPr>
      <cdr:spPr>
        <a:xfrm xmlns:a="http://schemas.openxmlformats.org/drawingml/2006/main">
          <a:off x="6461710" y="3930082"/>
          <a:ext cx="911678" cy="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714772"/>
          </a:xfrm>
          <a:prstGeom prst="rect">
            <a:avLst/>
          </a:prstGeom>
        </p:spPr>
        <p:txBody>
          <a:bodyPr vert="horz" lIns="138065" tIns="69033" rIns="138065" bIns="69033" rtlCol="0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5588628" y="0"/>
            <a:ext cx="4275402" cy="714772"/>
          </a:xfrm>
          <a:prstGeom prst="rect">
            <a:avLst/>
          </a:prstGeom>
        </p:spPr>
        <p:txBody>
          <a:bodyPr vert="horz" lIns="138065" tIns="69033" rIns="138065" bIns="69033" rtlCol="0"/>
          <a:lstStyle>
            <a:lvl1pPr algn="r">
              <a:defRPr sz="1800"/>
            </a:lvl1pPr>
          </a:lstStyle>
          <a:p>
            <a:fld id="{29C487A0-5A95-4D81-A631-AC16FCF89A89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360488" y="1071563"/>
            <a:ext cx="7145337" cy="5360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065" tIns="69033" rIns="138065" bIns="69033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986632" y="6790333"/>
            <a:ext cx="7893050" cy="6432947"/>
          </a:xfrm>
          <a:prstGeom prst="rect">
            <a:avLst/>
          </a:prstGeom>
        </p:spPr>
        <p:txBody>
          <a:bodyPr vert="horz" lIns="138065" tIns="69033" rIns="138065" bIns="69033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13578185"/>
            <a:ext cx="4275402" cy="714772"/>
          </a:xfrm>
          <a:prstGeom prst="rect">
            <a:avLst/>
          </a:prstGeom>
        </p:spPr>
        <p:txBody>
          <a:bodyPr vert="horz" lIns="138065" tIns="69033" rIns="138065" bIns="69033" rtlCol="0" anchor="b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5588628" y="13578185"/>
            <a:ext cx="4275402" cy="714772"/>
          </a:xfrm>
          <a:prstGeom prst="rect">
            <a:avLst/>
          </a:prstGeom>
        </p:spPr>
        <p:txBody>
          <a:bodyPr vert="horz" lIns="138065" tIns="69033" rIns="138065" bIns="69033" rtlCol="0" anchor="b"/>
          <a:lstStyle>
            <a:lvl1pPr algn="r">
              <a:defRPr sz="1800"/>
            </a:lvl1pPr>
          </a:lstStyle>
          <a:p>
            <a:fld id="{06EDD066-A581-41CA-ADD9-8A977B4AB8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DD066-A581-41CA-ADD9-8A977B4AB87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DD066-A581-41CA-ADD9-8A977B4AB87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549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DD066-A581-41CA-ADD9-8A977B4AB87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286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6C3F-95B8-4F4F-BE4E-D39D6501B06C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E6C3F-95B8-4F4F-BE4E-D39D6501B06C}" type="datetimeFigureOut">
              <a:rPr kumimoji="1" lang="ja-JP" altLang="en-US" smtClean="0"/>
              <a:t>2017/8/5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A93DE-09E5-4A4A-9D99-C57774E311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179512" y="585648"/>
            <a:ext cx="8810109" cy="981597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496" y="67271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/>
              <a:t>1.</a:t>
            </a:r>
            <a:r>
              <a:rPr kumimoji="1" lang="ja-JP" altLang="en-US" sz="2400" b="1" dirty="0" smtClean="0"/>
              <a:t>要求</a:t>
            </a:r>
            <a:endParaRPr kumimoji="1" lang="ja-JP" altLang="en-US" sz="24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5351" y="548680"/>
            <a:ext cx="104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1.1 </a:t>
            </a:r>
            <a:r>
              <a:rPr kumimoji="1" lang="ja-JP" altLang="en-US" sz="2000" dirty="0" smtClean="0"/>
              <a:t>目標</a:t>
            </a:r>
            <a:endParaRPr kumimoji="1" lang="ja-JP" altLang="en-US" sz="2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9512" y="827421"/>
            <a:ext cx="46794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階段でタイムボーナスの獲得</a:t>
            </a:r>
            <a:endParaRPr kumimoji="1" lang="en-US" altLang="ja-JP" sz="2000" b="1" dirty="0" smtClean="0">
              <a:solidFill>
                <a:srgbClr val="FF0000"/>
              </a:solidFill>
            </a:endParaRPr>
          </a:p>
          <a:p>
            <a:r>
              <a:rPr kumimoji="1" lang="ja-JP" altLang="en-US" sz="1200" dirty="0" smtClean="0"/>
              <a:t>・条件分岐を使用し、ステータスによる管理をする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・</a:t>
            </a:r>
            <a:r>
              <a:rPr lang="ja-JP" altLang="en-US" sz="1200" dirty="0" smtClean="0"/>
              <a:t>ジャイロセンサー値（角速度）を</a:t>
            </a:r>
            <a:r>
              <a:rPr lang="ja-JP" altLang="en-US" sz="1200" dirty="0" smtClean="0"/>
              <a:t>実際</a:t>
            </a:r>
            <a:r>
              <a:rPr lang="ja-JP" altLang="en-US" sz="1200" dirty="0" smtClean="0"/>
              <a:t>に取得し</a:t>
            </a:r>
            <a:r>
              <a:rPr lang="ja-JP" altLang="en-US" sz="1200" dirty="0" smtClean="0"/>
              <a:t>、状態遷移に利用する</a:t>
            </a:r>
            <a:endParaRPr kumimoji="1" lang="en-US" altLang="ja-JP" sz="12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6446" y="1624560"/>
            <a:ext cx="1555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1.2 </a:t>
            </a:r>
            <a:r>
              <a:rPr lang="ja-JP" altLang="en-US" sz="2000" dirty="0" smtClean="0"/>
              <a:t>機能</a:t>
            </a:r>
            <a:r>
              <a:rPr lang="ja-JP" altLang="en-US" sz="2000" dirty="0"/>
              <a:t>要求</a:t>
            </a:r>
            <a:endParaRPr kumimoji="1" lang="ja-JP" altLang="en-US" sz="2000" dirty="0"/>
          </a:p>
        </p:txBody>
      </p:sp>
      <p:sp>
        <p:nvSpPr>
          <p:cNvPr id="13" name="正方形/長方形 12"/>
          <p:cNvSpPr/>
          <p:nvPr/>
        </p:nvSpPr>
        <p:spPr>
          <a:xfrm>
            <a:off x="179290" y="1680452"/>
            <a:ext cx="8810109" cy="1013775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1644" y="2802812"/>
            <a:ext cx="1970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1.3 </a:t>
            </a:r>
            <a:r>
              <a:rPr lang="ja-JP" altLang="en-US" sz="2000" dirty="0" smtClean="0"/>
              <a:t>ユースケース</a:t>
            </a:r>
            <a:endParaRPr kumimoji="1" lang="ja-JP" altLang="en-US" sz="2000" dirty="0"/>
          </a:p>
        </p:txBody>
      </p:sp>
      <p:sp>
        <p:nvSpPr>
          <p:cNvPr id="16" name="正方形/長方形 15"/>
          <p:cNvSpPr/>
          <p:nvPr/>
        </p:nvSpPr>
        <p:spPr>
          <a:xfrm>
            <a:off x="179290" y="2807434"/>
            <a:ext cx="8810108" cy="374230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540273" y="1751911"/>
            <a:ext cx="3103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目標から機能要求（ユースケース）を抽出した</a:t>
            </a:r>
            <a:endParaRPr kumimoji="1" lang="ja-JP" altLang="en-US" sz="12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9512" y="1959517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・階段を登り降りするため、走行体の</a:t>
            </a:r>
            <a:r>
              <a:rPr kumimoji="1" lang="ja-JP" altLang="en-US" sz="1400" dirty="0" smtClean="0"/>
              <a:t>角度制御</a:t>
            </a:r>
            <a:r>
              <a:rPr kumimoji="1" lang="ja-JP" altLang="en-US" sz="1400" dirty="0" smtClean="0"/>
              <a:t>と</a:t>
            </a:r>
            <a:r>
              <a:rPr kumimoji="1" lang="ja-JP" altLang="en-US" sz="1400" dirty="0" smtClean="0"/>
              <a:t>段差検知を行う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・回転するため、</a:t>
            </a:r>
            <a:r>
              <a:rPr lang="ja-JP" altLang="en-US" sz="1400" dirty="0" smtClean="0"/>
              <a:t>モーターの回転量</a:t>
            </a:r>
            <a:r>
              <a:rPr lang="ja-JP" altLang="en-US" sz="1400" dirty="0" smtClean="0"/>
              <a:t>を制御する</a:t>
            </a:r>
            <a:endParaRPr kumimoji="1" lang="en-US" altLang="ja-JP" sz="1400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120294"/>
            <a:ext cx="8064896" cy="34050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5496" y="67271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2</a:t>
            </a:r>
            <a:r>
              <a:rPr lang="en-US" altLang="ja-JP" sz="2400" b="1" dirty="0" smtClean="0"/>
              <a:t>.</a:t>
            </a:r>
            <a:r>
              <a:rPr lang="ja-JP" altLang="en-US" sz="2400" b="1" dirty="0" smtClean="0"/>
              <a:t>分析</a:t>
            </a:r>
            <a:endParaRPr kumimoji="1" lang="ja-JP" altLang="en-US" sz="2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7504" y="728886"/>
            <a:ext cx="4044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ジャイロセンサーで実際</a:t>
            </a:r>
            <a:r>
              <a:rPr lang="ja-JP" altLang="en-US" sz="1200" dirty="0"/>
              <a:t>に</a:t>
            </a:r>
            <a:r>
              <a:rPr lang="ja-JP" altLang="en-US" sz="1200" dirty="0" smtClean="0"/>
              <a:t>計測した角速度値</a:t>
            </a:r>
            <a:r>
              <a:rPr lang="ja-JP" altLang="en-US" sz="1200" dirty="0" smtClean="0"/>
              <a:t>を下記に示す。</a:t>
            </a:r>
            <a:endParaRPr kumimoji="1" lang="en-US" altLang="ja-JP" sz="1200" dirty="0" smtClean="0"/>
          </a:p>
        </p:txBody>
      </p:sp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015686"/>
              </p:ext>
            </p:extLst>
          </p:nvPr>
        </p:nvGraphicFramePr>
        <p:xfrm>
          <a:off x="755576" y="1031250"/>
          <a:ext cx="7653955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20219" y="4585007"/>
            <a:ext cx="8844270" cy="2156361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7504" y="4625261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/>
              <a:t>設計指針</a:t>
            </a:r>
            <a:endParaRPr lang="en-US" altLang="ja-JP" sz="2000" b="1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45532" y="5015821"/>
            <a:ext cx="83936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異なる速度</a:t>
            </a:r>
            <a:r>
              <a:rPr lang="ja-JP" altLang="en-US" dirty="0" smtClean="0"/>
              <a:t>で階段を登った際のジャイロ角速度センサー値を示して</a:t>
            </a:r>
            <a:r>
              <a:rPr lang="ja-JP" altLang="en-US" dirty="0" smtClean="0"/>
              <a:t>いる。</a:t>
            </a:r>
            <a:endParaRPr lang="en-US" altLang="ja-JP" dirty="0" smtClean="0"/>
          </a:p>
          <a:p>
            <a:r>
              <a:rPr lang="ja-JP" altLang="en-US" dirty="0"/>
              <a:t>階段</a:t>
            </a:r>
            <a:r>
              <a:rPr lang="ja-JP" altLang="en-US" dirty="0" smtClean="0"/>
              <a:t>に衝突した際に大きくセンサー値が揺れ、</a:t>
            </a:r>
            <a:r>
              <a:rPr lang="ja-JP" altLang="en-US" dirty="0" smtClean="0"/>
              <a:t>登り切った</a:t>
            </a:r>
            <a:r>
              <a:rPr lang="ja-JP" altLang="en-US" dirty="0"/>
              <a:t>後に揺れ幅</a:t>
            </a:r>
            <a:r>
              <a:rPr lang="ja-JP" altLang="en-US" dirty="0" smtClean="0"/>
              <a:t>が一定の範囲で</a:t>
            </a:r>
            <a:endParaRPr lang="en-US" altLang="ja-JP" dirty="0" smtClean="0"/>
          </a:p>
          <a:p>
            <a:r>
              <a:rPr lang="ja-JP" altLang="en-US" dirty="0" smtClean="0"/>
              <a:t>落ち着く</a:t>
            </a:r>
            <a:r>
              <a:rPr lang="ja-JP" altLang="en-US" dirty="0" smtClean="0"/>
              <a:t>ことに着目した。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ロボットのいる階をステータスとして管理し、実験データを基に適切な</a:t>
            </a:r>
            <a:r>
              <a:rPr lang="ja-JP" altLang="en-US" dirty="0" smtClean="0"/>
              <a:t>タイミングで</a:t>
            </a:r>
            <a:endParaRPr lang="en-US" altLang="ja-JP" dirty="0" smtClean="0"/>
          </a:p>
          <a:p>
            <a:r>
              <a:rPr lang="ja-JP" altLang="en-US" dirty="0" smtClean="0"/>
              <a:t>ステータス移行できるようにした。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20219" y="1030632"/>
            <a:ext cx="8844270" cy="3458241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80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092309" y="13048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/>
              <a:t>4.</a:t>
            </a:r>
            <a:r>
              <a:rPr lang="ja-JP" altLang="en-US" sz="2400" b="1" dirty="0"/>
              <a:t>制御</a:t>
            </a:r>
            <a:endParaRPr kumimoji="1" lang="ja-JP" altLang="en-US" sz="2400" b="1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1588" y="54651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/>
              <a:t>3.</a:t>
            </a:r>
            <a:r>
              <a:rPr lang="ja-JP" altLang="en-US" sz="2400" b="1" dirty="0" smtClean="0"/>
              <a:t>構造</a:t>
            </a:r>
            <a:endParaRPr kumimoji="1" lang="ja-JP" altLang="en-US" sz="2400" b="1" dirty="0"/>
          </a:p>
        </p:txBody>
      </p:sp>
      <p:sp>
        <p:nvSpPr>
          <p:cNvPr id="37" name="正方形/長方形 36"/>
          <p:cNvSpPr/>
          <p:nvPr/>
        </p:nvSpPr>
        <p:spPr>
          <a:xfrm>
            <a:off x="82796" y="95986"/>
            <a:ext cx="2738169" cy="4212696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9053" y="1007995"/>
            <a:ext cx="216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階段プログラムの</a:t>
            </a:r>
            <a:r>
              <a:rPr kumimoji="1" lang="ja-JP" altLang="en-US" sz="1200" dirty="0" smtClean="0"/>
              <a:t>構造を示す。</a:t>
            </a:r>
            <a:endParaRPr kumimoji="1" lang="ja-JP" altLang="en-US" sz="12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48830" y="55383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3.1 </a:t>
            </a:r>
            <a:r>
              <a:rPr lang="ja-JP" altLang="en-US" sz="2000" dirty="0" smtClean="0"/>
              <a:t>クラス図</a:t>
            </a:r>
            <a:endParaRPr kumimoji="1" lang="ja-JP" altLang="en-US" sz="2000" dirty="0"/>
          </a:p>
        </p:txBody>
      </p:sp>
      <p:sp>
        <p:nvSpPr>
          <p:cNvPr id="43" name="正方形/長方形 42"/>
          <p:cNvSpPr/>
          <p:nvPr/>
        </p:nvSpPr>
        <p:spPr>
          <a:xfrm>
            <a:off x="2915816" y="95986"/>
            <a:ext cx="6228184" cy="4212696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576" y="1124744"/>
            <a:ext cx="5994920" cy="310604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0" y="4664289"/>
            <a:ext cx="2039041" cy="1529281"/>
          </a:xfrm>
          <a:prstGeom prst="rect">
            <a:avLst/>
          </a:prstGeom>
        </p:spPr>
      </p:pic>
      <p:sp>
        <p:nvSpPr>
          <p:cNvPr id="50" name="正方形/長方形 49"/>
          <p:cNvSpPr/>
          <p:nvPr/>
        </p:nvSpPr>
        <p:spPr>
          <a:xfrm>
            <a:off x="82796" y="4437112"/>
            <a:ext cx="8997825" cy="2304256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862" y="4658033"/>
            <a:ext cx="2047383" cy="1535537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241" y="4658032"/>
            <a:ext cx="2047383" cy="1535537"/>
          </a:xfrm>
          <a:prstGeom prst="rect">
            <a:avLst/>
          </a:prstGeom>
        </p:spPr>
      </p:pic>
      <p:sp>
        <p:nvSpPr>
          <p:cNvPr id="44" name="テキスト ボックス 43"/>
          <p:cNvSpPr txBox="1"/>
          <p:nvPr/>
        </p:nvSpPr>
        <p:spPr>
          <a:xfrm>
            <a:off x="3135087" y="535996"/>
            <a:ext cx="159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4.1 </a:t>
            </a:r>
            <a:r>
              <a:rPr lang="ja-JP" altLang="en-US" sz="2000" dirty="0" smtClean="0"/>
              <a:t>状態遷移</a:t>
            </a:r>
            <a:endParaRPr kumimoji="1" lang="ja-JP" altLang="en-US" sz="2000" dirty="0"/>
          </a:p>
        </p:txBody>
      </p:sp>
      <p:sp>
        <p:nvSpPr>
          <p:cNvPr id="56" name="山形 55"/>
          <p:cNvSpPr/>
          <p:nvPr/>
        </p:nvSpPr>
        <p:spPr>
          <a:xfrm>
            <a:off x="3362220" y="6328487"/>
            <a:ext cx="2170836" cy="288032"/>
          </a:xfrm>
          <a:prstGeom prst="chevron">
            <a:avLst/>
          </a:prstGeom>
          <a:solidFill>
            <a:srgbClr val="FD91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回転した</a:t>
            </a:r>
            <a:r>
              <a:rPr lang="ja-JP" altLang="en-US" dirty="0"/>
              <a:t>ら</a:t>
            </a:r>
            <a:r>
              <a:rPr kumimoji="1" lang="en-US" altLang="ja-JP" dirty="0" smtClean="0"/>
              <a:t>2</a:t>
            </a:r>
            <a:r>
              <a:rPr lang="ja-JP" altLang="en-US" dirty="0" smtClean="0"/>
              <a:t>階</a:t>
            </a:r>
            <a:r>
              <a:rPr lang="ja-JP" altLang="en-US" dirty="0"/>
              <a:t>へ</a:t>
            </a:r>
            <a:endParaRPr kumimoji="1" lang="ja-JP" altLang="en-US" dirty="0"/>
          </a:p>
        </p:txBody>
      </p:sp>
      <p:sp>
        <p:nvSpPr>
          <p:cNvPr id="57" name="山形 56"/>
          <p:cNvSpPr/>
          <p:nvPr/>
        </p:nvSpPr>
        <p:spPr>
          <a:xfrm>
            <a:off x="799562" y="6317134"/>
            <a:ext cx="2187158" cy="288032"/>
          </a:xfrm>
          <a:prstGeom prst="chevron">
            <a:avLst/>
          </a:prstGeom>
          <a:solidFill>
            <a:srgbClr val="FD91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階段検知で</a:t>
            </a:r>
            <a:r>
              <a:rPr lang="en-US" altLang="ja-JP" dirty="0" smtClean="0"/>
              <a:t>1</a:t>
            </a:r>
            <a:r>
              <a:rPr lang="ja-JP" altLang="en-US" dirty="0" smtClean="0"/>
              <a:t>階へ</a:t>
            </a:r>
            <a:endParaRPr kumimoji="1" lang="ja-JP" altLang="en-US" dirty="0"/>
          </a:p>
        </p:txBody>
      </p:sp>
      <p:sp>
        <p:nvSpPr>
          <p:cNvPr id="58" name="山形 57"/>
          <p:cNvSpPr/>
          <p:nvPr/>
        </p:nvSpPr>
        <p:spPr>
          <a:xfrm>
            <a:off x="5824023" y="6328487"/>
            <a:ext cx="1906858" cy="288032"/>
          </a:xfrm>
          <a:prstGeom prst="chevron">
            <a:avLst/>
          </a:prstGeom>
          <a:solidFill>
            <a:srgbClr val="FD91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階段を降りる</a:t>
            </a:r>
            <a:endParaRPr kumimoji="1" lang="ja-JP" altLang="en-US" dirty="0"/>
          </a:p>
        </p:txBody>
      </p:sp>
      <p:pic>
        <p:nvPicPr>
          <p:cNvPr id="60" name="図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53" y="4658032"/>
            <a:ext cx="2030533" cy="1522900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3171524" y="901757"/>
            <a:ext cx="4794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各階層およびその内部の状態を示す。</a:t>
            </a:r>
            <a:endParaRPr lang="ja-JP" altLang="en-US" sz="12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0" y="1340768"/>
            <a:ext cx="2607702" cy="22236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141666" y="99488"/>
            <a:ext cx="8894830" cy="6641880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7504" y="62520"/>
            <a:ext cx="3408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4.2 </a:t>
            </a:r>
            <a:r>
              <a:rPr lang="ja-JP" altLang="en-US" sz="2000" dirty="0" smtClean="0"/>
              <a:t>ステータスごとの処理概要</a:t>
            </a:r>
            <a:endParaRPr kumimoji="1" lang="ja-JP" altLang="en-US" sz="20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31437" y="516104"/>
            <a:ext cx="295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ja-JP" altLang="en-US" dirty="0"/>
              <a:t>周期</a:t>
            </a:r>
            <a:r>
              <a:rPr kumimoji="1" lang="ja-JP" altLang="en-US" dirty="0" smtClean="0"/>
              <a:t>動作</a:t>
            </a:r>
            <a:r>
              <a:rPr kumimoji="1" lang="ja-JP" altLang="en-US" dirty="0" smtClean="0"/>
              <a:t>と走行角度調整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44008" y="485476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階での動作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22403"/>
            <a:ext cx="4027451" cy="575834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825" y="922403"/>
            <a:ext cx="4481831" cy="57583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141666" y="99488"/>
            <a:ext cx="8894830" cy="6641880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7584" y="18358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階での動作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66996" y="17934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dirty="0" smtClean="0"/>
              <a:t> </a:t>
            </a:r>
            <a:r>
              <a:rPr lang="en-US" altLang="ja-JP" dirty="0"/>
              <a:t>2</a:t>
            </a:r>
            <a:r>
              <a:rPr kumimoji="1" lang="ja-JP" altLang="en-US" dirty="0" smtClean="0"/>
              <a:t>階での動作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48680"/>
            <a:ext cx="3600400" cy="611380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378" y="547936"/>
            <a:ext cx="4497763" cy="61145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282</Words>
  <Application>Microsoft Office PowerPoint</Application>
  <PresentationFormat>画面に合わせる (4:3)</PresentationFormat>
  <Paragraphs>42</Paragraphs>
  <Slides>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ＭＳ Ｐゴシック</vt:lpstr>
      <vt:lpstr>游ゴシック</vt:lpstr>
      <vt:lpstr>Arial</vt:lpstr>
      <vt:lpstr>Calibri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Owner</dc:creator>
  <cp:lastModifiedBy>b004416</cp:lastModifiedBy>
  <cp:revision>70</cp:revision>
  <cp:lastPrinted>2017-08-05T08:41:50Z</cp:lastPrinted>
  <dcterms:created xsi:type="dcterms:W3CDTF">2017-07-28T05:10:13Z</dcterms:created>
  <dcterms:modified xsi:type="dcterms:W3CDTF">2017-08-05T09:28:18Z</dcterms:modified>
</cp:coreProperties>
</file>