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487A0-5A95-4D81-A631-AC16FCF89A89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D066-A581-41CA-ADD9-8A977B4AB8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DE-09E5-4A4A-9D99-C57774E311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3635896" y="3140968"/>
            <a:ext cx="3960440" cy="12241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67271"/>
            <a:ext cx="2638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1.</a:t>
            </a:r>
            <a:r>
              <a:rPr kumimoji="1" lang="ja-JP" altLang="en-US" sz="4000" b="1" dirty="0" smtClean="0"/>
              <a:t>要求分析</a:t>
            </a:r>
            <a:endParaRPr kumimoji="1" lang="ja-JP" altLang="en-US" sz="4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504" y="827420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1.1 </a:t>
            </a:r>
            <a:r>
              <a:rPr kumimoji="1" lang="ja-JP" altLang="en-US" sz="2000" dirty="0" smtClean="0"/>
              <a:t>目標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1124744"/>
            <a:ext cx="3937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リタイア</a:t>
            </a:r>
            <a:r>
              <a:rPr lang="ja-JP" altLang="en-US" dirty="0">
                <a:solidFill>
                  <a:srgbClr val="FF0000"/>
                </a:solidFill>
              </a:rPr>
              <a:t>せずに</a:t>
            </a:r>
            <a:r>
              <a:rPr lang="ja-JP" altLang="en-US" dirty="0" smtClean="0">
                <a:solidFill>
                  <a:srgbClr val="FF0000"/>
                </a:solidFill>
              </a:rPr>
              <a:t>、階段を攻略する！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・</a:t>
            </a:r>
            <a:endParaRPr kumimoji="1" lang="en-US" altLang="ja-JP" dirty="0" smtClean="0"/>
          </a:p>
          <a:p>
            <a:r>
              <a:rPr lang="ja-JP" altLang="en-US" dirty="0" smtClean="0"/>
              <a:t>・ステータスによる条件分岐を利用する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92080" y="1052736"/>
            <a:ext cx="173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 smtClean="0"/>
              <a:t>目標</a:t>
            </a:r>
            <a:endParaRPr lang="en-US" altLang="ja-JP" dirty="0" smtClean="0"/>
          </a:p>
          <a:p>
            <a:r>
              <a:rPr kumimoji="1" lang="ja-JP" altLang="en-US" dirty="0" smtClean="0"/>
              <a:t>機能要求ほしい</a:t>
            </a:r>
            <a:endParaRPr kumimoji="1" lang="en-US" altLang="ja-JP" dirty="0" smtClean="0"/>
          </a:p>
          <a:p>
            <a:r>
              <a:rPr lang="ja-JP" altLang="en-US" dirty="0" smtClean="0"/>
              <a:t>ユースケース図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3.</a:t>
            </a:r>
            <a:r>
              <a:rPr lang="ja-JP" altLang="en-US" sz="4000" b="1" dirty="0"/>
              <a:t>制御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 smtClean="0"/>
              <a:t>アクティビティ図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3.</a:t>
            </a:r>
            <a:r>
              <a:rPr lang="ja-JP" altLang="en-US" sz="4000" b="1" dirty="0" smtClean="0"/>
              <a:t>構造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4.</a:t>
            </a:r>
            <a:r>
              <a:rPr lang="ja-JP" altLang="en-US" sz="4000" b="1" dirty="0" smtClean="0"/>
              <a:t>振る舞い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/>
              <a:t>シーケンス図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</Words>
  <Application>Microsoft Office PowerPoint</Application>
  <PresentationFormat>画面に合わせる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スライド 1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Owner</dc:creator>
  <cp:lastModifiedBy>Owner</cp:lastModifiedBy>
  <cp:revision>15</cp:revision>
  <dcterms:created xsi:type="dcterms:W3CDTF">2017-07-28T05:10:13Z</dcterms:created>
  <dcterms:modified xsi:type="dcterms:W3CDTF">2017-07-28T07:33:53Z</dcterms:modified>
</cp:coreProperties>
</file>