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87A0-5A95-4D81-A631-AC16FCF89A89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643198" y="4221088"/>
            <a:ext cx="7529201" cy="22322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1.</a:t>
            </a:r>
            <a:r>
              <a:rPr kumimoji="1" lang="ja-JP" altLang="en-US" sz="4000" b="1" dirty="0" smtClean="0"/>
              <a:t>要求</a:t>
            </a:r>
            <a:endParaRPr kumimoji="1" lang="ja-JP" altLang="en-US" sz="4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504" y="82742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1178749"/>
            <a:ext cx="6048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・階段にぶつかる角度が悪くても差分を吸収することができる</a:t>
            </a:r>
            <a:endParaRPr kumimoji="1" lang="en-US" altLang="ja-JP" dirty="0" smtClean="0"/>
          </a:p>
          <a:p>
            <a:r>
              <a:rPr lang="ja-JP" altLang="en-US" dirty="0" smtClean="0"/>
              <a:t>・様々な条件で実測値を取得する</a:t>
            </a:r>
            <a:endParaRPr kumimoji="1"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43808" y="4281307"/>
            <a:ext cx="1733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目標</a:t>
            </a:r>
            <a:endParaRPr lang="en-US" altLang="ja-JP" dirty="0" smtClean="0"/>
          </a:p>
          <a:p>
            <a:r>
              <a:rPr kumimoji="1" lang="ja-JP" altLang="en-US" dirty="0" smtClean="0"/>
              <a:t>機能要求ほしい</a:t>
            </a:r>
            <a:endParaRPr kumimoji="1" lang="en-US" altLang="ja-JP" dirty="0" smtClean="0"/>
          </a:p>
          <a:p>
            <a:r>
              <a:rPr lang="ja-JP" altLang="en-US" dirty="0" smtClean="0"/>
              <a:t>ユースケース図</a:t>
            </a:r>
            <a:endParaRPr lang="en-US" altLang="ja-JP" dirty="0" smtClean="0"/>
          </a:p>
          <a:p>
            <a:r>
              <a:rPr lang="ja-JP" altLang="en-US" dirty="0" smtClean="0"/>
              <a:t>生</a:t>
            </a:r>
            <a:r>
              <a:rPr lang="ja-JP" altLang="en-US" dirty="0"/>
              <a:t>データ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2</a:t>
            </a:r>
            <a:r>
              <a:rPr lang="en-US" altLang="ja-JP" sz="4000" b="1" dirty="0" smtClean="0"/>
              <a:t>.</a:t>
            </a:r>
            <a:r>
              <a:rPr lang="ja-JP" altLang="en-US" sz="4000" b="1" dirty="0" smtClean="0"/>
              <a:t>分析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/>
              <a:t>制御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 smtClean="0"/>
              <a:t>アクティビティ図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3.</a:t>
            </a:r>
            <a:r>
              <a:rPr lang="ja-JP" altLang="en-US" sz="4000" b="1" dirty="0" smtClean="0"/>
              <a:t>構造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4.</a:t>
            </a:r>
            <a:r>
              <a:rPr lang="ja-JP" altLang="en-US" sz="4000" b="1" dirty="0" smtClean="0"/>
              <a:t>振る舞い</a:t>
            </a:r>
            <a:endParaRPr kumimoji="1" lang="ja-JP" altLang="en-US" sz="4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080" y="1052736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</a:t>
            </a:r>
            <a:endParaRPr kumimoji="1" lang="en-US" altLang="ja-JP" dirty="0" smtClean="0"/>
          </a:p>
          <a:p>
            <a:r>
              <a:rPr lang="ja-JP" altLang="en-US" dirty="0"/>
              <a:t>シーケンス図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61</Words>
  <Application>Microsoft Office PowerPoint</Application>
  <PresentationFormat>画面に合わせる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B004416_user</cp:lastModifiedBy>
  <cp:revision>19</cp:revision>
  <dcterms:created xsi:type="dcterms:W3CDTF">2017-07-28T05:10:13Z</dcterms:created>
  <dcterms:modified xsi:type="dcterms:W3CDTF">2017-07-28T11:26:50Z</dcterms:modified>
</cp:coreProperties>
</file>