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6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487A0-5A95-4D81-A631-AC16FCF89A89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DD066-A581-41CA-ADD9-8A977B4AB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DD066-A581-41CA-ADD9-8A977B4AB87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E6C3F-95B8-4F4F-BE4E-D39D6501B06C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179512" y="833610"/>
            <a:ext cx="8810109" cy="98159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496" y="67271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/>
              <a:t>1.</a:t>
            </a:r>
            <a:r>
              <a:rPr kumimoji="1" lang="ja-JP" altLang="en-US" sz="4000" b="1" dirty="0" smtClean="0"/>
              <a:t>要求</a:t>
            </a:r>
            <a:endParaRPr kumimoji="1" lang="ja-JP" altLang="en-US" sz="40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5351" y="796642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1.1 </a:t>
            </a:r>
            <a:r>
              <a:rPr kumimoji="1" lang="ja-JP" altLang="en-US" sz="2000" dirty="0" smtClean="0"/>
              <a:t>目標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1075383"/>
            <a:ext cx="38250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階段でタイムボーナスの獲得</a:t>
            </a:r>
            <a:endParaRPr kumimoji="1" lang="en-US" altLang="ja-JP" sz="2000" b="1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/>
              <a:t>・条件分岐を使用し、ステータスによる管理をする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・ジャイロセンサ値を実際に測定し、状態遷移に利用する</a:t>
            </a:r>
            <a:endParaRPr kumimoji="1" lang="en-US" altLang="ja-JP" sz="12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04956" y="120533"/>
            <a:ext cx="1733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メモ</a:t>
            </a:r>
            <a:endParaRPr kumimoji="1" lang="en-US" altLang="ja-JP" dirty="0" smtClean="0"/>
          </a:p>
          <a:p>
            <a:r>
              <a:rPr lang="ja-JP" altLang="en-US" dirty="0" smtClean="0"/>
              <a:t>目標</a:t>
            </a:r>
            <a:endParaRPr lang="en-US" altLang="ja-JP" dirty="0" smtClean="0"/>
          </a:p>
          <a:p>
            <a:r>
              <a:rPr kumimoji="1" lang="ja-JP" altLang="en-US" dirty="0" smtClean="0"/>
              <a:t>機能要求ほしい</a:t>
            </a:r>
            <a:endParaRPr kumimoji="1" lang="en-US" altLang="ja-JP" dirty="0" smtClean="0"/>
          </a:p>
          <a:p>
            <a:r>
              <a:rPr lang="ja-JP" altLang="en-US" dirty="0" smtClean="0"/>
              <a:t>ユースケース図</a:t>
            </a:r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6446" y="1872522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1.2 </a:t>
            </a:r>
            <a:r>
              <a:rPr lang="ja-JP" altLang="en-US" sz="2000" dirty="0" smtClean="0"/>
              <a:t>機能</a:t>
            </a:r>
            <a:r>
              <a:rPr lang="ja-JP" altLang="en-US" sz="2000" dirty="0"/>
              <a:t>要求</a:t>
            </a:r>
            <a:endParaRPr kumimoji="1" lang="ja-JP" altLang="en-US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7504" y="3604954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1.3 </a:t>
            </a:r>
            <a:r>
              <a:rPr lang="ja-JP" altLang="en-US" sz="2000" dirty="0" smtClean="0"/>
              <a:t>非機能要求</a:t>
            </a:r>
            <a:endParaRPr kumimoji="1" lang="ja-JP" altLang="en-US" sz="2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79290" y="1928414"/>
            <a:ext cx="8810109" cy="128456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79290" y="3588962"/>
            <a:ext cx="8810109" cy="128019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7504" y="4869160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1.4 </a:t>
            </a:r>
            <a:r>
              <a:rPr lang="ja-JP" altLang="en-US" sz="2000" dirty="0" smtClean="0"/>
              <a:t>ユースケース</a:t>
            </a:r>
            <a:endParaRPr kumimoji="1" lang="ja-JP" altLang="en-US" sz="2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79289" y="4941168"/>
            <a:ext cx="8810109" cy="172819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40273" y="1999873"/>
            <a:ext cx="3103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目標から機能要求（ユースケース）を抽出した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763688" y="3726760"/>
            <a:ext cx="3433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目標から機能要求に対する非機能要求を抽出した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07704" y="4952201"/>
            <a:ext cx="3433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目標から機能要求に対する非機能要求を抽出した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496" y="67271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/>
              <a:t>2</a:t>
            </a:r>
            <a:r>
              <a:rPr lang="en-US" altLang="ja-JP" sz="4000" b="1" dirty="0" smtClean="0"/>
              <a:t>.</a:t>
            </a:r>
            <a:r>
              <a:rPr lang="ja-JP" altLang="en-US" sz="4000" b="1" dirty="0" smtClean="0"/>
              <a:t>分析</a:t>
            </a:r>
            <a:endParaRPr kumimoji="1" lang="ja-JP" altLang="en-US" sz="40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92080" y="1052736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メモ</a:t>
            </a:r>
            <a:endParaRPr kumimoji="1" lang="en-US" altLang="ja-JP" dirty="0" smtClean="0"/>
          </a:p>
          <a:p>
            <a:r>
              <a:rPr lang="ja-JP" altLang="en-US" dirty="0" smtClean="0"/>
              <a:t>生データ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1580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496" y="67271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/>
              <a:t>3.</a:t>
            </a:r>
            <a:r>
              <a:rPr lang="ja-JP" altLang="en-US" sz="4000" b="1" dirty="0"/>
              <a:t>制御</a:t>
            </a:r>
            <a:endParaRPr kumimoji="1" lang="ja-JP" altLang="en-US" sz="4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92080" y="1052736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メモ</a:t>
            </a:r>
            <a:endParaRPr kumimoji="1" lang="en-US" altLang="ja-JP" dirty="0" smtClean="0"/>
          </a:p>
          <a:p>
            <a:r>
              <a:rPr lang="ja-JP" altLang="en-US" dirty="0" smtClean="0"/>
              <a:t>アクティビティ図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496" y="67271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/>
              <a:t>3.</a:t>
            </a:r>
            <a:r>
              <a:rPr lang="ja-JP" altLang="en-US" sz="4000" b="1" dirty="0" smtClean="0"/>
              <a:t>構造</a:t>
            </a:r>
            <a:endParaRPr kumimoji="1" lang="ja-JP" altLang="en-US" sz="4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92080" y="1052736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メモ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クラス図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496" y="67271"/>
            <a:ext cx="2542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/>
              <a:t>4.</a:t>
            </a:r>
            <a:r>
              <a:rPr lang="ja-JP" altLang="en-US" sz="4000" b="1" dirty="0" smtClean="0"/>
              <a:t>振る舞い</a:t>
            </a:r>
            <a:endParaRPr kumimoji="1" lang="ja-JP" altLang="en-US" sz="4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92080" y="1052736"/>
            <a:ext cx="146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メモ</a:t>
            </a:r>
            <a:endParaRPr kumimoji="1" lang="en-US" altLang="ja-JP" dirty="0" smtClean="0"/>
          </a:p>
          <a:p>
            <a:r>
              <a:rPr lang="ja-JP" altLang="en-US" dirty="0"/>
              <a:t>シーケンス図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104</Words>
  <Application>Microsoft Office PowerPoint</Application>
  <PresentationFormat>画面に合わせる (4:3)</PresentationFormat>
  <Paragraphs>28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Owner</dc:creator>
  <cp:lastModifiedBy>b004533</cp:lastModifiedBy>
  <cp:revision>25</cp:revision>
  <dcterms:created xsi:type="dcterms:W3CDTF">2017-07-28T05:10:13Z</dcterms:created>
  <dcterms:modified xsi:type="dcterms:W3CDTF">2017-07-29T04:32:45Z</dcterms:modified>
</cp:coreProperties>
</file>