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586" r:id="rId4"/>
    <p:sldId id="646" r:id="rId5"/>
    <p:sldId id="647" r:id="rId6"/>
    <p:sldId id="592" r:id="rId7"/>
    <p:sldId id="594" r:id="rId8"/>
    <p:sldId id="597" r:id="rId9"/>
    <p:sldId id="602" r:id="rId10"/>
    <p:sldId id="619" r:id="rId11"/>
    <p:sldId id="641" r:id="rId12"/>
    <p:sldId id="642" r:id="rId13"/>
    <p:sldId id="519" r:id="rId14"/>
    <p:sldId id="643" r:id="rId15"/>
    <p:sldId id="6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17" autoAdjust="0"/>
  </p:normalViewPr>
  <p:slideViewPr>
    <p:cSldViewPr snapToGrid="0" snapToObjects="1">
      <p:cViewPr varScale="1">
        <p:scale>
          <a:sx n="110" d="100"/>
          <a:sy n="110" d="100"/>
        </p:scale>
        <p:origin x="1650" y="102"/>
      </p:cViewPr>
      <p:guideLst>
        <p:guide orient="horz" pos="230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22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79744-8CAE-AE4F-8B8E-C0C70BD269B5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4024-E469-CF46-9035-0E9D8AC8799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4024-E469-CF46-9035-0E9D8AC879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692431" y="600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15" y="3144630"/>
            <a:ext cx="3567462" cy="340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LEVEL DESIGN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034553"/>
            <a:ext cx="7290678" cy="436189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jeux</a:t>
            </a:r>
            <a:r>
              <a:rPr lang="en-US" dirty="0" smtClean="0"/>
              <a:t> </a:t>
            </a:r>
            <a:r>
              <a:rPr lang="en-US" dirty="0" err="1" smtClean="0"/>
              <a:t>d’aventure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9362" y="6393827"/>
            <a:ext cx="3741953" cy="3144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Présenté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par : Frédéric Émel Carpentier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4. </a:t>
            </a:r>
            <a:r>
              <a:rPr lang="fr-CA" sz="2500" b="1" cap="all" dirty="0" smtClean="0">
                <a:solidFill>
                  <a:schemeClr val="tx1"/>
                </a:solidFill>
              </a:rPr>
              <a:t>Le déroulement linéaire VS le Non-Linéaire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792345" cy="336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Si votre déroulement est trop linéaire </a:t>
            </a:r>
            <a:r>
              <a:rPr lang="fr-CA" dirty="0"/>
              <a:t>vos joueurs vont se </a:t>
            </a:r>
            <a:r>
              <a:rPr lang="fr-CA" dirty="0" smtClean="0"/>
              <a:t>plaindre.</a:t>
            </a:r>
            <a:endParaRPr lang="en-GB" dirty="0"/>
          </a:p>
          <a:p>
            <a:r>
              <a:rPr lang="fr-CA" dirty="0"/>
              <a:t>Si votre déroulement </a:t>
            </a:r>
            <a:r>
              <a:rPr lang="fr-CA" dirty="0" smtClean="0"/>
              <a:t>est trop </a:t>
            </a:r>
            <a:r>
              <a:rPr lang="fr-CA" dirty="0"/>
              <a:t>ouvert ils vont se perdre.</a:t>
            </a:r>
            <a:endParaRPr lang="en-GB" dirty="0"/>
          </a:p>
          <a:p>
            <a:r>
              <a:rPr lang="fr-CA" dirty="0"/>
              <a:t>La </a:t>
            </a:r>
            <a:r>
              <a:rPr lang="fr-CA" dirty="0" smtClean="0"/>
              <a:t>solution: </a:t>
            </a:r>
            <a:r>
              <a:rPr lang="fr-CA" dirty="0"/>
              <a:t>des environnements ouverts divisés en </a:t>
            </a:r>
            <a:r>
              <a:rPr lang="fr-CA" dirty="0" smtClean="0"/>
              <a:t>sections.         </a:t>
            </a:r>
          </a:p>
          <a:p>
            <a:r>
              <a:rPr lang="fr-CA" dirty="0" smtClean="0"/>
              <a:t>Laissez  le joueur </a:t>
            </a:r>
            <a:r>
              <a:rPr lang="fr-CA" dirty="0"/>
              <a:t>solutionner à sa guise en le limitant par la résolution d’une étape finale qui le conduira au prochain niveau.</a:t>
            </a:r>
            <a:r>
              <a:rPr lang="fr-CA" b="1" dirty="0"/>
              <a:t>	</a:t>
            </a:r>
            <a:r>
              <a:rPr lang="en-GB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763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5. </a:t>
            </a:r>
            <a:r>
              <a:rPr lang="fr-CA" sz="2500" b="1" cap="all" dirty="0" smtClean="0">
                <a:solidFill>
                  <a:schemeClr val="tx1"/>
                </a:solidFill>
              </a:rPr>
              <a:t>L’exploration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792345" cy="213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Vos joueurs sont curieux, chaque nouveau lieu découvert est une récompense. </a:t>
            </a:r>
            <a:endParaRPr lang="fr-CA" dirty="0" smtClean="0"/>
          </a:p>
          <a:p>
            <a:r>
              <a:rPr lang="fr-CA" dirty="0" smtClean="0"/>
              <a:t>Ne </a:t>
            </a:r>
            <a:r>
              <a:rPr lang="fr-CA" dirty="0"/>
              <a:t>leur donnez pas tout au début, ils se blaseront.</a:t>
            </a:r>
            <a:r>
              <a:rPr lang="fr-CA" b="1" dirty="0"/>
              <a:t>	</a:t>
            </a:r>
            <a:endParaRPr lang="fr-CA" b="1" dirty="0" smtClean="0"/>
          </a:p>
          <a:p>
            <a:r>
              <a:rPr lang="fr-CA" dirty="0" smtClean="0"/>
              <a:t>Vous </a:t>
            </a:r>
            <a:r>
              <a:rPr lang="fr-CA" dirty="0"/>
              <a:t>devez présenter votre aventure à un rythme intéressant, piquer le joueur, le laisser sur son appétit. </a:t>
            </a:r>
            <a:endParaRPr lang="fr-CA" dirty="0" smtClean="0"/>
          </a:p>
          <a:p>
            <a:r>
              <a:rPr lang="fr-CA" dirty="0" smtClean="0"/>
              <a:t>Votre jeu devrait </a:t>
            </a:r>
            <a:r>
              <a:rPr lang="fr-CA" dirty="0"/>
              <a:t>être un bon film ou vous pouvez participer</a:t>
            </a:r>
            <a:r>
              <a:rPr lang="fr-CA" dirty="0" smtClean="0"/>
              <a:t>.</a:t>
            </a:r>
            <a:r>
              <a:rPr lang="en-GB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04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6. L’</a:t>
            </a:r>
            <a:r>
              <a:rPr lang="fr-CA" sz="2500" b="1" cap="all" dirty="0" smtClean="0">
                <a:solidFill>
                  <a:schemeClr val="tx1"/>
                </a:solidFill>
              </a:rPr>
              <a:t>Action/Aventure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792345" cy="3260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Ce genre est popularisé par les franchises </a:t>
            </a:r>
            <a:r>
              <a:rPr lang="fr-CA" dirty="0" smtClean="0"/>
              <a:t>du cinéma dont les scénarii sont </a:t>
            </a:r>
            <a:r>
              <a:rPr lang="fr-CA" dirty="0"/>
              <a:t>souvent </a:t>
            </a:r>
            <a:r>
              <a:rPr lang="fr-CA" dirty="0" smtClean="0"/>
              <a:t>transposés </a:t>
            </a:r>
            <a:r>
              <a:rPr lang="fr-CA" dirty="0"/>
              <a:t>en jeu. </a:t>
            </a:r>
            <a:endParaRPr lang="fr-CA" dirty="0" smtClean="0"/>
          </a:p>
          <a:p>
            <a:r>
              <a:rPr lang="fr-CA" dirty="0" smtClean="0"/>
              <a:t>L’ajout d’ennemis </a:t>
            </a:r>
            <a:r>
              <a:rPr lang="fr-CA" dirty="0"/>
              <a:t>au style aventure, </a:t>
            </a:r>
            <a:r>
              <a:rPr lang="fr-CA" dirty="0" smtClean="0"/>
              <a:t>ajoute </a:t>
            </a:r>
            <a:r>
              <a:rPr lang="fr-CA" dirty="0"/>
              <a:t>un stress  supplémentaire à la résolution </a:t>
            </a:r>
            <a:r>
              <a:rPr lang="fr-CA" dirty="0" smtClean="0"/>
              <a:t>d’énigmes. </a:t>
            </a:r>
            <a:endParaRPr lang="en-GB" dirty="0"/>
          </a:p>
          <a:p>
            <a:r>
              <a:rPr lang="fr-CA" dirty="0"/>
              <a:t>Les Indiana Jones, Harry </a:t>
            </a:r>
            <a:r>
              <a:rPr lang="fr-CA" dirty="0" smtClean="0"/>
              <a:t>Potter et </a:t>
            </a:r>
            <a:r>
              <a:rPr lang="fr-CA" dirty="0"/>
              <a:t>Lara </a:t>
            </a:r>
            <a:r>
              <a:rPr lang="fr-CA" dirty="0" err="1"/>
              <a:t>Croft</a:t>
            </a:r>
            <a:r>
              <a:rPr lang="fr-CA" dirty="0"/>
              <a:t> sont des exemples de personnage qui  sont plus </a:t>
            </a:r>
            <a:r>
              <a:rPr lang="fr-CA" dirty="0" smtClean="0"/>
              <a:t>importants </a:t>
            </a:r>
            <a:r>
              <a:rPr lang="fr-CA" dirty="0"/>
              <a:t>que l’histoire. Ils sont l’histoire eux-mêmes.</a:t>
            </a:r>
            <a:r>
              <a:rPr lang="en-GB" dirty="0"/>
              <a:t> </a:t>
            </a:r>
            <a:r>
              <a:rPr lang="fr-CA" b="1" dirty="0"/>
              <a:t>	</a:t>
            </a:r>
            <a:r>
              <a:rPr lang="en-GB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78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151"/>
            <a:ext cx="8913813" cy="914400"/>
          </a:xfrm>
        </p:spPr>
        <p:txBody>
          <a:bodyPr>
            <a:normAutofit/>
          </a:bodyPr>
          <a:lstStyle/>
          <a:p>
            <a:r>
              <a:rPr lang="fr-CA" sz="2800" b="1" dirty="0" smtClean="0"/>
              <a:t>Travail d’équipe en classe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1588001"/>
            <a:ext cx="7489070" cy="484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1740401"/>
            <a:ext cx="7489070" cy="484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dirty="0" smtClean="0"/>
              <a:t>Objectif</a:t>
            </a:r>
            <a:r>
              <a:rPr lang="fr-CA" b="1" dirty="0"/>
              <a:t> : </a:t>
            </a:r>
            <a:endParaRPr lang="fr-CA" b="1" dirty="0" smtClean="0"/>
          </a:p>
          <a:p>
            <a:pPr marL="361950" lvl="1" indent="-12700">
              <a:buNone/>
            </a:pPr>
            <a:r>
              <a:rPr lang="fr-CA" sz="1500" dirty="0" smtClean="0"/>
              <a:t>Construire des donjons complets pour un jeu d’Action/Aventure.</a:t>
            </a:r>
            <a:endParaRPr lang="fr-CA" sz="1500" dirty="0"/>
          </a:p>
          <a:p>
            <a:r>
              <a:rPr lang="fr-CA" b="1" dirty="0" smtClean="0"/>
              <a:t>Règles</a:t>
            </a:r>
            <a:r>
              <a:rPr lang="fr-CA" b="1" dirty="0"/>
              <a:t>:</a:t>
            </a:r>
          </a:p>
          <a:p>
            <a:pPr lvl="1"/>
            <a:r>
              <a:rPr lang="fr-CA" b="1" dirty="0"/>
              <a:t>Utilisation des règles de </a:t>
            </a:r>
            <a:r>
              <a:rPr lang="fr-CA" b="1" i="1" dirty="0" err="1"/>
              <a:t>Legend</a:t>
            </a:r>
            <a:r>
              <a:rPr lang="fr-CA" b="1" i="1" dirty="0"/>
              <a:t> of Zelda</a:t>
            </a:r>
            <a:r>
              <a:rPr lang="fr-CA" b="1" dirty="0"/>
              <a:t>. </a:t>
            </a:r>
            <a:r>
              <a:rPr lang="nl-NL" b="1" dirty="0"/>
              <a:t>(</a:t>
            </a:r>
            <a:r>
              <a:rPr lang="nl-NL" b="1" dirty="0" smtClean="0"/>
              <a:t>NES</a:t>
            </a:r>
            <a:r>
              <a:rPr lang="nl-NL" dirty="0" smtClean="0"/>
              <a:t>)</a:t>
            </a:r>
            <a:endParaRPr lang="fr-CA" sz="1500" dirty="0"/>
          </a:p>
          <a:p>
            <a:pPr lvl="1"/>
            <a:endParaRPr lang="fr-CA" sz="1500" b="1" dirty="0"/>
          </a:p>
          <a:p>
            <a:r>
              <a:rPr lang="fr-CA" b="1" dirty="0" smtClean="0"/>
              <a:t>Équipement</a:t>
            </a:r>
            <a:r>
              <a:rPr lang="fr-CA" b="1" dirty="0"/>
              <a:t> : </a:t>
            </a:r>
            <a:endParaRPr lang="en-GB" b="1" dirty="0"/>
          </a:p>
          <a:p>
            <a:pPr lvl="2"/>
            <a:r>
              <a:rPr lang="fr-CA" dirty="0"/>
              <a:t>Acquis : Épée, Bouclier, Arc, Bouteilles x2</a:t>
            </a:r>
            <a:endParaRPr lang="en-GB" dirty="0"/>
          </a:p>
          <a:p>
            <a:pPr lvl="2"/>
            <a:r>
              <a:rPr lang="fr-CA" dirty="0"/>
              <a:t>Possiblement acquis : Chandelle, Bombes x20</a:t>
            </a:r>
            <a:endParaRPr lang="en-GB" dirty="0"/>
          </a:p>
          <a:p>
            <a:pPr lvl="2"/>
            <a:r>
              <a:rPr lang="fr-CA" dirty="0"/>
              <a:t>À trouver : </a:t>
            </a:r>
            <a:endParaRPr lang="en-GB" dirty="0"/>
          </a:p>
          <a:p>
            <a:pPr lvl="3"/>
            <a:r>
              <a:rPr lang="fr-CA" dirty="0"/>
              <a:t>1 objet d’inventaire utilisable</a:t>
            </a:r>
            <a:endParaRPr lang="en-GB" dirty="0"/>
          </a:p>
          <a:p>
            <a:pPr lvl="3"/>
            <a:r>
              <a:rPr lang="fr-CA" dirty="0"/>
              <a:t>1 carte</a:t>
            </a:r>
            <a:endParaRPr lang="en-GB" dirty="0"/>
          </a:p>
          <a:p>
            <a:pPr lvl="3"/>
            <a:r>
              <a:rPr lang="fr-CA" dirty="0"/>
              <a:t>1 compas</a:t>
            </a:r>
            <a:endParaRPr lang="en-GB" dirty="0"/>
          </a:p>
          <a:p>
            <a:pPr lvl="3"/>
            <a:r>
              <a:rPr lang="fr-CA" dirty="0"/>
              <a:t>8-12 clés</a:t>
            </a:r>
          </a:p>
          <a:p>
            <a:pPr lvl="2">
              <a:buNone/>
            </a:pPr>
            <a:endParaRPr lang="fr-CA" sz="1500" b="1" dirty="0"/>
          </a:p>
          <a:p>
            <a:pPr lvl="2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0465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1588001"/>
            <a:ext cx="7489070" cy="484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491707"/>
            <a:ext cx="7489070" cy="6089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5050" lvl="3" indent="0">
              <a:buNone/>
            </a:pPr>
            <a:endParaRPr lang="fr-CA" dirty="0" smtClean="0"/>
          </a:p>
          <a:p>
            <a:pPr lvl="1"/>
            <a:r>
              <a:rPr lang="fr-CA" b="1" dirty="0"/>
              <a:t>Requis :</a:t>
            </a:r>
            <a:endParaRPr lang="en-GB" sz="1600" b="1" dirty="0"/>
          </a:p>
          <a:p>
            <a:pPr lvl="2"/>
            <a:r>
              <a:rPr lang="fr-CA" dirty="0"/>
              <a:t>3 étages</a:t>
            </a:r>
            <a:endParaRPr lang="en-GB" sz="1600" dirty="0"/>
          </a:p>
          <a:p>
            <a:pPr lvl="2"/>
            <a:r>
              <a:rPr lang="fr-CA" dirty="0"/>
              <a:t>16 - 32 pièces</a:t>
            </a:r>
            <a:endParaRPr lang="en-GB" sz="1600" dirty="0"/>
          </a:p>
          <a:p>
            <a:pPr lvl="2"/>
            <a:r>
              <a:rPr lang="fr-CA" dirty="0"/>
              <a:t>8-12 portes normales barrées	</a:t>
            </a:r>
            <a:endParaRPr lang="en-GB" sz="1600" dirty="0"/>
          </a:p>
          <a:p>
            <a:pPr lvl="2"/>
            <a:r>
              <a:rPr lang="fr-CA" dirty="0"/>
              <a:t>1 porte et clé </a:t>
            </a:r>
            <a:r>
              <a:rPr lang="fr-CA" dirty="0" smtClean="0"/>
              <a:t>boss</a:t>
            </a:r>
          </a:p>
          <a:p>
            <a:pPr lvl="2"/>
            <a:endParaRPr lang="en-GB" sz="1600" dirty="0"/>
          </a:p>
          <a:p>
            <a:pPr lvl="1"/>
            <a:r>
              <a:rPr lang="fr-CA" b="1" dirty="0"/>
              <a:t>Ennemies : </a:t>
            </a:r>
            <a:endParaRPr lang="en-GB" sz="1600" b="1" dirty="0"/>
          </a:p>
          <a:p>
            <a:pPr lvl="2"/>
            <a:r>
              <a:rPr lang="fr-CA" dirty="0"/>
              <a:t>Chauve-souris</a:t>
            </a:r>
            <a:endParaRPr lang="en-GB" sz="1600" dirty="0"/>
          </a:p>
          <a:p>
            <a:pPr lvl="2"/>
            <a:r>
              <a:rPr lang="fr-CA" dirty="0"/>
              <a:t>3 autres à votre choix / donjon</a:t>
            </a:r>
            <a:endParaRPr lang="en-GB" sz="1600" dirty="0"/>
          </a:p>
          <a:p>
            <a:pPr lvl="2"/>
            <a:r>
              <a:rPr lang="fr-CA" dirty="0"/>
              <a:t>1 boss à votre choix / donjon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Construire les donjons complets selon ces contraintes </a:t>
            </a:r>
            <a:endParaRPr lang="en-GB" sz="1600" dirty="0"/>
          </a:p>
          <a:p>
            <a:pPr lvl="1"/>
            <a:r>
              <a:rPr lang="fr-CA" dirty="0"/>
              <a:t>Ordonné les niveaux selon leur design et difficulté</a:t>
            </a:r>
            <a:endParaRPr lang="en-GB" sz="1600" dirty="0"/>
          </a:p>
          <a:p>
            <a:pPr lvl="1"/>
            <a:r>
              <a:rPr lang="fr-CA" dirty="0"/>
              <a:t>Expliquer le comportement AI du boss </a:t>
            </a:r>
            <a:endParaRPr lang="en-GB" sz="1600" dirty="0"/>
          </a:p>
          <a:p>
            <a:pPr lvl="3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3596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7564" y="1588001"/>
            <a:ext cx="7489070" cy="484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964" y="491707"/>
            <a:ext cx="7489070" cy="6089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dirty="0" smtClean="0"/>
              <a:t>Critères de correction:</a:t>
            </a:r>
          </a:p>
          <a:p>
            <a:r>
              <a:rPr lang="fr-CA" dirty="0" smtClean="0"/>
              <a:t>Clarté </a:t>
            </a:r>
            <a:r>
              <a:rPr lang="fr-CA" dirty="0"/>
              <a:t>et uniformité des cartes 			</a:t>
            </a:r>
            <a:r>
              <a:rPr lang="fr-CA" dirty="0" smtClean="0"/>
              <a:t>/</a:t>
            </a:r>
            <a:r>
              <a:rPr lang="fr-CA" dirty="0"/>
              <a:t>2</a:t>
            </a:r>
            <a:endParaRPr lang="en-GB" sz="1800" dirty="0"/>
          </a:p>
          <a:p>
            <a:r>
              <a:rPr lang="fr-CA" dirty="0"/>
              <a:t>Respects des contraintes				</a:t>
            </a:r>
            <a:r>
              <a:rPr lang="fr-CA" dirty="0" smtClean="0"/>
              <a:t>/</a:t>
            </a:r>
            <a:r>
              <a:rPr lang="fr-CA" dirty="0"/>
              <a:t>6</a:t>
            </a:r>
            <a:endParaRPr lang="en-GB" sz="1800" dirty="0"/>
          </a:p>
          <a:p>
            <a:r>
              <a:rPr lang="fr-CA" dirty="0"/>
              <a:t>Utilisation évolutive de l’inventaire 		</a:t>
            </a:r>
            <a:r>
              <a:rPr lang="fr-CA" dirty="0" smtClean="0"/>
              <a:t>/</a:t>
            </a:r>
            <a:r>
              <a:rPr lang="fr-CA" dirty="0"/>
              <a:t>3</a:t>
            </a:r>
            <a:endParaRPr lang="en-GB" sz="1800" dirty="0"/>
          </a:p>
          <a:p>
            <a:r>
              <a:rPr lang="fr-CA" dirty="0"/>
              <a:t>Dynamique du donjon (puzzle à la Zelda) 	</a:t>
            </a:r>
            <a:r>
              <a:rPr lang="fr-CA" dirty="0" smtClean="0"/>
              <a:t>/</a:t>
            </a:r>
            <a:r>
              <a:rPr lang="fr-CA" dirty="0"/>
              <a:t>3</a:t>
            </a:r>
            <a:endParaRPr lang="en-GB" sz="1800" dirty="0"/>
          </a:p>
          <a:p>
            <a:r>
              <a:rPr lang="fr-CA" dirty="0"/>
              <a:t>AI Boss 						</a:t>
            </a:r>
            <a:r>
              <a:rPr lang="fr-CA" dirty="0" smtClean="0"/>
              <a:t>/</a:t>
            </a:r>
            <a:r>
              <a:rPr lang="fr-CA" dirty="0"/>
              <a:t>3</a:t>
            </a:r>
            <a:endParaRPr lang="en-GB" sz="1800" dirty="0"/>
          </a:p>
          <a:p>
            <a:r>
              <a:rPr lang="fr-CA" dirty="0"/>
              <a:t>Progression de la difficulté				</a:t>
            </a:r>
            <a:r>
              <a:rPr lang="fr-CA" dirty="0" smtClean="0"/>
              <a:t>/2</a:t>
            </a:r>
          </a:p>
          <a:p>
            <a:r>
              <a:rPr lang="fr-CA" sz="1800" dirty="0"/>
              <a:t>Document structuré et complet			</a:t>
            </a:r>
            <a:r>
              <a:rPr lang="fr-CA" sz="1800" dirty="0" smtClean="0"/>
              <a:t>/</a:t>
            </a:r>
            <a:r>
              <a:rPr lang="fr-CA" sz="1800" dirty="0"/>
              <a:t>1</a:t>
            </a:r>
            <a:endParaRPr lang="en-GB" sz="1800" dirty="0"/>
          </a:p>
          <a:p>
            <a:pPr marL="0" indent="0">
              <a:buNone/>
            </a:pPr>
            <a:r>
              <a:rPr lang="fr-CA" sz="1800" b="1" dirty="0" smtClean="0"/>
              <a:t>					Total: </a:t>
            </a:r>
            <a:r>
              <a:rPr lang="fr-CA" sz="1800" b="1" dirty="0"/>
              <a:t>	</a:t>
            </a:r>
            <a:r>
              <a:rPr lang="fr-CA" sz="1800" b="1" dirty="0" smtClean="0"/>
              <a:t>	/</a:t>
            </a:r>
            <a:r>
              <a:rPr lang="fr-CA" sz="1800" b="1" dirty="0"/>
              <a:t>20</a:t>
            </a:r>
            <a:endParaRPr lang="en-GB" sz="1800" dirty="0"/>
          </a:p>
          <a:p>
            <a:endParaRPr lang="en-GB" sz="18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20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3000" cap="all" dirty="0" smtClean="0"/>
              <a:t>Les Jeux d’aventure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Ce qui défini Les JEUX d’aventure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538345" cy="408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Le </a:t>
            </a:r>
            <a:r>
              <a:rPr lang="fr-CA" dirty="0"/>
              <a:t>jeu d’aventure est basé principalement sur son histoire et la résolution de </a:t>
            </a:r>
            <a:r>
              <a:rPr lang="fr-CA" dirty="0" smtClean="0"/>
              <a:t>puzzles </a:t>
            </a:r>
            <a:r>
              <a:rPr lang="fr-CA" dirty="0"/>
              <a:t>à travers </a:t>
            </a:r>
            <a:r>
              <a:rPr lang="fr-CA" dirty="0" smtClean="0"/>
              <a:t>celle-ci. </a:t>
            </a:r>
          </a:p>
          <a:p>
            <a:r>
              <a:rPr lang="fr-CA" dirty="0" smtClean="0"/>
              <a:t>Contrairement </a:t>
            </a:r>
            <a:r>
              <a:rPr lang="fr-CA" dirty="0"/>
              <a:t>au RPG, le personnage sert l’histoire et son système de statistique est très simple. </a:t>
            </a:r>
            <a:endParaRPr lang="fr-CA" dirty="0" smtClean="0"/>
          </a:p>
          <a:p>
            <a:r>
              <a:rPr lang="fr-CA" dirty="0" smtClean="0"/>
              <a:t>Le </a:t>
            </a:r>
            <a:r>
              <a:rPr lang="fr-CA" dirty="0" err="1"/>
              <a:t>level</a:t>
            </a:r>
            <a:r>
              <a:rPr lang="fr-CA" dirty="0"/>
              <a:t> design y est très important. </a:t>
            </a:r>
            <a:endParaRPr lang="fr-CA" dirty="0" smtClean="0"/>
          </a:p>
          <a:p>
            <a:pPr lvl="1"/>
            <a:r>
              <a:rPr lang="fr-CA" dirty="0" smtClean="0"/>
              <a:t>Les niveaux peuvent être plus compacts que dans les autres types de jeu.</a:t>
            </a:r>
          </a:p>
          <a:p>
            <a:pPr lvl="1"/>
            <a:r>
              <a:rPr lang="fr-CA" dirty="0" smtClean="0"/>
              <a:t>P</a:t>
            </a:r>
            <a:r>
              <a:rPr lang="en-US" dirty="0" smtClean="0"/>
              <a:t>l</a:t>
            </a:r>
            <a:r>
              <a:rPr lang="fr-CA" dirty="0" err="1" smtClean="0"/>
              <a:t>usieurs</a:t>
            </a:r>
            <a:r>
              <a:rPr lang="fr-CA" dirty="0" smtClean="0"/>
              <a:t> indices laissés afin d’aider le joueur.</a:t>
            </a:r>
            <a:endParaRPr lang="en-GB" dirty="0"/>
          </a:p>
          <a:p>
            <a:r>
              <a:rPr lang="fr-CA" dirty="0"/>
              <a:t>Le jeu action/aventure est le style hybride qui </a:t>
            </a:r>
            <a:r>
              <a:rPr lang="fr-CA" dirty="0" smtClean="0"/>
              <a:t>a </a:t>
            </a:r>
            <a:r>
              <a:rPr lang="fr-CA" dirty="0"/>
              <a:t>remplacé progressivement le jeu d’aventure pur.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07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531091"/>
            <a:ext cx="7538345" cy="372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 smtClean="0"/>
              <a:t>Exemple:</a:t>
            </a:r>
            <a:endParaRPr lang="en-GB" b="1" dirty="0"/>
          </a:p>
        </p:txBody>
      </p:sp>
      <p:pic>
        <p:nvPicPr>
          <p:cNvPr id="7" name="Picture 6" descr="aven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0" y="946906"/>
            <a:ext cx="7856157" cy="52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85924" y="655717"/>
            <a:ext cx="7538345" cy="495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fr-CA" sz="1500" dirty="0" smtClean="0"/>
              <a:t>Roger doit s’</a:t>
            </a:r>
            <a:r>
              <a:rPr lang="fr-CA" sz="1500" dirty="0" err="1" smtClean="0"/>
              <a:t>échap</a:t>
            </a:r>
            <a:r>
              <a:rPr lang="en-US" sz="1500" dirty="0" smtClean="0"/>
              <a:t>p</a:t>
            </a:r>
            <a:r>
              <a:rPr lang="fr-CA" sz="1500" dirty="0" smtClean="0"/>
              <a:t>er de la pièce et sortir du bâtiment par l’allée.</a:t>
            </a:r>
          </a:p>
          <a:p>
            <a:pPr>
              <a:buAutoNum type="arabicPeriod"/>
            </a:pPr>
            <a:r>
              <a:rPr lang="fr-CA" sz="1500" dirty="0" smtClean="0"/>
              <a:t>Un chien de garde bloque la porte de sortie.</a:t>
            </a:r>
          </a:p>
          <a:p>
            <a:pPr>
              <a:buAutoNum type="arabicPeriod"/>
            </a:pPr>
            <a:r>
              <a:rPr lang="fr-CA" sz="1500" dirty="0" smtClean="0"/>
              <a:t>Dans une machine distributrice, Roger voit des paquets de « </a:t>
            </a:r>
            <a:r>
              <a:rPr lang="fr-CA" sz="1500" dirty="0" err="1" smtClean="0"/>
              <a:t>beef</a:t>
            </a:r>
            <a:r>
              <a:rPr lang="fr-CA" sz="1500" dirty="0" smtClean="0"/>
              <a:t> </a:t>
            </a:r>
            <a:r>
              <a:rPr lang="fr-CA" sz="1500" dirty="0" err="1" smtClean="0"/>
              <a:t>jerky</a:t>
            </a:r>
            <a:r>
              <a:rPr lang="fr-CA" sz="1500" dirty="0" smtClean="0"/>
              <a:t> ».</a:t>
            </a:r>
          </a:p>
          <a:p>
            <a:pPr>
              <a:buAutoNum type="arabicPeriod"/>
            </a:pPr>
            <a:r>
              <a:rPr lang="fr-CA" sz="1500" dirty="0" smtClean="0"/>
              <a:t>Par le grillage de ventilation, Roger peut voir une pièce de monnaie.</a:t>
            </a:r>
          </a:p>
          <a:p>
            <a:pPr>
              <a:buAutoNum type="arabicPeriod"/>
            </a:pPr>
            <a:r>
              <a:rPr lang="fr-CA" sz="1500" dirty="0" smtClean="0"/>
              <a:t>Roger peut briser des branches de la plantes pour les utiliser comme bâtonnets.</a:t>
            </a:r>
          </a:p>
          <a:p>
            <a:pPr>
              <a:buAutoNum type="arabicPeriod"/>
            </a:pPr>
            <a:r>
              <a:rPr lang="en-GB" sz="1500" dirty="0" err="1" smtClean="0"/>
              <a:t>Dans</a:t>
            </a:r>
            <a:r>
              <a:rPr lang="en-GB" sz="1500" dirty="0" smtClean="0"/>
              <a:t> la valise, Roger </a:t>
            </a:r>
            <a:r>
              <a:rPr lang="en-GB" sz="1500" dirty="0" err="1" smtClean="0"/>
              <a:t>trouve</a:t>
            </a:r>
            <a:r>
              <a:rPr lang="en-GB" sz="1500" dirty="0" smtClean="0"/>
              <a:t> de la gomme</a:t>
            </a:r>
            <a:r>
              <a:rPr lang="en-GB" sz="1500" dirty="0"/>
              <a:t>-</a:t>
            </a:r>
            <a:r>
              <a:rPr lang="en-GB" sz="1500" dirty="0" smtClean="0"/>
              <a:t>à</a:t>
            </a:r>
            <a:r>
              <a:rPr lang="en-GB" sz="1500" dirty="0"/>
              <a:t>-</a:t>
            </a:r>
            <a:r>
              <a:rPr lang="en-GB" sz="1500" dirty="0" smtClean="0"/>
              <a:t>mâcher.</a:t>
            </a:r>
          </a:p>
          <a:p>
            <a:pPr>
              <a:buAutoNum type="arabicPeriod"/>
            </a:pPr>
            <a:r>
              <a:rPr lang="en-GB" sz="1500" dirty="0" smtClean="0"/>
              <a:t>Si Roger combine la </a:t>
            </a:r>
            <a:r>
              <a:rPr lang="en-GB" sz="1500" dirty="0" err="1" smtClean="0"/>
              <a:t>gomme</a:t>
            </a:r>
            <a:r>
              <a:rPr lang="en-GB" sz="1500" dirty="0" smtClean="0"/>
              <a:t> et le </a:t>
            </a:r>
            <a:r>
              <a:rPr lang="en-GB" sz="1500" dirty="0" err="1" smtClean="0"/>
              <a:t>bâtonnet</a:t>
            </a:r>
            <a:r>
              <a:rPr lang="en-GB" sz="1500" dirty="0" smtClean="0"/>
              <a:t>, </a:t>
            </a:r>
            <a:r>
              <a:rPr lang="en-GB" sz="1500" dirty="0" err="1" smtClean="0"/>
              <a:t>il</a:t>
            </a:r>
            <a:r>
              <a:rPr lang="en-GB" sz="1500" dirty="0" smtClean="0"/>
              <a:t> </a:t>
            </a:r>
            <a:r>
              <a:rPr lang="en-GB" sz="1500" dirty="0" err="1" smtClean="0"/>
              <a:t>peu</a:t>
            </a:r>
            <a:r>
              <a:rPr lang="en-GB" sz="1500" dirty="0" smtClean="0"/>
              <a:t> </a:t>
            </a:r>
            <a:r>
              <a:rPr lang="en-GB" sz="1500" dirty="0" err="1" smtClean="0"/>
              <a:t>atteindre</a:t>
            </a:r>
            <a:r>
              <a:rPr lang="en-GB" sz="1500" dirty="0" smtClean="0"/>
              <a:t> la pièce de </a:t>
            </a:r>
            <a:r>
              <a:rPr lang="en-GB" sz="1500" dirty="0" err="1" smtClean="0"/>
              <a:t>monnaie</a:t>
            </a:r>
            <a:r>
              <a:rPr lang="en-GB" sz="1500" dirty="0"/>
              <a:t> </a:t>
            </a:r>
            <a:r>
              <a:rPr lang="en-GB" sz="1500" dirty="0" err="1" smtClean="0"/>
              <a:t>dans</a:t>
            </a:r>
            <a:r>
              <a:rPr lang="en-GB" sz="1500" dirty="0" smtClean="0"/>
              <a:t> le conduit de ventilation.</a:t>
            </a:r>
          </a:p>
          <a:p>
            <a:pPr>
              <a:buAutoNum type="arabicPeriod"/>
            </a:pPr>
            <a:r>
              <a:rPr lang="en-GB" sz="1500" dirty="0" smtClean="0"/>
              <a:t>Avec la pièce de </a:t>
            </a:r>
            <a:r>
              <a:rPr lang="en-GB" sz="1500" dirty="0" err="1" smtClean="0"/>
              <a:t>monnaie</a:t>
            </a:r>
            <a:r>
              <a:rPr lang="en-GB" sz="1500" dirty="0" smtClean="0"/>
              <a:t>, Roger </a:t>
            </a:r>
            <a:r>
              <a:rPr lang="en-GB" sz="1500" dirty="0" err="1" smtClean="0"/>
              <a:t>peut</a:t>
            </a:r>
            <a:r>
              <a:rPr lang="en-GB" sz="1500" dirty="0" smtClean="0"/>
              <a:t> </a:t>
            </a:r>
            <a:r>
              <a:rPr lang="en-GB" sz="1500" dirty="0" err="1" smtClean="0"/>
              <a:t>acheter</a:t>
            </a:r>
            <a:r>
              <a:rPr lang="en-GB" sz="1500" dirty="0" smtClean="0"/>
              <a:t> le </a:t>
            </a:r>
            <a:r>
              <a:rPr lang="fr-CA" sz="1500" dirty="0"/>
              <a:t>« </a:t>
            </a:r>
            <a:r>
              <a:rPr lang="fr-CA" sz="1500" dirty="0" err="1"/>
              <a:t>beef</a:t>
            </a:r>
            <a:r>
              <a:rPr lang="fr-CA" sz="1500" dirty="0"/>
              <a:t> </a:t>
            </a:r>
            <a:r>
              <a:rPr lang="fr-CA" sz="1500" dirty="0" err="1"/>
              <a:t>jerky</a:t>
            </a:r>
            <a:r>
              <a:rPr lang="fr-CA" sz="1500" dirty="0"/>
              <a:t> »</a:t>
            </a:r>
            <a:r>
              <a:rPr lang="en-GB" sz="1500" dirty="0" smtClean="0"/>
              <a:t>.</a:t>
            </a:r>
          </a:p>
          <a:p>
            <a:pPr>
              <a:buAutoNum type="arabicPeriod"/>
            </a:pPr>
            <a:r>
              <a:rPr lang="en-GB" sz="1500" dirty="0" smtClean="0"/>
              <a:t>Roger </a:t>
            </a:r>
            <a:r>
              <a:rPr lang="en-GB" sz="1500" dirty="0" err="1" smtClean="0"/>
              <a:t>peut</a:t>
            </a:r>
            <a:r>
              <a:rPr lang="en-GB" sz="1500" dirty="0" smtClean="0"/>
              <a:t> lancer le </a:t>
            </a:r>
            <a:r>
              <a:rPr lang="fr-CA" sz="1500" dirty="0"/>
              <a:t>« </a:t>
            </a:r>
            <a:r>
              <a:rPr lang="fr-CA" sz="1500" dirty="0" err="1"/>
              <a:t>beef</a:t>
            </a:r>
            <a:r>
              <a:rPr lang="fr-CA" sz="1500" dirty="0"/>
              <a:t> </a:t>
            </a:r>
            <a:r>
              <a:rPr lang="fr-CA" sz="1500" dirty="0" err="1"/>
              <a:t>jerky</a:t>
            </a:r>
            <a:r>
              <a:rPr lang="fr-CA" sz="1500" dirty="0"/>
              <a:t> </a:t>
            </a:r>
            <a:r>
              <a:rPr lang="fr-CA" sz="1500" dirty="0" smtClean="0"/>
              <a:t>» par la fenêtre pour attirer le chien de garde.</a:t>
            </a:r>
          </a:p>
          <a:p>
            <a:pPr>
              <a:buAutoNum type="arabicPeriod"/>
            </a:pPr>
            <a:r>
              <a:rPr lang="fr-CA" sz="1500" dirty="0" smtClean="0"/>
              <a:t>Dans une « </a:t>
            </a:r>
            <a:r>
              <a:rPr lang="fr-CA" sz="1500" dirty="0" err="1" smtClean="0"/>
              <a:t>cutscene</a:t>
            </a:r>
            <a:r>
              <a:rPr lang="fr-CA" sz="1500" dirty="0" smtClean="0"/>
              <a:t> » on voit le chien renifler l’air, partir vers le </a:t>
            </a:r>
            <a:r>
              <a:rPr lang="fr-CA" sz="1500" dirty="0"/>
              <a:t>« </a:t>
            </a:r>
            <a:r>
              <a:rPr lang="fr-CA" sz="1500" dirty="0" err="1"/>
              <a:t>beef</a:t>
            </a:r>
            <a:r>
              <a:rPr lang="fr-CA" sz="1500" dirty="0"/>
              <a:t> </a:t>
            </a:r>
            <a:r>
              <a:rPr lang="fr-CA" sz="1500" dirty="0" err="1"/>
              <a:t>jerky</a:t>
            </a:r>
            <a:r>
              <a:rPr lang="fr-CA" sz="1500" dirty="0"/>
              <a:t> </a:t>
            </a:r>
            <a:r>
              <a:rPr lang="fr-CA" sz="1500" dirty="0" smtClean="0"/>
              <a:t>» pendant que Roger s’</a:t>
            </a:r>
            <a:r>
              <a:rPr lang="fr-CA" sz="1500" dirty="0" err="1" smtClean="0"/>
              <a:t>échape</a:t>
            </a:r>
            <a:r>
              <a:rPr lang="fr-CA" sz="1500" dirty="0" smtClean="0"/>
              <a:t>.</a:t>
            </a:r>
            <a:endParaRPr lang="en-GB" sz="1500" dirty="0" smtClean="0"/>
          </a:p>
          <a:p>
            <a:pPr>
              <a:buAutoNum type="arabicPeriod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5651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/>
              <a:t>Les 6 principaux éléments du jeu d’aventure</a:t>
            </a:r>
            <a:endParaRPr lang="fr-CA" sz="2500" b="1" cap="al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538345" cy="213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500" b="1" dirty="0" smtClean="0"/>
              <a:t>Les 6 principaux éléments: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Le </a:t>
            </a:r>
            <a:r>
              <a:rPr lang="fr-CA" dirty="0" err="1" smtClean="0"/>
              <a:t>Storytelling</a:t>
            </a:r>
            <a:endParaRPr lang="fr-CA" dirty="0" smtClean="0"/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Les Puzzles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L’interface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Déroulement Linéaire vs Non-linéaire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L’exploration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L’Action/Aventure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1. Le </a:t>
            </a:r>
            <a:r>
              <a:rPr lang="fr-FR" sz="2500" b="1" cap="all" dirty="0" err="1" smtClean="0">
                <a:solidFill>
                  <a:schemeClr val="tx1"/>
                </a:solidFill>
              </a:rPr>
              <a:t>Storytelling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792345" cy="213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vous n’avez pas une bonne histoire, vous </a:t>
            </a:r>
            <a:r>
              <a:rPr lang="fr-CA" dirty="0" smtClean="0"/>
              <a:t>n’aurez </a:t>
            </a:r>
            <a:r>
              <a:rPr lang="fr-CA" dirty="0"/>
              <a:t>pas un bon jeu d’aventure. </a:t>
            </a:r>
            <a:endParaRPr lang="fr-CA" dirty="0" smtClean="0"/>
          </a:p>
          <a:p>
            <a:r>
              <a:rPr lang="fr-CA" dirty="0" smtClean="0"/>
              <a:t>Pour réussir votre jeu d’aventure vous </a:t>
            </a:r>
            <a:r>
              <a:rPr lang="fr-CA" dirty="0"/>
              <a:t>devez contrôler </a:t>
            </a:r>
            <a:r>
              <a:rPr lang="fr-CA" dirty="0" smtClean="0"/>
              <a:t>son </a:t>
            </a:r>
            <a:r>
              <a:rPr lang="fr-CA" dirty="0"/>
              <a:t>histoire et </a:t>
            </a:r>
            <a:r>
              <a:rPr lang="fr-CA" dirty="0" smtClean="0"/>
              <a:t>ses </a:t>
            </a:r>
            <a:r>
              <a:rPr lang="fr-CA" dirty="0"/>
              <a:t>personnages. Le joueur va y interagir mais ne </a:t>
            </a:r>
            <a:r>
              <a:rPr lang="fr-CA" dirty="0" smtClean="0"/>
              <a:t>créera </a:t>
            </a:r>
            <a:r>
              <a:rPr lang="fr-CA" dirty="0"/>
              <a:t>ni </a:t>
            </a:r>
            <a:r>
              <a:rPr lang="fr-CA" dirty="0" smtClean="0"/>
              <a:t>un, </a:t>
            </a:r>
            <a:r>
              <a:rPr lang="fr-CA" dirty="0"/>
              <a:t>ni l’autre. </a:t>
            </a:r>
          </a:p>
          <a:p>
            <a:r>
              <a:rPr lang="fr-CA" smtClean="0"/>
              <a:t>Le jeu sera ponctué de cinématiques qui vont permettre de placer le joueur en contexte dans la progression de l’histoire.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8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2. Les Puzzles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792345" cy="213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 puzzle doit être mis en place logiquement, il est un outil pour appuyer votre histoire. </a:t>
            </a:r>
            <a:endParaRPr lang="fr-CA" dirty="0" smtClean="0"/>
          </a:p>
          <a:p>
            <a:pPr lvl="1">
              <a:spcBef>
                <a:spcPts val="1200"/>
              </a:spcBef>
            </a:pPr>
            <a:r>
              <a:rPr lang="fr-CA" dirty="0" smtClean="0"/>
              <a:t> Seuls obstacles </a:t>
            </a:r>
            <a:r>
              <a:rPr lang="fr-CA" dirty="0"/>
              <a:t>qui s’opposeront à la progression du héros au travers de votre histoire. </a:t>
            </a:r>
            <a:r>
              <a:rPr lang="fr-CA" dirty="0" smtClean="0"/>
              <a:t>(Pas </a:t>
            </a:r>
            <a:r>
              <a:rPr lang="fr-CA" dirty="0"/>
              <a:t>de </a:t>
            </a:r>
            <a:r>
              <a:rPr lang="fr-CA" dirty="0" smtClean="0"/>
              <a:t>combat, autrement votre jeu sera considéré comme un hybride).</a:t>
            </a:r>
            <a:endParaRPr lang="en-GB" b="1" dirty="0"/>
          </a:p>
          <a:p>
            <a:r>
              <a:rPr lang="fr-CA" dirty="0"/>
              <a:t>Utiliser des objets d’une façon logique mais </a:t>
            </a:r>
            <a:r>
              <a:rPr lang="fr-CA" dirty="0" smtClean="0"/>
              <a:t>inhabituelle:</a:t>
            </a:r>
          </a:p>
          <a:p>
            <a:pPr lvl="1">
              <a:spcBef>
                <a:spcPts val="1200"/>
              </a:spcBef>
            </a:pPr>
            <a:r>
              <a:rPr lang="fr-CA" dirty="0"/>
              <a:t>L</a:t>
            </a:r>
            <a:r>
              <a:rPr lang="fr-CA" dirty="0" smtClean="0"/>
              <a:t>a </a:t>
            </a:r>
            <a:r>
              <a:rPr lang="fr-CA" dirty="0"/>
              <a:t>cire d’une chandelle </a:t>
            </a:r>
            <a:r>
              <a:rPr lang="fr-CA" dirty="0" smtClean="0"/>
              <a:t>pour </a:t>
            </a:r>
            <a:r>
              <a:rPr lang="fr-CA" dirty="0"/>
              <a:t>faire un négatif d’une clé. </a:t>
            </a:r>
            <a:endParaRPr lang="fr-CA" dirty="0" smtClean="0"/>
          </a:p>
          <a:p>
            <a:pPr lvl="1"/>
            <a:r>
              <a:rPr lang="fr-CA" dirty="0" smtClean="0"/>
              <a:t>Une </a:t>
            </a:r>
            <a:r>
              <a:rPr lang="fr-CA" dirty="0"/>
              <a:t>gomme à mâcher comme adhésif.</a:t>
            </a:r>
            <a:endParaRPr lang="en-GB" b="1" dirty="0"/>
          </a:p>
          <a:p>
            <a:r>
              <a:rPr lang="fr-CA" dirty="0"/>
              <a:t>La distance physique entre la découverte d’un objet et de sa première utilisation ne doit pas être trop grande ou le joueur ne fera pas le lien.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8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fr-FR" sz="2500" b="1" cap="all" dirty="0" smtClean="0">
                <a:solidFill>
                  <a:schemeClr val="tx1"/>
                </a:solidFill>
              </a:rPr>
              <a:t>3. </a:t>
            </a:r>
            <a:r>
              <a:rPr lang="fr-CA" sz="2500" b="1" cap="all" dirty="0" smtClean="0">
                <a:solidFill>
                  <a:schemeClr val="tx1"/>
                </a:solidFill>
              </a:rPr>
              <a:t>L’interface</a:t>
            </a:r>
            <a:endParaRPr lang="fr-CA" sz="2500" b="1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564" y="2119183"/>
            <a:ext cx="7792345" cy="213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Permettre </a:t>
            </a:r>
            <a:r>
              <a:rPr lang="fr-CA" dirty="0"/>
              <a:t>au joueur d’en faire le plus avec moins. </a:t>
            </a:r>
            <a:endParaRPr lang="fr-CA" dirty="0" smtClean="0"/>
          </a:p>
          <a:p>
            <a:r>
              <a:rPr lang="en-CA" dirty="0" smtClean="0"/>
              <a:t>Keep </a:t>
            </a:r>
            <a:r>
              <a:rPr lang="en-CA" dirty="0"/>
              <a:t>it simple! Less is more!</a:t>
            </a:r>
            <a:endParaRPr lang="en-GB" dirty="0"/>
          </a:p>
          <a:p>
            <a:r>
              <a:rPr lang="fr-CA" dirty="0"/>
              <a:t>Le meilleur compliment qu’un joueur peut vous faire sur votre interface c’est de ne pas l’avoir remarqué.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0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11022</TotalTime>
  <Words>550</Words>
  <Application>Microsoft Office PowerPoint</Application>
  <PresentationFormat>Affichage à l'écran (4:3)</PresentationFormat>
  <Paragraphs>98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Perception</vt:lpstr>
      <vt:lpstr>LEVEL DESIGN</vt:lpstr>
      <vt:lpstr>Les Jeux d’aventure</vt:lpstr>
      <vt:lpstr>Ce qui défini Les JEUX d’aventure</vt:lpstr>
      <vt:lpstr>Présentation PowerPoint</vt:lpstr>
      <vt:lpstr>Présentation PowerPoint</vt:lpstr>
      <vt:lpstr>Les 6 principaux éléments du jeu d’aventure</vt:lpstr>
      <vt:lpstr>1. Le Storytelling</vt:lpstr>
      <vt:lpstr>2. Les Puzzles</vt:lpstr>
      <vt:lpstr>3. L’interface</vt:lpstr>
      <vt:lpstr>4. Le déroulement linéaire VS le Non-Linéaire</vt:lpstr>
      <vt:lpstr>5. L’exploration</vt:lpstr>
      <vt:lpstr>6. L’Action/Aventure</vt:lpstr>
      <vt:lpstr>Travail d’équipe en classe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la fonction de travail</dc:title>
  <dc:creator>Frédéric Émel Carpentier</dc:creator>
  <cp:lastModifiedBy>College Bart</cp:lastModifiedBy>
  <cp:revision>748</cp:revision>
  <dcterms:created xsi:type="dcterms:W3CDTF">2013-05-26T22:47:44Z</dcterms:created>
  <dcterms:modified xsi:type="dcterms:W3CDTF">2015-07-09T21:01:56Z</dcterms:modified>
</cp:coreProperties>
</file>