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slideLayouts/slideLayout4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4"/>
    <p:sldMasterId id="2147483813" r:id="rId5"/>
    <p:sldMasterId id="2147483836" r:id="rId6"/>
  </p:sldMasterIdLst>
  <p:notesMasterIdLst>
    <p:notesMasterId r:id="rId95"/>
  </p:notesMasterIdLst>
  <p:sldIdLst>
    <p:sldId id="2147483158" r:id="rId7"/>
    <p:sldId id="2147483306" r:id="rId8"/>
    <p:sldId id="2147483159" r:id="rId9"/>
    <p:sldId id="2147483291" r:id="rId10"/>
    <p:sldId id="360" r:id="rId11"/>
    <p:sldId id="2147483297" r:id="rId12"/>
    <p:sldId id="2147483168" r:id="rId13"/>
    <p:sldId id="2147483164" r:id="rId14"/>
    <p:sldId id="2147483165" r:id="rId15"/>
    <p:sldId id="2147483166" r:id="rId16"/>
    <p:sldId id="2147483205" r:id="rId17"/>
    <p:sldId id="2147483206" r:id="rId18"/>
    <p:sldId id="2147483298" r:id="rId19"/>
    <p:sldId id="2147483208" r:id="rId20"/>
    <p:sldId id="2147483167" r:id="rId21"/>
    <p:sldId id="2147483209" r:id="rId22"/>
    <p:sldId id="2147483299" r:id="rId23"/>
    <p:sldId id="2147483292" r:id="rId24"/>
    <p:sldId id="2147483300" r:id="rId25"/>
    <p:sldId id="2147483214" r:id="rId26"/>
    <p:sldId id="2147483202" r:id="rId27"/>
    <p:sldId id="2147483219" r:id="rId28"/>
    <p:sldId id="2147483220" r:id="rId29"/>
    <p:sldId id="2147483221" r:id="rId30"/>
    <p:sldId id="2147483223" r:id="rId31"/>
    <p:sldId id="2147483232" r:id="rId32"/>
    <p:sldId id="2147483224" r:id="rId33"/>
    <p:sldId id="2147483225" r:id="rId34"/>
    <p:sldId id="2147483226" r:id="rId35"/>
    <p:sldId id="2147483233" r:id="rId36"/>
    <p:sldId id="2147483235" r:id="rId37"/>
    <p:sldId id="2147483228" r:id="rId38"/>
    <p:sldId id="2147483229" r:id="rId39"/>
    <p:sldId id="2147483230" r:id="rId40"/>
    <p:sldId id="2147483231" r:id="rId41"/>
    <p:sldId id="2147483236" r:id="rId42"/>
    <p:sldId id="2147483237" r:id="rId43"/>
    <p:sldId id="2147483238" r:id="rId44"/>
    <p:sldId id="2147483239" r:id="rId45"/>
    <p:sldId id="2147483240" r:id="rId46"/>
    <p:sldId id="2147483241" r:id="rId47"/>
    <p:sldId id="2147483242" r:id="rId48"/>
    <p:sldId id="2147483243" r:id="rId49"/>
    <p:sldId id="2147483245" r:id="rId50"/>
    <p:sldId id="2147483244" r:id="rId51"/>
    <p:sldId id="2147483246" r:id="rId52"/>
    <p:sldId id="2147483247" r:id="rId53"/>
    <p:sldId id="2147483248" r:id="rId54"/>
    <p:sldId id="2147483249" r:id="rId55"/>
    <p:sldId id="2147483250" r:id="rId56"/>
    <p:sldId id="2147483251" r:id="rId57"/>
    <p:sldId id="2147483252" r:id="rId58"/>
    <p:sldId id="2147483253" r:id="rId59"/>
    <p:sldId id="2147483254" r:id="rId60"/>
    <p:sldId id="2147483255" r:id="rId61"/>
    <p:sldId id="2147483256" r:id="rId62"/>
    <p:sldId id="2147483257" r:id="rId63"/>
    <p:sldId id="2147483258" r:id="rId64"/>
    <p:sldId id="2147483259" r:id="rId65"/>
    <p:sldId id="2147483260" r:id="rId66"/>
    <p:sldId id="2147483261" r:id="rId67"/>
    <p:sldId id="2147483262" r:id="rId68"/>
    <p:sldId id="2147483203" r:id="rId69"/>
    <p:sldId id="2147483296" r:id="rId70"/>
    <p:sldId id="2147483295" r:id="rId71"/>
    <p:sldId id="2147483265" r:id="rId72"/>
    <p:sldId id="2147483268" r:id="rId73"/>
    <p:sldId id="2147483266" r:id="rId74"/>
    <p:sldId id="2147483267" r:id="rId75"/>
    <p:sldId id="2147483269" r:id="rId76"/>
    <p:sldId id="2147483270" r:id="rId77"/>
    <p:sldId id="2147483274" r:id="rId78"/>
    <p:sldId id="2147483275" r:id="rId79"/>
    <p:sldId id="2147483276" r:id="rId80"/>
    <p:sldId id="2147483277" r:id="rId81"/>
    <p:sldId id="2147483278" r:id="rId82"/>
    <p:sldId id="2147483279" r:id="rId83"/>
    <p:sldId id="2147483293" r:id="rId84"/>
    <p:sldId id="2147483289" r:id="rId85"/>
    <p:sldId id="2147483281" r:id="rId86"/>
    <p:sldId id="2147483282" r:id="rId87"/>
    <p:sldId id="2147483283" r:id="rId88"/>
    <p:sldId id="2147483284" r:id="rId89"/>
    <p:sldId id="2147483285" r:id="rId90"/>
    <p:sldId id="2147483286" r:id="rId91"/>
    <p:sldId id="2147483287" r:id="rId92"/>
    <p:sldId id="2147483288" r:id="rId93"/>
    <p:sldId id="310" r:id="rId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SW AI Assurance Framework" id="{DB959222-9B45-4383-AE29-EEC68E88772E}">
          <p14:sldIdLst>
            <p14:sldId id="2147483158"/>
            <p14:sldId id="2147483306"/>
            <p14:sldId id="2147483159"/>
            <p14:sldId id="2147483291"/>
            <p14:sldId id="360"/>
            <p14:sldId id="2147483297"/>
            <p14:sldId id="2147483168"/>
            <p14:sldId id="2147483164"/>
            <p14:sldId id="2147483165"/>
            <p14:sldId id="2147483166"/>
            <p14:sldId id="2147483205"/>
            <p14:sldId id="2147483206"/>
            <p14:sldId id="2147483298"/>
            <p14:sldId id="2147483208"/>
            <p14:sldId id="2147483167"/>
            <p14:sldId id="2147483209"/>
            <p14:sldId id="2147483299"/>
            <p14:sldId id="2147483292"/>
            <p14:sldId id="2147483300"/>
            <p14:sldId id="2147483214"/>
            <p14:sldId id="2147483202"/>
            <p14:sldId id="2147483219"/>
            <p14:sldId id="2147483220"/>
            <p14:sldId id="2147483221"/>
            <p14:sldId id="2147483223"/>
            <p14:sldId id="2147483232"/>
            <p14:sldId id="2147483224"/>
            <p14:sldId id="2147483225"/>
            <p14:sldId id="2147483226"/>
            <p14:sldId id="2147483233"/>
            <p14:sldId id="2147483235"/>
            <p14:sldId id="2147483228"/>
            <p14:sldId id="2147483229"/>
            <p14:sldId id="2147483230"/>
            <p14:sldId id="2147483231"/>
            <p14:sldId id="2147483236"/>
            <p14:sldId id="2147483237"/>
            <p14:sldId id="2147483238"/>
            <p14:sldId id="2147483239"/>
            <p14:sldId id="2147483240"/>
            <p14:sldId id="2147483241"/>
            <p14:sldId id="2147483242"/>
            <p14:sldId id="2147483243"/>
            <p14:sldId id="2147483245"/>
            <p14:sldId id="2147483244"/>
            <p14:sldId id="2147483246"/>
            <p14:sldId id="2147483247"/>
            <p14:sldId id="2147483248"/>
            <p14:sldId id="2147483249"/>
            <p14:sldId id="2147483250"/>
            <p14:sldId id="2147483251"/>
            <p14:sldId id="2147483252"/>
            <p14:sldId id="2147483253"/>
            <p14:sldId id="2147483254"/>
            <p14:sldId id="2147483255"/>
            <p14:sldId id="2147483256"/>
            <p14:sldId id="2147483257"/>
            <p14:sldId id="2147483258"/>
            <p14:sldId id="2147483259"/>
            <p14:sldId id="2147483260"/>
            <p14:sldId id="2147483261"/>
            <p14:sldId id="2147483262"/>
            <p14:sldId id="2147483203"/>
            <p14:sldId id="2147483296"/>
            <p14:sldId id="2147483295"/>
            <p14:sldId id="2147483265"/>
            <p14:sldId id="2147483268"/>
            <p14:sldId id="2147483266"/>
            <p14:sldId id="2147483267"/>
            <p14:sldId id="2147483269"/>
            <p14:sldId id="2147483270"/>
            <p14:sldId id="2147483274"/>
            <p14:sldId id="2147483275"/>
            <p14:sldId id="2147483276"/>
            <p14:sldId id="2147483277"/>
            <p14:sldId id="2147483278"/>
            <p14:sldId id="2147483279"/>
            <p14:sldId id="2147483293"/>
            <p14:sldId id="2147483289"/>
            <p14:sldId id="2147483281"/>
            <p14:sldId id="2147483282"/>
            <p14:sldId id="2147483283"/>
            <p14:sldId id="2147483284"/>
            <p14:sldId id="2147483285"/>
            <p14:sldId id="2147483286"/>
            <p14:sldId id="2147483287"/>
            <p14:sldId id="2147483288"/>
            <p14:sldId id="310"/>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876F600-DBB5-4FB5-96C0-DCE20040F7BE}" name="Keely Sinclair" initials="KS" userId="S::keely.sinclair@customerservice.nsw.gov.au::b3b7af4e-44e9-4548-9aa6-b3700bda6e23" providerId="AD"/>
  <p188:author id="{52553B46-5A5A-9C48-0F46-3C6A6E4F95BA}" name="DCSL" initials="DCSL" userId="DCSL" providerId="None"/>
  <p188:author id="{F6523168-9E5A-F34C-7D24-41F43F9634D9}" name="Najah Naaji" initials="NN" userId="S::najah.naaji@customerservice.nsw.gov.au::7fc228b9-59be-4dc8-856c-06af3f4f90dd" providerId="AD"/>
  <p188:author id="{2E020D7B-629A-0126-25E1-2660C08E48FB}" name="Daniel Ward" initials="DW" userId="S::Daniel.Ward@customerservice.nsw.gov.au::edcdccf1-1cc5-4959-99d5-75ddf231b193" providerId="AD"/>
  <p188:author id="{63A4658A-990A-E199-CDBD-99505C949C10}" name="Keely Sinclair" initials="KS" userId="S::Keely.Sinclair@customerservice.nsw.gov.au::b3b7af4e-44e9-4548-9aa6-b3700bda6e23" providerId="AD"/>
  <p188:author id="{29886FAF-4050-858E-2099-2DB073296F68}" name="Daniel Roelink" initials="DR" userId="S::daniel.roelink@customerservice.nsw.gov.au::d7dc17b7-5a31-400d-a840-720ea750f6c5"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C88B04"/>
    <a:srgbClr val="FAAF05"/>
    <a:srgbClr val="D7153A"/>
    <a:srgbClr val="F3631B"/>
    <a:srgbClr val="00AA45"/>
    <a:srgbClr val="495054"/>
    <a:srgbClr val="630019"/>
    <a:srgbClr val="FDEDDF"/>
    <a:srgbClr val="FFE6EA"/>
    <a:srgbClr val="FFB8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12AF4F-53CD-47F9-930D-DCD2A11B7579}" v="1" dt="2024-06-30T23:26:52.323"/>
    <p1510:client id="{7B88F1DE-612F-1A4C-B2FB-3BFCEF3EF33E}" v="23" dt="2024-06-30T23:25:35.1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p:scale>
          <a:sx n="107" d="100"/>
          <a:sy n="107" d="100"/>
        </p:scale>
        <p:origin x="1280"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microsoft.com/office/2018/10/relationships/authors" Target="authors.xml"/><Relationship Id="rId5" Type="http://schemas.openxmlformats.org/officeDocument/2006/relationships/slideMaster" Target="slideMasters/slideMaster2.xml"/><Relationship Id="rId90" Type="http://schemas.openxmlformats.org/officeDocument/2006/relationships/slide" Target="slides/slide84.xml"/><Relationship Id="rId95" Type="http://schemas.openxmlformats.org/officeDocument/2006/relationships/notesMaster" Target="notesMasters/notesMaster1.xml"/><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80" Type="http://schemas.openxmlformats.org/officeDocument/2006/relationships/slide" Target="slides/slide74.xml"/><Relationship Id="rId85" Type="http://schemas.openxmlformats.org/officeDocument/2006/relationships/slide" Target="slides/slide79.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slide" Target="slides/slide82.xml"/><Relationship Id="rId91" Type="http://schemas.openxmlformats.org/officeDocument/2006/relationships/slide" Target="slides/slide85.xml"/><Relationship Id="rId9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slide" Target="slides/slide88.xml"/><Relationship Id="rId99" Type="http://schemas.openxmlformats.org/officeDocument/2006/relationships/tableStyles" Target="tableStyles.xml"/><Relationship Id="rId10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viewProps" Target="viewProps.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microsoft.com/office/2016/11/relationships/changesInfo" Target="changesInfos/changesInfo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theme" Target="theme/theme1.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ely Sinclair" userId="S::keely.sinclair@customerservice.nsw.gov.au::b3b7af4e-44e9-4548-9aa6-b3700bda6e23" providerId="AD" clId="Web-{5F12AF4F-53CD-47F9-930D-DCD2A11B7579}"/>
    <pc:docChg chg="sldOrd">
      <pc:chgData name="Keely Sinclair" userId="S::keely.sinclair@customerservice.nsw.gov.au::b3b7af4e-44e9-4548-9aa6-b3700bda6e23" providerId="AD" clId="Web-{5F12AF4F-53CD-47F9-930D-DCD2A11B7579}" dt="2024-06-30T23:26:52.323" v="0"/>
      <pc:docMkLst>
        <pc:docMk/>
      </pc:docMkLst>
      <pc:sldChg chg="ord">
        <pc:chgData name="Keely Sinclair" userId="S::keely.sinclair@customerservice.nsw.gov.au::b3b7af4e-44e9-4548-9aa6-b3700bda6e23" providerId="AD" clId="Web-{5F12AF4F-53CD-47F9-930D-DCD2A11B7579}" dt="2024-06-30T23:26:52.323" v="0"/>
        <pc:sldMkLst>
          <pc:docMk/>
          <pc:sldMk cId="3285559049" sldId="2147483159"/>
        </pc:sldMkLst>
      </pc:sldChg>
    </pc:docChg>
  </pc:docChgLst>
  <pc:docChgLst>
    <pc:chgData name="Daniel Roelink" userId="d7dc17b7-5a31-400d-a840-720ea750f6c5" providerId="ADAL" clId="{C5A659AA-A930-4BC3-BE2C-DE27444752B1}"/>
    <pc:docChg chg="undo custSel modSld">
      <pc:chgData name="Daniel Roelink" userId="d7dc17b7-5a31-400d-a840-720ea750f6c5" providerId="ADAL" clId="{C5A659AA-A930-4BC3-BE2C-DE27444752B1}" dt="2024-05-16T03:21:30.031" v="723" actId="20577"/>
      <pc:docMkLst>
        <pc:docMk/>
      </pc:docMkLst>
      <pc:sldChg chg="modSp mod">
        <pc:chgData name="Daniel Roelink" userId="d7dc17b7-5a31-400d-a840-720ea750f6c5" providerId="ADAL" clId="{C5A659AA-A930-4BC3-BE2C-DE27444752B1}" dt="2024-05-16T03:08:41.467" v="59" actId="20577"/>
        <pc:sldMkLst>
          <pc:docMk/>
          <pc:sldMk cId="1473908503" sldId="360"/>
        </pc:sldMkLst>
        <pc:spChg chg="mod">
          <ac:chgData name="Daniel Roelink" userId="d7dc17b7-5a31-400d-a840-720ea750f6c5" providerId="ADAL" clId="{C5A659AA-A930-4BC3-BE2C-DE27444752B1}" dt="2024-05-16T03:08:41.467" v="59" actId="20577"/>
          <ac:spMkLst>
            <pc:docMk/>
            <pc:sldMk cId="1473908503" sldId="360"/>
            <ac:spMk id="17" creationId="{50245751-FABD-D891-F27A-E40EF25AF00C}"/>
          </ac:spMkLst>
        </pc:spChg>
        <pc:spChg chg="mod">
          <ac:chgData name="Daniel Roelink" userId="d7dc17b7-5a31-400d-a840-720ea750f6c5" providerId="ADAL" clId="{C5A659AA-A930-4BC3-BE2C-DE27444752B1}" dt="2024-05-16T03:08:34.437" v="47" actId="20577"/>
          <ac:spMkLst>
            <pc:docMk/>
            <pc:sldMk cId="1473908503" sldId="360"/>
            <ac:spMk id="20" creationId="{5FD7D616-1947-4553-A8E8-89C29E590E89}"/>
          </ac:spMkLst>
        </pc:spChg>
      </pc:sldChg>
      <pc:sldChg chg="modSp mod">
        <pc:chgData name="Daniel Roelink" userId="d7dc17b7-5a31-400d-a840-720ea750f6c5" providerId="ADAL" clId="{C5A659AA-A930-4BC3-BE2C-DE27444752B1}" dt="2024-05-16T03:08:00.358" v="19" actId="20577"/>
        <pc:sldMkLst>
          <pc:docMk/>
          <pc:sldMk cId="3285559049" sldId="2147483159"/>
        </pc:sldMkLst>
        <pc:spChg chg="mod">
          <ac:chgData name="Daniel Roelink" userId="d7dc17b7-5a31-400d-a840-720ea750f6c5" providerId="ADAL" clId="{C5A659AA-A930-4BC3-BE2C-DE27444752B1}" dt="2024-05-16T03:07:44.407" v="8" actId="20577"/>
          <ac:spMkLst>
            <pc:docMk/>
            <pc:sldMk cId="3285559049" sldId="2147483159"/>
            <ac:spMk id="3" creationId="{82CD843B-B7FC-4CD9-DA17-6F60ED6B519F}"/>
          </ac:spMkLst>
        </pc:spChg>
        <pc:spChg chg="mod">
          <ac:chgData name="Daniel Roelink" userId="d7dc17b7-5a31-400d-a840-720ea750f6c5" providerId="ADAL" clId="{C5A659AA-A930-4BC3-BE2C-DE27444752B1}" dt="2024-05-16T03:08:00.358" v="19" actId="20577"/>
          <ac:spMkLst>
            <pc:docMk/>
            <pc:sldMk cId="3285559049" sldId="2147483159"/>
            <ac:spMk id="5" creationId="{88A2AA4C-9A32-C569-A886-C25F534DAC36}"/>
          </ac:spMkLst>
        </pc:spChg>
      </pc:sldChg>
      <pc:sldChg chg="modSp mod delCm">
        <pc:chgData name="Daniel Roelink" userId="d7dc17b7-5a31-400d-a840-720ea750f6c5" providerId="ADAL" clId="{C5A659AA-A930-4BC3-BE2C-DE27444752B1}" dt="2024-05-16T03:09:42.998" v="112" actId="20577"/>
        <pc:sldMkLst>
          <pc:docMk/>
          <pc:sldMk cId="1638247264" sldId="2147483164"/>
        </pc:sldMkLst>
        <pc:spChg chg="mod">
          <ac:chgData name="Daniel Roelink" userId="d7dc17b7-5a31-400d-a840-720ea750f6c5" providerId="ADAL" clId="{C5A659AA-A930-4BC3-BE2C-DE27444752B1}" dt="2024-05-16T03:09:42.998" v="112" actId="20577"/>
          <ac:spMkLst>
            <pc:docMk/>
            <pc:sldMk cId="1638247264" sldId="2147483164"/>
            <ac:spMk id="7" creationId="{13A6F208-0170-4397-CCA2-B4443E3A8100}"/>
          </ac:spMkLst>
        </pc:spChg>
        <pc:extLst>
          <p:ext xmlns:p="http://schemas.openxmlformats.org/presentationml/2006/main" uri="{D6D511B9-2390-475A-947B-AFAB55BFBCF1}">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1638247264" sldId="2147483164"/>
                <pc2:cmMk id="{0CECDA76-75B3-4F58-A1FC-CBCCE05D5592}"/>
              </pc2:cmMkLst>
            </pc226:cmChg>
          </p:ext>
        </pc:extLst>
      </pc:sldChg>
      <pc:sldChg chg="modSp mod delCm">
        <pc:chgData name="Daniel Roelink" userId="d7dc17b7-5a31-400d-a840-720ea750f6c5" providerId="ADAL" clId="{C5A659AA-A930-4BC3-BE2C-DE27444752B1}" dt="2024-05-16T03:11:58.599" v="147" actId="20577"/>
        <pc:sldMkLst>
          <pc:docMk/>
          <pc:sldMk cId="535566390" sldId="2147483165"/>
        </pc:sldMkLst>
        <pc:spChg chg="mod">
          <ac:chgData name="Daniel Roelink" userId="d7dc17b7-5a31-400d-a840-720ea750f6c5" providerId="ADAL" clId="{C5A659AA-A930-4BC3-BE2C-DE27444752B1}" dt="2024-05-16T03:10:03.080" v="121" actId="20577"/>
          <ac:spMkLst>
            <pc:docMk/>
            <pc:sldMk cId="535566390" sldId="2147483165"/>
            <ac:spMk id="2" creationId="{8A71CB90-DC4D-C533-7A22-F44D10C940FF}"/>
          </ac:spMkLst>
        </pc:spChg>
        <pc:spChg chg="mod">
          <ac:chgData name="Daniel Roelink" userId="d7dc17b7-5a31-400d-a840-720ea750f6c5" providerId="ADAL" clId="{C5A659AA-A930-4BC3-BE2C-DE27444752B1}" dt="2024-05-16T03:09:50.151" v="119" actId="20577"/>
          <ac:spMkLst>
            <pc:docMk/>
            <pc:sldMk cId="535566390" sldId="2147483165"/>
            <ac:spMk id="7" creationId="{13A6F208-0170-4397-CCA2-B4443E3A8100}"/>
          </ac:spMkLst>
        </pc:spChg>
        <pc:spChg chg="mod">
          <ac:chgData name="Daniel Roelink" userId="d7dc17b7-5a31-400d-a840-720ea750f6c5" providerId="ADAL" clId="{C5A659AA-A930-4BC3-BE2C-DE27444752B1}" dt="2024-05-16T03:11:58.599" v="147" actId="20577"/>
          <ac:spMkLst>
            <pc:docMk/>
            <pc:sldMk cId="535566390" sldId="2147483165"/>
            <ac:spMk id="27" creationId="{C1480C6A-D02F-6F46-2D9A-B29B25A8C218}"/>
          </ac:spMkLst>
        </pc:spChg>
        <pc:extLst>
          <p:ext xmlns:p="http://schemas.openxmlformats.org/presentationml/2006/main" uri="{D6D511B9-2390-475A-947B-AFAB55BFBCF1}">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535566390" sldId="2147483165"/>
                <pc2:cmMk id="{0C3B0FD3-68ED-464B-B5D4-EEDEFAB318F7}"/>
              </pc2:cmMkLst>
            </pc226:cmChg>
          </p:ext>
        </pc:extLst>
      </pc:sldChg>
      <pc:sldChg chg="modSp mod">
        <pc:chgData name="Daniel Roelink" userId="d7dc17b7-5a31-400d-a840-720ea750f6c5" providerId="ADAL" clId="{C5A659AA-A930-4BC3-BE2C-DE27444752B1}" dt="2024-05-16T03:12:07.023" v="154" actId="20577"/>
        <pc:sldMkLst>
          <pc:docMk/>
          <pc:sldMk cId="1238411423" sldId="2147483166"/>
        </pc:sldMkLst>
        <pc:spChg chg="mod">
          <ac:chgData name="Daniel Roelink" userId="d7dc17b7-5a31-400d-a840-720ea750f6c5" providerId="ADAL" clId="{C5A659AA-A930-4BC3-BE2C-DE27444752B1}" dt="2024-05-16T03:12:07.023" v="154" actId="20577"/>
          <ac:spMkLst>
            <pc:docMk/>
            <pc:sldMk cId="1238411423" sldId="2147483166"/>
            <ac:spMk id="20" creationId="{5FD7D616-1947-4553-A8E8-89C29E590E89}"/>
          </ac:spMkLst>
        </pc:spChg>
      </pc:sldChg>
      <pc:sldChg chg="modSp mod delCm">
        <pc:chgData name="Daniel Roelink" userId="d7dc17b7-5a31-400d-a840-720ea750f6c5" providerId="ADAL" clId="{C5A659AA-A930-4BC3-BE2C-DE27444752B1}" dt="2024-05-16T03:12:55.263" v="196" actId="20577"/>
        <pc:sldMkLst>
          <pc:docMk/>
          <pc:sldMk cId="1391716982" sldId="2147483167"/>
        </pc:sldMkLst>
        <pc:spChg chg="mod">
          <ac:chgData name="Daniel Roelink" userId="d7dc17b7-5a31-400d-a840-720ea750f6c5" providerId="ADAL" clId="{C5A659AA-A930-4BC3-BE2C-DE27444752B1}" dt="2024-05-16T03:12:55.263" v="196" actId="20577"/>
          <ac:spMkLst>
            <pc:docMk/>
            <pc:sldMk cId="1391716982" sldId="2147483167"/>
            <ac:spMk id="20" creationId="{5FD7D616-1947-4553-A8E8-89C29E590E89}"/>
          </ac:spMkLst>
        </pc:spChg>
        <pc:extLst>
          <p:ext xmlns:p="http://schemas.openxmlformats.org/presentationml/2006/main" uri="{D6D511B9-2390-475A-947B-AFAB55BFBCF1}">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1391716982" sldId="2147483167"/>
                <pc2:cmMk id="{B51C1D95-BEF5-4909-85CC-EF5DCA658A76}"/>
              </pc2:cmMkLst>
            </pc226:cmChg>
          </p:ext>
        </pc:extLst>
      </pc:sldChg>
      <pc:sldChg chg="modSp mod delCm">
        <pc:chgData name="Daniel Roelink" userId="d7dc17b7-5a31-400d-a840-720ea750f6c5" providerId="ADAL" clId="{C5A659AA-A930-4BC3-BE2C-DE27444752B1}" dt="2024-05-16T03:09:34.135" v="99" actId="20577"/>
        <pc:sldMkLst>
          <pc:docMk/>
          <pc:sldMk cId="3593657054" sldId="2147483168"/>
        </pc:sldMkLst>
        <pc:spChg chg="mod">
          <ac:chgData name="Daniel Roelink" userId="d7dc17b7-5a31-400d-a840-720ea750f6c5" providerId="ADAL" clId="{C5A659AA-A930-4BC3-BE2C-DE27444752B1}" dt="2024-05-16T03:09:27.895" v="92" actId="20577"/>
          <ac:spMkLst>
            <pc:docMk/>
            <pc:sldMk cId="3593657054" sldId="2147483168"/>
            <ac:spMk id="6" creationId="{2C04E033-6585-0D80-CB92-CF3EB202AC9D}"/>
          </ac:spMkLst>
        </pc:spChg>
        <pc:spChg chg="mod">
          <ac:chgData name="Daniel Roelink" userId="d7dc17b7-5a31-400d-a840-720ea750f6c5" providerId="ADAL" clId="{C5A659AA-A930-4BC3-BE2C-DE27444752B1}" dt="2024-05-16T03:09:34.135" v="99" actId="20577"/>
          <ac:spMkLst>
            <pc:docMk/>
            <pc:sldMk cId="3593657054" sldId="2147483168"/>
            <ac:spMk id="7" creationId="{13A6F208-0170-4397-CCA2-B4443E3A8100}"/>
          </ac:spMkLst>
        </pc:spChg>
        <pc:extLst>
          <p:ext xmlns:p="http://schemas.openxmlformats.org/presentationml/2006/main" uri="{D6D511B9-2390-475A-947B-AFAB55BFBCF1}">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3593657054" sldId="2147483168"/>
                <pc2:cmMk id="{7349A9E5-60E7-49BF-92EB-3A9DA0369842}"/>
              </pc2:cmMkLst>
            </pc226:cmChg>
          </p:ext>
        </pc:extLst>
      </pc:sldChg>
      <pc:sldChg chg="modSp mod">
        <pc:chgData name="Daniel Roelink" userId="d7dc17b7-5a31-400d-a840-720ea750f6c5" providerId="ADAL" clId="{C5A659AA-A930-4BC3-BE2C-DE27444752B1}" dt="2024-05-16T03:13:41.950" v="255" actId="20577"/>
        <pc:sldMkLst>
          <pc:docMk/>
          <pc:sldMk cId="1867050045" sldId="2147483202"/>
        </pc:sldMkLst>
        <pc:spChg chg="mod">
          <ac:chgData name="Daniel Roelink" userId="d7dc17b7-5a31-400d-a840-720ea750f6c5" providerId="ADAL" clId="{C5A659AA-A930-4BC3-BE2C-DE27444752B1}" dt="2024-05-16T03:13:41.950" v="255" actId="20577"/>
          <ac:spMkLst>
            <pc:docMk/>
            <pc:sldMk cId="1867050045" sldId="2147483202"/>
            <ac:spMk id="20" creationId="{5FD7D616-1947-4553-A8E8-89C29E590E89}"/>
          </ac:spMkLst>
        </pc:spChg>
      </pc:sldChg>
      <pc:sldChg chg="modSp mod">
        <pc:chgData name="Daniel Roelink" userId="d7dc17b7-5a31-400d-a840-720ea750f6c5" providerId="ADAL" clId="{C5A659AA-A930-4BC3-BE2C-DE27444752B1}" dt="2024-05-16T03:19:48.440" v="615" actId="20577"/>
        <pc:sldMkLst>
          <pc:docMk/>
          <pc:sldMk cId="1691595603" sldId="2147483203"/>
        </pc:sldMkLst>
        <pc:spChg chg="mod">
          <ac:chgData name="Daniel Roelink" userId="d7dc17b7-5a31-400d-a840-720ea750f6c5" providerId="ADAL" clId="{C5A659AA-A930-4BC3-BE2C-DE27444752B1}" dt="2024-05-16T03:19:48.440" v="615" actId="20577"/>
          <ac:spMkLst>
            <pc:docMk/>
            <pc:sldMk cId="1691595603" sldId="2147483203"/>
            <ac:spMk id="20" creationId="{5FD7D616-1947-4553-A8E8-89C29E590E89}"/>
          </ac:spMkLst>
        </pc:spChg>
      </pc:sldChg>
      <pc:sldChg chg="modSp mod delCm">
        <pc:chgData name="Daniel Roelink" userId="d7dc17b7-5a31-400d-a840-720ea750f6c5" providerId="ADAL" clId="{C5A659AA-A930-4BC3-BE2C-DE27444752B1}" dt="2024-05-16T03:12:14.143" v="161" actId="20577"/>
        <pc:sldMkLst>
          <pc:docMk/>
          <pc:sldMk cId="2194587638" sldId="2147483205"/>
        </pc:sldMkLst>
        <pc:spChg chg="mod">
          <ac:chgData name="Daniel Roelink" userId="d7dc17b7-5a31-400d-a840-720ea750f6c5" providerId="ADAL" clId="{C5A659AA-A930-4BC3-BE2C-DE27444752B1}" dt="2024-05-16T03:12:14.143" v="161" actId="20577"/>
          <ac:spMkLst>
            <pc:docMk/>
            <pc:sldMk cId="2194587638" sldId="2147483205"/>
            <ac:spMk id="7" creationId="{13A6F208-0170-4397-CCA2-B4443E3A8100}"/>
          </ac:spMkLst>
        </pc:spChg>
        <pc:extLst>
          <p:ext xmlns:p="http://schemas.openxmlformats.org/presentationml/2006/main" uri="{D6D511B9-2390-475A-947B-AFAB55BFBCF1}">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2194587638" sldId="2147483205"/>
                <pc2:cmMk id="{E7DC7CC1-5967-4B32-9AD0-98E2A057E08F}"/>
              </pc2:cmMkLst>
            </pc226:cmChg>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2194587638" sldId="2147483205"/>
                <pc2:cmMk id="{E541C7F9-6731-4C71-96C3-C7366BD3BEB8}"/>
              </pc2:cmMkLst>
            </pc226:cmChg>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2194587638" sldId="2147483205"/>
                <pc2:cmMk id="{639E40FB-EB0C-4222-998C-DBB16992327F}"/>
              </pc2:cmMkLst>
            </pc226:cmChg>
          </p:ext>
        </pc:extLst>
      </pc:sldChg>
      <pc:sldChg chg="modSp mod delCm">
        <pc:chgData name="Daniel Roelink" userId="d7dc17b7-5a31-400d-a840-720ea750f6c5" providerId="ADAL" clId="{C5A659AA-A930-4BC3-BE2C-DE27444752B1}" dt="2024-05-16T03:12:24.791" v="168" actId="20577"/>
        <pc:sldMkLst>
          <pc:docMk/>
          <pc:sldMk cId="2902677226" sldId="2147483206"/>
        </pc:sldMkLst>
        <pc:spChg chg="mod">
          <ac:chgData name="Daniel Roelink" userId="d7dc17b7-5a31-400d-a840-720ea750f6c5" providerId="ADAL" clId="{C5A659AA-A930-4BC3-BE2C-DE27444752B1}" dt="2024-05-16T03:12:24.791" v="168" actId="20577"/>
          <ac:spMkLst>
            <pc:docMk/>
            <pc:sldMk cId="2902677226" sldId="2147483206"/>
            <ac:spMk id="7" creationId="{13A6F208-0170-4397-CCA2-B4443E3A8100}"/>
          </ac:spMkLst>
        </pc:spChg>
        <pc:extLst>
          <p:ext xmlns:p="http://schemas.openxmlformats.org/presentationml/2006/main" uri="{D6D511B9-2390-475A-947B-AFAB55BFBCF1}">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2902677226" sldId="2147483206"/>
                <pc2:cmMk id="{9DAAECBF-67C1-4DFD-B26B-9A4C449DCE1B}"/>
              </pc2:cmMkLst>
            </pc226:cmChg>
          </p:ext>
        </pc:extLst>
      </pc:sldChg>
      <pc:sldChg chg="modSp mod delCm">
        <pc:chgData name="Daniel Roelink" userId="d7dc17b7-5a31-400d-a840-720ea750f6c5" providerId="ADAL" clId="{C5A659AA-A930-4BC3-BE2C-DE27444752B1}" dt="2024-05-16T03:12:44.552" v="189" actId="20577"/>
        <pc:sldMkLst>
          <pc:docMk/>
          <pc:sldMk cId="1431743365" sldId="2147483208"/>
        </pc:sldMkLst>
        <pc:spChg chg="mod">
          <ac:chgData name="Daniel Roelink" userId="d7dc17b7-5a31-400d-a840-720ea750f6c5" providerId="ADAL" clId="{C5A659AA-A930-4BC3-BE2C-DE27444752B1}" dt="2024-05-16T03:12:37.166" v="182" actId="20577"/>
          <ac:spMkLst>
            <pc:docMk/>
            <pc:sldMk cId="1431743365" sldId="2147483208"/>
            <ac:spMk id="7" creationId="{13A6F208-0170-4397-CCA2-B4443E3A8100}"/>
          </ac:spMkLst>
        </pc:spChg>
        <pc:spChg chg="mod">
          <ac:chgData name="Daniel Roelink" userId="d7dc17b7-5a31-400d-a840-720ea750f6c5" providerId="ADAL" clId="{C5A659AA-A930-4BC3-BE2C-DE27444752B1}" dt="2024-05-16T03:12:44.552" v="189" actId="20577"/>
          <ac:spMkLst>
            <pc:docMk/>
            <pc:sldMk cId="1431743365" sldId="2147483208"/>
            <ac:spMk id="17" creationId="{2F4D63D7-1AD3-0CDD-9C42-A60E22768F86}"/>
          </ac:spMkLst>
        </pc:spChg>
        <pc:extLst>
          <p:ext xmlns:p="http://schemas.openxmlformats.org/presentationml/2006/main" uri="{D6D511B9-2390-475A-947B-AFAB55BFBCF1}">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1431743365" sldId="2147483208"/>
                <pc2:cmMk id="{94636035-5E0C-49BA-ACED-0D4AC1DAAB9F}"/>
              </pc2:cmMkLst>
            </pc226:cmChg>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1431743365" sldId="2147483208"/>
                <pc2:cmMk id="{0F499091-871D-4289-9BC8-8D4C3EF5A6CF}"/>
              </pc2:cmMkLst>
            </pc226:cmChg>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1431743365" sldId="2147483208"/>
                <pc2:cmMk id="{58ACB5EC-36DA-4E60-8E19-B77424E3565D}"/>
              </pc2:cmMkLst>
            </pc226:cmChg>
          </p:ext>
        </pc:extLst>
      </pc:sldChg>
      <pc:sldChg chg="modSp mod delCm">
        <pc:chgData name="Daniel Roelink" userId="d7dc17b7-5a31-400d-a840-720ea750f6c5" providerId="ADAL" clId="{C5A659AA-A930-4BC3-BE2C-DE27444752B1}" dt="2024-05-16T03:13:08.254" v="210" actId="20577"/>
        <pc:sldMkLst>
          <pc:docMk/>
          <pc:sldMk cId="4237162971" sldId="2147483209"/>
        </pc:sldMkLst>
        <pc:spChg chg="mod">
          <ac:chgData name="Daniel Roelink" userId="d7dc17b7-5a31-400d-a840-720ea750f6c5" providerId="ADAL" clId="{C5A659AA-A930-4BC3-BE2C-DE27444752B1}" dt="2024-05-16T03:13:08.254" v="210" actId="20577"/>
          <ac:spMkLst>
            <pc:docMk/>
            <pc:sldMk cId="4237162971" sldId="2147483209"/>
            <ac:spMk id="2" creationId="{5661C676-1CD3-6A4B-F917-FDD653EC3B30}"/>
          </ac:spMkLst>
        </pc:spChg>
        <pc:spChg chg="mod">
          <ac:chgData name="Daniel Roelink" userId="d7dc17b7-5a31-400d-a840-720ea750f6c5" providerId="ADAL" clId="{C5A659AA-A930-4BC3-BE2C-DE27444752B1}" dt="2024-05-16T03:13:01.702" v="203" actId="20577"/>
          <ac:spMkLst>
            <pc:docMk/>
            <pc:sldMk cId="4237162971" sldId="2147483209"/>
            <ac:spMk id="7" creationId="{13A6F208-0170-4397-CCA2-B4443E3A8100}"/>
          </ac:spMkLst>
        </pc:spChg>
        <pc:extLst>
          <p:ext xmlns:p="http://schemas.openxmlformats.org/presentationml/2006/main" uri="{D6D511B9-2390-475A-947B-AFAB55BFBCF1}">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4237162971" sldId="2147483209"/>
                <pc2:cmMk id="{628CBBC7-55F6-4DF1-8228-54C0F32FAF73}"/>
              </pc2:cmMkLst>
            </pc226:cmChg>
          </p:ext>
        </pc:extLst>
      </pc:sldChg>
      <pc:sldChg chg="modSp mod delCm">
        <pc:chgData name="Daniel Roelink" userId="d7dc17b7-5a31-400d-a840-720ea750f6c5" providerId="ADAL" clId="{C5A659AA-A930-4BC3-BE2C-DE27444752B1}" dt="2024-05-16T03:13:35.528" v="248" actId="20577"/>
        <pc:sldMkLst>
          <pc:docMk/>
          <pc:sldMk cId="4264733959" sldId="2147483214"/>
        </pc:sldMkLst>
        <pc:spChg chg="mod">
          <ac:chgData name="Daniel Roelink" userId="d7dc17b7-5a31-400d-a840-720ea750f6c5" providerId="ADAL" clId="{C5A659AA-A930-4BC3-BE2C-DE27444752B1}" dt="2024-05-16T03:13:35.528" v="248" actId="20577"/>
          <ac:spMkLst>
            <pc:docMk/>
            <pc:sldMk cId="4264733959" sldId="2147483214"/>
            <ac:spMk id="7" creationId="{13A6F208-0170-4397-CCA2-B4443E3A8100}"/>
          </ac:spMkLst>
        </pc:spChg>
        <pc:extLst>
          <p:ext xmlns:p="http://schemas.openxmlformats.org/presentationml/2006/main" uri="{D6D511B9-2390-475A-947B-AFAB55BFBCF1}">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4264733959" sldId="2147483214"/>
                <pc2:cmMk id="{86FE7614-A5C6-46F1-A000-C141207BF380}"/>
              </pc2:cmMkLst>
            </pc226:cmChg>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4264733959" sldId="2147483214"/>
                <pc2:cmMk id="{3FCC4627-60DC-4F74-B4B5-6DE1FA91753F}"/>
              </pc2:cmMkLst>
            </pc226:cmChg>
          </p:ext>
        </pc:extLst>
      </pc:sldChg>
      <pc:sldChg chg="modSp mod">
        <pc:chgData name="Daniel Roelink" userId="d7dc17b7-5a31-400d-a840-720ea750f6c5" providerId="ADAL" clId="{C5A659AA-A930-4BC3-BE2C-DE27444752B1}" dt="2024-05-16T03:13:48.759" v="262" actId="20577"/>
        <pc:sldMkLst>
          <pc:docMk/>
          <pc:sldMk cId="1626109529" sldId="2147483219"/>
        </pc:sldMkLst>
        <pc:spChg chg="mod">
          <ac:chgData name="Daniel Roelink" userId="d7dc17b7-5a31-400d-a840-720ea750f6c5" providerId="ADAL" clId="{C5A659AA-A930-4BC3-BE2C-DE27444752B1}" dt="2024-05-16T03:13:48.759" v="262" actId="20577"/>
          <ac:spMkLst>
            <pc:docMk/>
            <pc:sldMk cId="1626109529" sldId="2147483219"/>
            <ac:spMk id="7" creationId="{13A6F208-0170-4397-CCA2-B4443E3A8100}"/>
          </ac:spMkLst>
        </pc:spChg>
      </pc:sldChg>
      <pc:sldChg chg="modSp mod delCm">
        <pc:chgData name="Daniel Roelink" userId="d7dc17b7-5a31-400d-a840-720ea750f6c5" providerId="ADAL" clId="{C5A659AA-A930-4BC3-BE2C-DE27444752B1}" dt="2024-05-16T03:13:54.983" v="275" actId="20577"/>
        <pc:sldMkLst>
          <pc:docMk/>
          <pc:sldMk cId="2908538607" sldId="2147483220"/>
        </pc:sldMkLst>
        <pc:spChg chg="mod">
          <ac:chgData name="Daniel Roelink" userId="d7dc17b7-5a31-400d-a840-720ea750f6c5" providerId="ADAL" clId="{C5A659AA-A930-4BC3-BE2C-DE27444752B1}" dt="2024-05-16T03:13:54.983" v="275" actId="20577"/>
          <ac:spMkLst>
            <pc:docMk/>
            <pc:sldMk cId="2908538607" sldId="2147483220"/>
            <ac:spMk id="7" creationId="{13A6F208-0170-4397-CCA2-B4443E3A8100}"/>
          </ac:spMkLst>
        </pc:spChg>
        <pc:extLst>
          <p:ext xmlns:p="http://schemas.openxmlformats.org/presentationml/2006/main" uri="{D6D511B9-2390-475A-947B-AFAB55BFBCF1}">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2908538607" sldId="2147483220"/>
                <pc2:cmMk id="{F6B841D0-2A4A-4898-A10E-52F33349EFA6}"/>
              </pc2:cmMkLst>
            </pc226:cmChg>
          </p:ext>
        </pc:extLst>
      </pc:sldChg>
      <pc:sldChg chg="modSp mod delCm">
        <pc:chgData name="Daniel Roelink" userId="d7dc17b7-5a31-400d-a840-720ea750f6c5" providerId="ADAL" clId="{C5A659AA-A930-4BC3-BE2C-DE27444752B1}" dt="2024-05-16T03:14:01.170" v="282" actId="20577"/>
        <pc:sldMkLst>
          <pc:docMk/>
          <pc:sldMk cId="2286632834" sldId="2147483221"/>
        </pc:sldMkLst>
        <pc:spChg chg="mod">
          <ac:chgData name="Daniel Roelink" userId="d7dc17b7-5a31-400d-a840-720ea750f6c5" providerId="ADAL" clId="{C5A659AA-A930-4BC3-BE2C-DE27444752B1}" dt="2024-05-16T03:14:01.170" v="282" actId="20577"/>
          <ac:spMkLst>
            <pc:docMk/>
            <pc:sldMk cId="2286632834" sldId="2147483221"/>
            <ac:spMk id="7" creationId="{13A6F208-0170-4397-CCA2-B4443E3A8100}"/>
          </ac:spMkLst>
        </pc:spChg>
        <pc:extLst>
          <p:ext xmlns:p="http://schemas.openxmlformats.org/presentationml/2006/main" uri="{D6D511B9-2390-475A-947B-AFAB55BFBCF1}">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2286632834" sldId="2147483221"/>
                <pc2:cmMk id="{45C4D8A6-55DE-46D9-80AB-4852052CF0F8}"/>
              </pc2:cmMkLst>
            </pc226:cmChg>
          </p:ext>
        </pc:extLst>
      </pc:sldChg>
      <pc:sldChg chg="modSp mod delCm">
        <pc:chgData name="Daniel Roelink" userId="d7dc17b7-5a31-400d-a840-720ea750f6c5" providerId="ADAL" clId="{C5A659AA-A930-4BC3-BE2C-DE27444752B1}" dt="2024-05-16T03:14:09.358" v="297" actId="20577"/>
        <pc:sldMkLst>
          <pc:docMk/>
          <pc:sldMk cId="3246113239" sldId="2147483223"/>
        </pc:sldMkLst>
        <pc:spChg chg="mod">
          <ac:chgData name="Daniel Roelink" userId="d7dc17b7-5a31-400d-a840-720ea750f6c5" providerId="ADAL" clId="{C5A659AA-A930-4BC3-BE2C-DE27444752B1}" dt="2024-05-16T03:14:09.358" v="297" actId="20577"/>
          <ac:spMkLst>
            <pc:docMk/>
            <pc:sldMk cId="3246113239" sldId="2147483223"/>
            <ac:spMk id="7" creationId="{13A6F208-0170-4397-CCA2-B4443E3A8100}"/>
          </ac:spMkLst>
        </pc:spChg>
        <pc:extLst>
          <p:ext xmlns:p="http://schemas.openxmlformats.org/presentationml/2006/main" uri="{D6D511B9-2390-475A-947B-AFAB55BFBCF1}">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3246113239" sldId="2147483223"/>
                <pc2:cmMk id="{59813D58-051E-49E7-9E16-B1998969A9FE}"/>
              </pc2:cmMkLst>
            </pc226:cmChg>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3246113239" sldId="2147483223"/>
                <pc2:cmMk id="{3EBDFDEB-6E09-4903-B521-CFBA571181AA}"/>
              </pc2:cmMkLst>
            </pc226:cmChg>
          </p:ext>
        </pc:extLst>
      </pc:sldChg>
      <pc:sldChg chg="modSp mod">
        <pc:chgData name="Daniel Roelink" userId="d7dc17b7-5a31-400d-a840-720ea750f6c5" providerId="ADAL" clId="{C5A659AA-A930-4BC3-BE2C-DE27444752B1}" dt="2024-05-16T03:14:41.478" v="311" actId="20577"/>
        <pc:sldMkLst>
          <pc:docMk/>
          <pc:sldMk cId="3165776717" sldId="2147483224"/>
        </pc:sldMkLst>
        <pc:spChg chg="mod">
          <ac:chgData name="Daniel Roelink" userId="d7dc17b7-5a31-400d-a840-720ea750f6c5" providerId="ADAL" clId="{C5A659AA-A930-4BC3-BE2C-DE27444752B1}" dt="2024-05-16T03:14:41.478" v="311" actId="20577"/>
          <ac:spMkLst>
            <pc:docMk/>
            <pc:sldMk cId="3165776717" sldId="2147483224"/>
            <ac:spMk id="7" creationId="{13A6F208-0170-4397-CCA2-B4443E3A8100}"/>
          </ac:spMkLst>
        </pc:spChg>
      </pc:sldChg>
      <pc:sldChg chg="modSp mod">
        <pc:chgData name="Daniel Roelink" userId="d7dc17b7-5a31-400d-a840-720ea750f6c5" providerId="ADAL" clId="{C5A659AA-A930-4BC3-BE2C-DE27444752B1}" dt="2024-05-16T03:14:58.839" v="324" actId="20577"/>
        <pc:sldMkLst>
          <pc:docMk/>
          <pc:sldMk cId="3163783517" sldId="2147483225"/>
        </pc:sldMkLst>
        <pc:spChg chg="mod">
          <ac:chgData name="Daniel Roelink" userId="d7dc17b7-5a31-400d-a840-720ea750f6c5" providerId="ADAL" clId="{C5A659AA-A930-4BC3-BE2C-DE27444752B1}" dt="2024-05-16T03:14:58.839" v="324" actId="20577"/>
          <ac:spMkLst>
            <pc:docMk/>
            <pc:sldMk cId="3163783517" sldId="2147483225"/>
            <ac:spMk id="7" creationId="{13A6F208-0170-4397-CCA2-B4443E3A8100}"/>
          </ac:spMkLst>
        </pc:spChg>
      </pc:sldChg>
      <pc:sldChg chg="modSp mod delCm">
        <pc:chgData name="Daniel Roelink" userId="d7dc17b7-5a31-400d-a840-720ea750f6c5" providerId="ADAL" clId="{C5A659AA-A930-4BC3-BE2C-DE27444752B1}" dt="2024-05-16T03:15:06.695" v="333" actId="20577"/>
        <pc:sldMkLst>
          <pc:docMk/>
          <pc:sldMk cId="4156075812" sldId="2147483226"/>
        </pc:sldMkLst>
        <pc:spChg chg="mod">
          <ac:chgData name="Daniel Roelink" userId="d7dc17b7-5a31-400d-a840-720ea750f6c5" providerId="ADAL" clId="{C5A659AA-A930-4BC3-BE2C-DE27444752B1}" dt="2024-05-16T03:15:06.695" v="333" actId="20577"/>
          <ac:spMkLst>
            <pc:docMk/>
            <pc:sldMk cId="4156075812" sldId="2147483226"/>
            <ac:spMk id="7" creationId="{13A6F208-0170-4397-CCA2-B4443E3A8100}"/>
          </ac:spMkLst>
        </pc:spChg>
        <pc:extLst>
          <p:ext xmlns:p="http://schemas.openxmlformats.org/presentationml/2006/main" uri="{D6D511B9-2390-475A-947B-AFAB55BFBCF1}">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4156075812" sldId="2147483226"/>
                <pc2:cmMk id="{13CA3AA6-F9E6-4F2B-8825-CE8F025E45CA}"/>
              </pc2:cmMkLst>
            </pc226:cmChg>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4156075812" sldId="2147483226"/>
                <pc2:cmMk id="{A1B470E4-E4CB-4719-94E1-8A2EB7B6F138}"/>
              </pc2:cmMkLst>
            </pc226:cmChg>
          </p:ext>
        </pc:extLst>
      </pc:sldChg>
      <pc:sldChg chg="modSp mod delCm">
        <pc:chgData name="Daniel Roelink" userId="d7dc17b7-5a31-400d-a840-720ea750f6c5" providerId="ADAL" clId="{C5A659AA-A930-4BC3-BE2C-DE27444752B1}" dt="2024-05-16T03:15:26.182" v="354" actId="20577"/>
        <pc:sldMkLst>
          <pc:docMk/>
          <pc:sldMk cId="3521941330" sldId="2147483228"/>
        </pc:sldMkLst>
        <pc:spChg chg="mod">
          <ac:chgData name="Daniel Roelink" userId="d7dc17b7-5a31-400d-a840-720ea750f6c5" providerId="ADAL" clId="{C5A659AA-A930-4BC3-BE2C-DE27444752B1}" dt="2024-05-16T03:15:26.182" v="354" actId="20577"/>
          <ac:spMkLst>
            <pc:docMk/>
            <pc:sldMk cId="3521941330" sldId="2147483228"/>
            <ac:spMk id="7" creationId="{13A6F208-0170-4397-CCA2-B4443E3A8100}"/>
          </ac:spMkLst>
        </pc:spChg>
        <pc:extLst>
          <p:ext xmlns:p="http://schemas.openxmlformats.org/presentationml/2006/main" uri="{D6D511B9-2390-475A-947B-AFAB55BFBCF1}">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3521941330" sldId="2147483228"/>
                <pc2:cmMk id="{2D3FE87E-B306-41BE-A356-A870CE755F25}"/>
              </pc2:cmMkLst>
            </pc226:cmChg>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3521941330" sldId="2147483228"/>
                <pc2:cmMk id="{EB92D8D1-7AF0-4224-B0CC-9A436ACFF68E}"/>
              </pc2:cmMkLst>
            </pc226:cmChg>
          </p:ext>
        </pc:extLst>
      </pc:sldChg>
      <pc:sldChg chg="modSp mod delCm">
        <pc:chgData name="Daniel Roelink" userId="d7dc17b7-5a31-400d-a840-720ea750f6c5" providerId="ADAL" clId="{C5A659AA-A930-4BC3-BE2C-DE27444752B1}" dt="2024-05-16T03:16:12.239" v="367" actId="20577"/>
        <pc:sldMkLst>
          <pc:docMk/>
          <pc:sldMk cId="2640492592" sldId="2147483229"/>
        </pc:sldMkLst>
        <pc:spChg chg="mod">
          <ac:chgData name="Daniel Roelink" userId="d7dc17b7-5a31-400d-a840-720ea750f6c5" providerId="ADAL" clId="{C5A659AA-A930-4BC3-BE2C-DE27444752B1}" dt="2024-05-16T03:16:12.239" v="367" actId="20577"/>
          <ac:spMkLst>
            <pc:docMk/>
            <pc:sldMk cId="2640492592" sldId="2147483229"/>
            <ac:spMk id="7" creationId="{13A6F208-0170-4397-CCA2-B4443E3A8100}"/>
          </ac:spMkLst>
        </pc:spChg>
        <pc:extLst>
          <p:ext xmlns:p="http://schemas.openxmlformats.org/presentationml/2006/main" uri="{D6D511B9-2390-475A-947B-AFAB55BFBCF1}">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2640492592" sldId="2147483229"/>
                <pc2:cmMk id="{EDDE1A47-9134-481A-83C6-1608D8E30AF1}"/>
              </pc2:cmMkLst>
            </pc226:cmChg>
          </p:ext>
        </pc:extLst>
      </pc:sldChg>
      <pc:sldChg chg="modSp mod delCm">
        <pc:chgData name="Daniel Roelink" userId="d7dc17b7-5a31-400d-a840-720ea750f6c5" providerId="ADAL" clId="{C5A659AA-A930-4BC3-BE2C-DE27444752B1}" dt="2024-05-16T03:16:18.217" v="374" actId="20577"/>
        <pc:sldMkLst>
          <pc:docMk/>
          <pc:sldMk cId="4062556366" sldId="2147483230"/>
        </pc:sldMkLst>
        <pc:spChg chg="mod">
          <ac:chgData name="Daniel Roelink" userId="d7dc17b7-5a31-400d-a840-720ea750f6c5" providerId="ADAL" clId="{C5A659AA-A930-4BC3-BE2C-DE27444752B1}" dt="2024-05-16T03:16:18.217" v="374" actId="20577"/>
          <ac:spMkLst>
            <pc:docMk/>
            <pc:sldMk cId="4062556366" sldId="2147483230"/>
            <ac:spMk id="7" creationId="{13A6F208-0170-4397-CCA2-B4443E3A8100}"/>
          </ac:spMkLst>
        </pc:spChg>
        <pc:extLst>
          <p:ext xmlns:p="http://schemas.openxmlformats.org/presentationml/2006/main" uri="{D6D511B9-2390-475A-947B-AFAB55BFBCF1}">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4062556366" sldId="2147483230"/>
                <pc2:cmMk id="{B440C539-67D3-408C-AA64-99139BC518CA}"/>
              </pc2:cmMkLst>
            </pc226:cmChg>
          </p:ext>
        </pc:extLst>
      </pc:sldChg>
      <pc:sldChg chg="modSp mod delCm">
        <pc:chgData name="Daniel Roelink" userId="d7dc17b7-5a31-400d-a840-720ea750f6c5" providerId="ADAL" clId="{C5A659AA-A930-4BC3-BE2C-DE27444752B1}" dt="2024-05-16T03:16:30.777" v="381" actId="20577"/>
        <pc:sldMkLst>
          <pc:docMk/>
          <pc:sldMk cId="208270731" sldId="2147483231"/>
        </pc:sldMkLst>
        <pc:spChg chg="mod">
          <ac:chgData name="Daniel Roelink" userId="d7dc17b7-5a31-400d-a840-720ea750f6c5" providerId="ADAL" clId="{C5A659AA-A930-4BC3-BE2C-DE27444752B1}" dt="2024-05-16T03:16:30.777" v="381" actId="20577"/>
          <ac:spMkLst>
            <pc:docMk/>
            <pc:sldMk cId="208270731" sldId="2147483231"/>
            <ac:spMk id="7" creationId="{13A6F208-0170-4397-CCA2-B4443E3A8100}"/>
          </ac:spMkLst>
        </pc:spChg>
        <pc:extLst>
          <p:ext xmlns:p="http://schemas.openxmlformats.org/presentationml/2006/main" uri="{D6D511B9-2390-475A-947B-AFAB55BFBCF1}">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208270731" sldId="2147483231"/>
                <pc2:cmMk id="{21138DB9-3A17-4E12-82FD-34E0594C08B8}"/>
              </pc2:cmMkLst>
            </pc226:cmChg>
          </p:ext>
        </pc:extLst>
      </pc:sldChg>
      <pc:sldChg chg="modSp mod delCm">
        <pc:chgData name="Daniel Roelink" userId="d7dc17b7-5a31-400d-a840-720ea750f6c5" providerId="ADAL" clId="{C5A659AA-A930-4BC3-BE2C-DE27444752B1}" dt="2024-05-16T03:14:33.480" v="304" actId="20577"/>
        <pc:sldMkLst>
          <pc:docMk/>
          <pc:sldMk cId="3840664280" sldId="2147483232"/>
        </pc:sldMkLst>
        <pc:spChg chg="mod">
          <ac:chgData name="Daniel Roelink" userId="d7dc17b7-5a31-400d-a840-720ea750f6c5" providerId="ADAL" clId="{C5A659AA-A930-4BC3-BE2C-DE27444752B1}" dt="2024-05-16T03:14:33.480" v="304" actId="20577"/>
          <ac:spMkLst>
            <pc:docMk/>
            <pc:sldMk cId="3840664280" sldId="2147483232"/>
            <ac:spMk id="7" creationId="{13A6F208-0170-4397-CCA2-B4443E3A8100}"/>
          </ac:spMkLst>
        </pc:spChg>
        <pc:extLst>
          <p:ext xmlns:p="http://schemas.openxmlformats.org/presentationml/2006/main" uri="{D6D511B9-2390-475A-947B-AFAB55BFBCF1}">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3840664280" sldId="2147483232"/>
                <pc2:cmMk id="{ACFE2386-9B09-4F38-8800-7E1D6C5D74C9}"/>
              </pc2:cmMkLst>
            </pc226:cmChg>
          </p:ext>
        </pc:extLst>
      </pc:sldChg>
      <pc:sldChg chg="modSp mod delCm">
        <pc:chgData name="Daniel Roelink" userId="d7dc17b7-5a31-400d-a840-720ea750f6c5" providerId="ADAL" clId="{C5A659AA-A930-4BC3-BE2C-DE27444752B1}" dt="2024-05-16T03:15:13.911" v="340" actId="20577"/>
        <pc:sldMkLst>
          <pc:docMk/>
          <pc:sldMk cId="2549608452" sldId="2147483233"/>
        </pc:sldMkLst>
        <pc:spChg chg="mod">
          <ac:chgData name="Daniel Roelink" userId="d7dc17b7-5a31-400d-a840-720ea750f6c5" providerId="ADAL" clId="{C5A659AA-A930-4BC3-BE2C-DE27444752B1}" dt="2024-05-16T03:15:13.911" v="340" actId="20577"/>
          <ac:spMkLst>
            <pc:docMk/>
            <pc:sldMk cId="2549608452" sldId="2147483233"/>
            <ac:spMk id="7" creationId="{13A6F208-0170-4397-CCA2-B4443E3A8100}"/>
          </ac:spMkLst>
        </pc:spChg>
        <pc:extLst>
          <p:ext xmlns:p="http://schemas.openxmlformats.org/presentationml/2006/main" uri="{D6D511B9-2390-475A-947B-AFAB55BFBCF1}">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2549608452" sldId="2147483233"/>
                <pc2:cmMk id="{4AE0560C-065B-40A5-A675-42A59CA0B7B9}"/>
              </pc2:cmMkLst>
            </pc226:cmChg>
          </p:ext>
        </pc:extLst>
      </pc:sldChg>
      <pc:sldChg chg="modSp mod">
        <pc:chgData name="Daniel Roelink" userId="d7dc17b7-5a31-400d-a840-720ea750f6c5" providerId="ADAL" clId="{C5A659AA-A930-4BC3-BE2C-DE27444752B1}" dt="2024-05-16T03:15:20.238" v="347" actId="20577"/>
        <pc:sldMkLst>
          <pc:docMk/>
          <pc:sldMk cId="2743552099" sldId="2147483235"/>
        </pc:sldMkLst>
        <pc:spChg chg="mod">
          <ac:chgData name="Daniel Roelink" userId="d7dc17b7-5a31-400d-a840-720ea750f6c5" providerId="ADAL" clId="{C5A659AA-A930-4BC3-BE2C-DE27444752B1}" dt="2024-05-16T03:15:20.238" v="347" actId="20577"/>
          <ac:spMkLst>
            <pc:docMk/>
            <pc:sldMk cId="2743552099" sldId="2147483235"/>
            <ac:spMk id="7" creationId="{13A6F208-0170-4397-CCA2-B4443E3A8100}"/>
          </ac:spMkLst>
        </pc:spChg>
      </pc:sldChg>
      <pc:sldChg chg="modSp mod">
        <pc:chgData name="Daniel Roelink" userId="d7dc17b7-5a31-400d-a840-720ea750f6c5" providerId="ADAL" clId="{C5A659AA-A930-4BC3-BE2C-DE27444752B1}" dt="2024-05-16T03:16:36.295" v="388" actId="20577"/>
        <pc:sldMkLst>
          <pc:docMk/>
          <pc:sldMk cId="395633475" sldId="2147483236"/>
        </pc:sldMkLst>
        <pc:spChg chg="mod">
          <ac:chgData name="Daniel Roelink" userId="d7dc17b7-5a31-400d-a840-720ea750f6c5" providerId="ADAL" clId="{C5A659AA-A930-4BC3-BE2C-DE27444752B1}" dt="2024-05-16T03:16:36.295" v="388" actId="20577"/>
          <ac:spMkLst>
            <pc:docMk/>
            <pc:sldMk cId="395633475" sldId="2147483236"/>
            <ac:spMk id="7" creationId="{13A6F208-0170-4397-CCA2-B4443E3A8100}"/>
          </ac:spMkLst>
        </pc:spChg>
      </pc:sldChg>
      <pc:sldChg chg="modSp mod delCm">
        <pc:chgData name="Daniel Roelink" userId="d7dc17b7-5a31-400d-a840-720ea750f6c5" providerId="ADAL" clId="{C5A659AA-A930-4BC3-BE2C-DE27444752B1}" dt="2024-05-16T03:16:42.231" v="395" actId="20577"/>
        <pc:sldMkLst>
          <pc:docMk/>
          <pc:sldMk cId="1354605421" sldId="2147483237"/>
        </pc:sldMkLst>
        <pc:spChg chg="mod">
          <ac:chgData name="Daniel Roelink" userId="d7dc17b7-5a31-400d-a840-720ea750f6c5" providerId="ADAL" clId="{C5A659AA-A930-4BC3-BE2C-DE27444752B1}" dt="2024-05-16T03:16:42.231" v="395" actId="20577"/>
          <ac:spMkLst>
            <pc:docMk/>
            <pc:sldMk cId="1354605421" sldId="2147483237"/>
            <ac:spMk id="7" creationId="{13A6F208-0170-4397-CCA2-B4443E3A8100}"/>
          </ac:spMkLst>
        </pc:spChg>
        <pc:extLst>
          <p:ext xmlns:p="http://schemas.openxmlformats.org/presentationml/2006/main" uri="{D6D511B9-2390-475A-947B-AFAB55BFBCF1}">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1354605421" sldId="2147483237"/>
                <pc2:cmMk id="{708F50F1-0208-439F-9D6F-F287AB73B569}"/>
              </pc2:cmMkLst>
            </pc226:cmChg>
          </p:ext>
        </pc:extLst>
      </pc:sldChg>
      <pc:sldChg chg="modSp mod">
        <pc:chgData name="Daniel Roelink" userId="d7dc17b7-5a31-400d-a840-720ea750f6c5" providerId="ADAL" clId="{C5A659AA-A930-4BC3-BE2C-DE27444752B1}" dt="2024-05-16T03:16:49.943" v="405" actId="20577"/>
        <pc:sldMkLst>
          <pc:docMk/>
          <pc:sldMk cId="2726294854" sldId="2147483238"/>
        </pc:sldMkLst>
        <pc:spChg chg="mod">
          <ac:chgData name="Daniel Roelink" userId="d7dc17b7-5a31-400d-a840-720ea750f6c5" providerId="ADAL" clId="{C5A659AA-A930-4BC3-BE2C-DE27444752B1}" dt="2024-05-16T03:16:49.943" v="405" actId="20577"/>
          <ac:spMkLst>
            <pc:docMk/>
            <pc:sldMk cId="2726294854" sldId="2147483238"/>
            <ac:spMk id="7" creationId="{13A6F208-0170-4397-CCA2-B4443E3A8100}"/>
          </ac:spMkLst>
        </pc:spChg>
      </pc:sldChg>
      <pc:sldChg chg="modSp mod">
        <pc:chgData name="Daniel Roelink" userId="d7dc17b7-5a31-400d-a840-720ea750f6c5" providerId="ADAL" clId="{C5A659AA-A930-4BC3-BE2C-DE27444752B1}" dt="2024-05-16T03:16:55.191" v="412" actId="20577"/>
        <pc:sldMkLst>
          <pc:docMk/>
          <pc:sldMk cId="208213416" sldId="2147483239"/>
        </pc:sldMkLst>
        <pc:spChg chg="mod">
          <ac:chgData name="Daniel Roelink" userId="d7dc17b7-5a31-400d-a840-720ea750f6c5" providerId="ADAL" clId="{C5A659AA-A930-4BC3-BE2C-DE27444752B1}" dt="2024-05-16T03:16:55.191" v="412" actId="20577"/>
          <ac:spMkLst>
            <pc:docMk/>
            <pc:sldMk cId="208213416" sldId="2147483239"/>
            <ac:spMk id="7" creationId="{13A6F208-0170-4397-CCA2-B4443E3A8100}"/>
          </ac:spMkLst>
        </pc:spChg>
      </pc:sldChg>
      <pc:sldChg chg="modSp mod delCm">
        <pc:chgData name="Daniel Roelink" userId="d7dc17b7-5a31-400d-a840-720ea750f6c5" providerId="ADAL" clId="{C5A659AA-A930-4BC3-BE2C-DE27444752B1}" dt="2024-05-16T03:17:00.903" v="419" actId="20577"/>
        <pc:sldMkLst>
          <pc:docMk/>
          <pc:sldMk cId="410979577" sldId="2147483240"/>
        </pc:sldMkLst>
        <pc:spChg chg="mod">
          <ac:chgData name="Daniel Roelink" userId="d7dc17b7-5a31-400d-a840-720ea750f6c5" providerId="ADAL" clId="{C5A659AA-A930-4BC3-BE2C-DE27444752B1}" dt="2024-05-16T03:17:00.903" v="419" actId="20577"/>
          <ac:spMkLst>
            <pc:docMk/>
            <pc:sldMk cId="410979577" sldId="2147483240"/>
            <ac:spMk id="7" creationId="{13A6F208-0170-4397-CCA2-B4443E3A8100}"/>
          </ac:spMkLst>
        </pc:spChg>
        <pc:extLst>
          <p:ext xmlns:p="http://schemas.openxmlformats.org/presentationml/2006/main" uri="{D6D511B9-2390-475A-947B-AFAB55BFBCF1}">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410979577" sldId="2147483240"/>
                <pc2:cmMk id="{177E6D15-D965-48BE-A48C-769EC545C226}"/>
              </pc2:cmMkLst>
            </pc226:cmChg>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410979577" sldId="2147483240"/>
                <pc2:cmMk id="{BFAEE098-BCCA-4D84-9225-25BE8A56459C}"/>
              </pc2:cmMkLst>
            </pc226:cmChg>
          </p:ext>
        </pc:extLst>
      </pc:sldChg>
      <pc:sldChg chg="modSp mod">
        <pc:chgData name="Daniel Roelink" userId="d7dc17b7-5a31-400d-a840-720ea750f6c5" providerId="ADAL" clId="{C5A659AA-A930-4BC3-BE2C-DE27444752B1}" dt="2024-05-16T03:17:06.335" v="426" actId="20577"/>
        <pc:sldMkLst>
          <pc:docMk/>
          <pc:sldMk cId="1468970266" sldId="2147483241"/>
        </pc:sldMkLst>
        <pc:spChg chg="mod">
          <ac:chgData name="Daniel Roelink" userId="d7dc17b7-5a31-400d-a840-720ea750f6c5" providerId="ADAL" clId="{C5A659AA-A930-4BC3-BE2C-DE27444752B1}" dt="2024-05-16T03:17:06.335" v="426" actId="20577"/>
          <ac:spMkLst>
            <pc:docMk/>
            <pc:sldMk cId="1468970266" sldId="2147483241"/>
            <ac:spMk id="7" creationId="{13A6F208-0170-4397-CCA2-B4443E3A8100}"/>
          </ac:spMkLst>
        </pc:spChg>
      </pc:sldChg>
      <pc:sldChg chg="modSp mod">
        <pc:chgData name="Daniel Roelink" userId="d7dc17b7-5a31-400d-a840-720ea750f6c5" providerId="ADAL" clId="{C5A659AA-A930-4BC3-BE2C-DE27444752B1}" dt="2024-05-16T03:17:12.584" v="433" actId="20577"/>
        <pc:sldMkLst>
          <pc:docMk/>
          <pc:sldMk cId="2176487726" sldId="2147483242"/>
        </pc:sldMkLst>
        <pc:spChg chg="mod">
          <ac:chgData name="Daniel Roelink" userId="d7dc17b7-5a31-400d-a840-720ea750f6c5" providerId="ADAL" clId="{C5A659AA-A930-4BC3-BE2C-DE27444752B1}" dt="2024-05-16T03:17:12.584" v="433" actId="20577"/>
          <ac:spMkLst>
            <pc:docMk/>
            <pc:sldMk cId="2176487726" sldId="2147483242"/>
            <ac:spMk id="7" creationId="{13A6F208-0170-4397-CCA2-B4443E3A8100}"/>
          </ac:spMkLst>
        </pc:spChg>
      </pc:sldChg>
      <pc:sldChg chg="modSp mod delCm">
        <pc:chgData name="Daniel Roelink" userId="d7dc17b7-5a31-400d-a840-720ea750f6c5" providerId="ADAL" clId="{C5A659AA-A930-4BC3-BE2C-DE27444752B1}" dt="2024-05-16T03:17:17.527" v="440" actId="20577"/>
        <pc:sldMkLst>
          <pc:docMk/>
          <pc:sldMk cId="705541072" sldId="2147483243"/>
        </pc:sldMkLst>
        <pc:spChg chg="mod">
          <ac:chgData name="Daniel Roelink" userId="d7dc17b7-5a31-400d-a840-720ea750f6c5" providerId="ADAL" clId="{C5A659AA-A930-4BC3-BE2C-DE27444752B1}" dt="2024-05-16T03:17:17.527" v="440" actId="20577"/>
          <ac:spMkLst>
            <pc:docMk/>
            <pc:sldMk cId="705541072" sldId="2147483243"/>
            <ac:spMk id="7" creationId="{13A6F208-0170-4397-CCA2-B4443E3A8100}"/>
          </ac:spMkLst>
        </pc:spChg>
        <pc:extLst>
          <p:ext xmlns:p="http://schemas.openxmlformats.org/presentationml/2006/main" uri="{D6D511B9-2390-475A-947B-AFAB55BFBCF1}">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705541072" sldId="2147483243"/>
                <pc2:cmMk id="{7FD5F7EE-C8AF-47B2-93A9-12F33054602B}"/>
              </pc2:cmMkLst>
            </pc226:cmChg>
          </p:ext>
        </pc:extLst>
      </pc:sldChg>
      <pc:sldChg chg="modSp mod">
        <pc:chgData name="Daniel Roelink" userId="d7dc17b7-5a31-400d-a840-720ea750f6c5" providerId="ADAL" clId="{C5A659AA-A930-4BC3-BE2C-DE27444752B1}" dt="2024-05-16T03:17:31.048" v="454" actId="20577"/>
        <pc:sldMkLst>
          <pc:docMk/>
          <pc:sldMk cId="481372979" sldId="2147483244"/>
        </pc:sldMkLst>
        <pc:spChg chg="mod">
          <ac:chgData name="Daniel Roelink" userId="d7dc17b7-5a31-400d-a840-720ea750f6c5" providerId="ADAL" clId="{C5A659AA-A930-4BC3-BE2C-DE27444752B1}" dt="2024-05-16T03:17:31.048" v="454" actId="20577"/>
          <ac:spMkLst>
            <pc:docMk/>
            <pc:sldMk cId="481372979" sldId="2147483244"/>
            <ac:spMk id="7" creationId="{13A6F208-0170-4397-CCA2-B4443E3A8100}"/>
          </ac:spMkLst>
        </pc:spChg>
      </pc:sldChg>
      <pc:sldChg chg="modSp mod delCm">
        <pc:chgData name="Daniel Roelink" userId="d7dc17b7-5a31-400d-a840-720ea750f6c5" providerId="ADAL" clId="{C5A659AA-A930-4BC3-BE2C-DE27444752B1}" dt="2024-05-16T03:17:25.527" v="447" actId="20577"/>
        <pc:sldMkLst>
          <pc:docMk/>
          <pc:sldMk cId="4096694071" sldId="2147483245"/>
        </pc:sldMkLst>
        <pc:spChg chg="mod">
          <ac:chgData name="Daniel Roelink" userId="d7dc17b7-5a31-400d-a840-720ea750f6c5" providerId="ADAL" clId="{C5A659AA-A930-4BC3-BE2C-DE27444752B1}" dt="2024-05-16T03:17:25.527" v="447" actId="20577"/>
          <ac:spMkLst>
            <pc:docMk/>
            <pc:sldMk cId="4096694071" sldId="2147483245"/>
            <ac:spMk id="7" creationId="{13A6F208-0170-4397-CCA2-B4443E3A8100}"/>
          </ac:spMkLst>
        </pc:spChg>
        <pc:extLst>
          <p:ext xmlns:p="http://schemas.openxmlformats.org/presentationml/2006/main" uri="{D6D511B9-2390-475A-947B-AFAB55BFBCF1}">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4096694071" sldId="2147483245"/>
                <pc2:cmMk id="{B7EAC6AA-C1D0-48DE-81DB-6E474A66A365}"/>
              </pc2:cmMkLst>
            </pc226:cmChg>
          </p:ext>
        </pc:extLst>
      </pc:sldChg>
      <pc:sldChg chg="modSp mod">
        <pc:chgData name="Daniel Roelink" userId="d7dc17b7-5a31-400d-a840-720ea750f6c5" providerId="ADAL" clId="{C5A659AA-A930-4BC3-BE2C-DE27444752B1}" dt="2024-05-16T03:17:37.169" v="461" actId="20577"/>
        <pc:sldMkLst>
          <pc:docMk/>
          <pc:sldMk cId="3669341415" sldId="2147483246"/>
        </pc:sldMkLst>
        <pc:spChg chg="mod">
          <ac:chgData name="Daniel Roelink" userId="d7dc17b7-5a31-400d-a840-720ea750f6c5" providerId="ADAL" clId="{C5A659AA-A930-4BC3-BE2C-DE27444752B1}" dt="2024-05-16T03:17:37.169" v="461" actId="20577"/>
          <ac:spMkLst>
            <pc:docMk/>
            <pc:sldMk cId="3669341415" sldId="2147483246"/>
            <ac:spMk id="7" creationId="{13A6F208-0170-4397-CCA2-B4443E3A8100}"/>
          </ac:spMkLst>
        </pc:spChg>
      </pc:sldChg>
      <pc:sldChg chg="modSp mod">
        <pc:chgData name="Daniel Roelink" userId="d7dc17b7-5a31-400d-a840-720ea750f6c5" providerId="ADAL" clId="{C5A659AA-A930-4BC3-BE2C-DE27444752B1}" dt="2024-05-16T03:17:43.168" v="469" actId="20577"/>
        <pc:sldMkLst>
          <pc:docMk/>
          <pc:sldMk cId="2556544601" sldId="2147483247"/>
        </pc:sldMkLst>
        <pc:spChg chg="mod">
          <ac:chgData name="Daniel Roelink" userId="d7dc17b7-5a31-400d-a840-720ea750f6c5" providerId="ADAL" clId="{C5A659AA-A930-4BC3-BE2C-DE27444752B1}" dt="2024-05-16T03:17:43.168" v="469" actId="20577"/>
          <ac:spMkLst>
            <pc:docMk/>
            <pc:sldMk cId="2556544601" sldId="2147483247"/>
            <ac:spMk id="7" creationId="{13A6F208-0170-4397-CCA2-B4443E3A8100}"/>
          </ac:spMkLst>
        </pc:spChg>
      </pc:sldChg>
      <pc:sldChg chg="modSp mod">
        <pc:chgData name="Daniel Roelink" userId="d7dc17b7-5a31-400d-a840-720ea750f6c5" providerId="ADAL" clId="{C5A659AA-A930-4BC3-BE2C-DE27444752B1}" dt="2024-05-16T03:17:48.832" v="476" actId="20577"/>
        <pc:sldMkLst>
          <pc:docMk/>
          <pc:sldMk cId="3249645444" sldId="2147483248"/>
        </pc:sldMkLst>
        <pc:spChg chg="mod">
          <ac:chgData name="Daniel Roelink" userId="d7dc17b7-5a31-400d-a840-720ea750f6c5" providerId="ADAL" clId="{C5A659AA-A930-4BC3-BE2C-DE27444752B1}" dt="2024-05-16T03:17:48.832" v="476" actId="20577"/>
          <ac:spMkLst>
            <pc:docMk/>
            <pc:sldMk cId="3249645444" sldId="2147483248"/>
            <ac:spMk id="7" creationId="{13A6F208-0170-4397-CCA2-B4443E3A8100}"/>
          </ac:spMkLst>
        </pc:spChg>
      </pc:sldChg>
      <pc:sldChg chg="modSp mod">
        <pc:chgData name="Daniel Roelink" userId="d7dc17b7-5a31-400d-a840-720ea750f6c5" providerId="ADAL" clId="{C5A659AA-A930-4BC3-BE2C-DE27444752B1}" dt="2024-05-16T03:17:54.623" v="483" actId="20577"/>
        <pc:sldMkLst>
          <pc:docMk/>
          <pc:sldMk cId="1836399078" sldId="2147483249"/>
        </pc:sldMkLst>
        <pc:spChg chg="mod">
          <ac:chgData name="Daniel Roelink" userId="d7dc17b7-5a31-400d-a840-720ea750f6c5" providerId="ADAL" clId="{C5A659AA-A930-4BC3-BE2C-DE27444752B1}" dt="2024-05-16T03:17:54.623" v="483" actId="20577"/>
          <ac:spMkLst>
            <pc:docMk/>
            <pc:sldMk cId="1836399078" sldId="2147483249"/>
            <ac:spMk id="7" creationId="{13A6F208-0170-4397-CCA2-B4443E3A8100}"/>
          </ac:spMkLst>
        </pc:spChg>
      </pc:sldChg>
      <pc:sldChg chg="modSp mod delCm">
        <pc:chgData name="Daniel Roelink" userId="d7dc17b7-5a31-400d-a840-720ea750f6c5" providerId="ADAL" clId="{C5A659AA-A930-4BC3-BE2C-DE27444752B1}" dt="2024-05-16T03:17:59.815" v="490" actId="20577"/>
        <pc:sldMkLst>
          <pc:docMk/>
          <pc:sldMk cId="640318965" sldId="2147483250"/>
        </pc:sldMkLst>
        <pc:spChg chg="mod">
          <ac:chgData name="Daniel Roelink" userId="d7dc17b7-5a31-400d-a840-720ea750f6c5" providerId="ADAL" clId="{C5A659AA-A930-4BC3-BE2C-DE27444752B1}" dt="2024-05-16T03:17:59.815" v="490" actId="20577"/>
          <ac:spMkLst>
            <pc:docMk/>
            <pc:sldMk cId="640318965" sldId="2147483250"/>
            <ac:spMk id="7" creationId="{13A6F208-0170-4397-CCA2-B4443E3A8100}"/>
          </ac:spMkLst>
        </pc:spChg>
        <pc:extLst>
          <p:ext xmlns:p="http://schemas.openxmlformats.org/presentationml/2006/main" uri="{D6D511B9-2390-475A-947B-AFAB55BFBCF1}">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640318965" sldId="2147483250"/>
                <pc2:cmMk id="{EF32E292-5D5A-4FA7-8594-3C718127E592}"/>
              </pc2:cmMkLst>
            </pc226:cmChg>
          </p:ext>
        </pc:extLst>
      </pc:sldChg>
      <pc:sldChg chg="modSp mod delCm">
        <pc:chgData name="Daniel Roelink" userId="d7dc17b7-5a31-400d-a840-720ea750f6c5" providerId="ADAL" clId="{C5A659AA-A930-4BC3-BE2C-DE27444752B1}" dt="2024-05-16T03:18:06.799" v="499" actId="20577"/>
        <pc:sldMkLst>
          <pc:docMk/>
          <pc:sldMk cId="2573620383" sldId="2147483251"/>
        </pc:sldMkLst>
        <pc:spChg chg="mod">
          <ac:chgData name="Daniel Roelink" userId="d7dc17b7-5a31-400d-a840-720ea750f6c5" providerId="ADAL" clId="{C5A659AA-A930-4BC3-BE2C-DE27444752B1}" dt="2024-05-16T03:18:06.799" v="499" actId="20577"/>
          <ac:spMkLst>
            <pc:docMk/>
            <pc:sldMk cId="2573620383" sldId="2147483251"/>
            <ac:spMk id="7" creationId="{13A6F208-0170-4397-CCA2-B4443E3A8100}"/>
          </ac:spMkLst>
        </pc:spChg>
        <pc:extLst>
          <p:ext xmlns:p="http://schemas.openxmlformats.org/presentationml/2006/main" uri="{D6D511B9-2390-475A-947B-AFAB55BFBCF1}">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2573620383" sldId="2147483251"/>
                <pc2:cmMk id="{B697B90D-71FC-407F-AE0A-4BCF76B33705}"/>
              </pc2:cmMkLst>
            </pc226:cmChg>
          </p:ext>
        </pc:extLst>
      </pc:sldChg>
      <pc:sldChg chg="modSp mod delCm">
        <pc:chgData name="Daniel Roelink" userId="d7dc17b7-5a31-400d-a840-720ea750f6c5" providerId="ADAL" clId="{C5A659AA-A930-4BC3-BE2C-DE27444752B1}" dt="2024-05-16T03:18:14.183" v="508" actId="20577"/>
        <pc:sldMkLst>
          <pc:docMk/>
          <pc:sldMk cId="1692484797" sldId="2147483252"/>
        </pc:sldMkLst>
        <pc:spChg chg="mod">
          <ac:chgData name="Daniel Roelink" userId="d7dc17b7-5a31-400d-a840-720ea750f6c5" providerId="ADAL" clId="{C5A659AA-A930-4BC3-BE2C-DE27444752B1}" dt="2024-05-16T03:18:14.183" v="508" actId="20577"/>
          <ac:spMkLst>
            <pc:docMk/>
            <pc:sldMk cId="1692484797" sldId="2147483252"/>
            <ac:spMk id="7" creationId="{13A6F208-0170-4397-CCA2-B4443E3A8100}"/>
          </ac:spMkLst>
        </pc:spChg>
        <pc:extLst>
          <p:ext xmlns:p="http://schemas.openxmlformats.org/presentationml/2006/main" uri="{D6D511B9-2390-475A-947B-AFAB55BFBCF1}">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1692484797" sldId="2147483252"/>
                <pc2:cmMk id="{9F6AD3F1-4CDE-4F61-A719-A33E19558DD9}"/>
              </pc2:cmMkLst>
            </pc226:cmChg>
          </p:ext>
        </pc:extLst>
      </pc:sldChg>
      <pc:sldChg chg="modSp mod">
        <pc:chgData name="Daniel Roelink" userId="d7dc17b7-5a31-400d-a840-720ea750f6c5" providerId="ADAL" clId="{C5A659AA-A930-4BC3-BE2C-DE27444752B1}" dt="2024-05-16T03:18:19.592" v="515" actId="20577"/>
        <pc:sldMkLst>
          <pc:docMk/>
          <pc:sldMk cId="429112905" sldId="2147483253"/>
        </pc:sldMkLst>
        <pc:spChg chg="mod">
          <ac:chgData name="Daniel Roelink" userId="d7dc17b7-5a31-400d-a840-720ea750f6c5" providerId="ADAL" clId="{C5A659AA-A930-4BC3-BE2C-DE27444752B1}" dt="2024-05-16T03:18:19.592" v="515" actId="20577"/>
          <ac:spMkLst>
            <pc:docMk/>
            <pc:sldMk cId="429112905" sldId="2147483253"/>
            <ac:spMk id="7" creationId="{13A6F208-0170-4397-CCA2-B4443E3A8100}"/>
          </ac:spMkLst>
        </pc:spChg>
      </pc:sldChg>
      <pc:sldChg chg="modSp mod">
        <pc:chgData name="Daniel Roelink" userId="d7dc17b7-5a31-400d-a840-720ea750f6c5" providerId="ADAL" clId="{C5A659AA-A930-4BC3-BE2C-DE27444752B1}" dt="2024-05-16T03:18:27.551" v="527" actId="20577"/>
        <pc:sldMkLst>
          <pc:docMk/>
          <pc:sldMk cId="2350288813" sldId="2147483254"/>
        </pc:sldMkLst>
        <pc:spChg chg="mod">
          <ac:chgData name="Daniel Roelink" userId="d7dc17b7-5a31-400d-a840-720ea750f6c5" providerId="ADAL" clId="{C5A659AA-A930-4BC3-BE2C-DE27444752B1}" dt="2024-05-16T03:18:27.551" v="527" actId="20577"/>
          <ac:spMkLst>
            <pc:docMk/>
            <pc:sldMk cId="2350288813" sldId="2147483254"/>
            <ac:spMk id="7" creationId="{13A6F208-0170-4397-CCA2-B4443E3A8100}"/>
          </ac:spMkLst>
        </pc:spChg>
      </pc:sldChg>
      <pc:sldChg chg="modSp mod delCm">
        <pc:chgData name="Daniel Roelink" userId="d7dc17b7-5a31-400d-a840-720ea750f6c5" providerId="ADAL" clId="{C5A659AA-A930-4BC3-BE2C-DE27444752B1}" dt="2024-05-16T03:18:33.759" v="534" actId="20577"/>
        <pc:sldMkLst>
          <pc:docMk/>
          <pc:sldMk cId="242224926" sldId="2147483255"/>
        </pc:sldMkLst>
        <pc:spChg chg="mod">
          <ac:chgData name="Daniel Roelink" userId="d7dc17b7-5a31-400d-a840-720ea750f6c5" providerId="ADAL" clId="{C5A659AA-A930-4BC3-BE2C-DE27444752B1}" dt="2024-05-16T03:18:33.759" v="534" actId="20577"/>
          <ac:spMkLst>
            <pc:docMk/>
            <pc:sldMk cId="242224926" sldId="2147483255"/>
            <ac:spMk id="7" creationId="{13A6F208-0170-4397-CCA2-B4443E3A8100}"/>
          </ac:spMkLst>
        </pc:spChg>
        <pc:extLst>
          <p:ext xmlns:p="http://schemas.openxmlformats.org/presentationml/2006/main" uri="{D6D511B9-2390-475A-947B-AFAB55BFBCF1}">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242224926" sldId="2147483255"/>
                <pc2:cmMk id="{49A0ACDE-841C-4204-B76D-C73CF4B692FE}"/>
              </pc2:cmMkLst>
            </pc226:cmChg>
          </p:ext>
        </pc:extLst>
      </pc:sldChg>
      <pc:sldChg chg="modSp mod delCm">
        <pc:chgData name="Daniel Roelink" userId="d7dc17b7-5a31-400d-a840-720ea750f6c5" providerId="ADAL" clId="{C5A659AA-A930-4BC3-BE2C-DE27444752B1}" dt="2024-05-16T03:18:39.383" v="541" actId="20577"/>
        <pc:sldMkLst>
          <pc:docMk/>
          <pc:sldMk cId="486868290" sldId="2147483256"/>
        </pc:sldMkLst>
        <pc:spChg chg="mod">
          <ac:chgData name="Daniel Roelink" userId="d7dc17b7-5a31-400d-a840-720ea750f6c5" providerId="ADAL" clId="{C5A659AA-A930-4BC3-BE2C-DE27444752B1}" dt="2024-05-16T03:18:39.383" v="541" actId="20577"/>
          <ac:spMkLst>
            <pc:docMk/>
            <pc:sldMk cId="486868290" sldId="2147483256"/>
            <ac:spMk id="7" creationId="{13A6F208-0170-4397-CCA2-B4443E3A8100}"/>
          </ac:spMkLst>
        </pc:spChg>
        <pc:extLst>
          <p:ext xmlns:p="http://schemas.openxmlformats.org/presentationml/2006/main" uri="{D6D511B9-2390-475A-947B-AFAB55BFBCF1}">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486868290" sldId="2147483256"/>
                <pc2:cmMk id="{2E34D47F-FCB4-4F6E-AE76-FE91F4B38701}"/>
              </pc2:cmMkLst>
            </pc226:cmChg>
          </p:ext>
        </pc:extLst>
      </pc:sldChg>
      <pc:sldChg chg="modSp mod">
        <pc:chgData name="Daniel Roelink" userId="d7dc17b7-5a31-400d-a840-720ea750f6c5" providerId="ADAL" clId="{C5A659AA-A930-4BC3-BE2C-DE27444752B1}" dt="2024-05-16T03:18:44.630" v="548" actId="20577"/>
        <pc:sldMkLst>
          <pc:docMk/>
          <pc:sldMk cId="54159005" sldId="2147483257"/>
        </pc:sldMkLst>
        <pc:spChg chg="mod">
          <ac:chgData name="Daniel Roelink" userId="d7dc17b7-5a31-400d-a840-720ea750f6c5" providerId="ADAL" clId="{C5A659AA-A930-4BC3-BE2C-DE27444752B1}" dt="2024-05-16T03:18:44.630" v="548" actId="20577"/>
          <ac:spMkLst>
            <pc:docMk/>
            <pc:sldMk cId="54159005" sldId="2147483257"/>
            <ac:spMk id="7" creationId="{13A6F208-0170-4397-CCA2-B4443E3A8100}"/>
          </ac:spMkLst>
        </pc:spChg>
      </pc:sldChg>
      <pc:sldChg chg="modSp mod delCm">
        <pc:chgData name="Daniel Roelink" userId="d7dc17b7-5a31-400d-a840-720ea750f6c5" providerId="ADAL" clId="{C5A659AA-A930-4BC3-BE2C-DE27444752B1}" dt="2024-05-16T03:18:50.422" v="555" actId="20577"/>
        <pc:sldMkLst>
          <pc:docMk/>
          <pc:sldMk cId="1845196728" sldId="2147483258"/>
        </pc:sldMkLst>
        <pc:spChg chg="mod">
          <ac:chgData name="Daniel Roelink" userId="d7dc17b7-5a31-400d-a840-720ea750f6c5" providerId="ADAL" clId="{C5A659AA-A930-4BC3-BE2C-DE27444752B1}" dt="2024-05-16T03:18:50.422" v="555" actId="20577"/>
          <ac:spMkLst>
            <pc:docMk/>
            <pc:sldMk cId="1845196728" sldId="2147483258"/>
            <ac:spMk id="7" creationId="{13A6F208-0170-4397-CCA2-B4443E3A8100}"/>
          </ac:spMkLst>
        </pc:spChg>
        <pc:extLst>
          <p:ext xmlns:p="http://schemas.openxmlformats.org/presentationml/2006/main" uri="{D6D511B9-2390-475A-947B-AFAB55BFBCF1}">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1845196728" sldId="2147483258"/>
                <pc2:cmMk id="{E3FB89DB-B6E7-4042-AFAD-616CBA036FBB}"/>
              </pc2:cmMkLst>
            </pc226:cmChg>
          </p:ext>
        </pc:extLst>
      </pc:sldChg>
      <pc:sldChg chg="modSp mod delCm">
        <pc:chgData name="Daniel Roelink" userId="d7dc17b7-5a31-400d-a840-720ea750f6c5" providerId="ADAL" clId="{C5A659AA-A930-4BC3-BE2C-DE27444752B1}" dt="2024-05-16T03:18:58.383" v="566" actId="20577"/>
        <pc:sldMkLst>
          <pc:docMk/>
          <pc:sldMk cId="2135383133" sldId="2147483259"/>
        </pc:sldMkLst>
        <pc:spChg chg="mod">
          <ac:chgData name="Daniel Roelink" userId="d7dc17b7-5a31-400d-a840-720ea750f6c5" providerId="ADAL" clId="{C5A659AA-A930-4BC3-BE2C-DE27444752B1}" dt="2024-05-16T03:18:58.383" v="566" actId="20577"/>
          <ac:spMkLst>
            <pc:docMk/>
            <pc:sldMk cId="2135383133" sldId="2147483259"/>
            <ac:spMk id="7" creationId="{13A6F208-0170-4397-CCA2-B4443E3A8100}"/>
          </ac:spMkLst>
        </pc:spChg>
        <pc:extLst>
          <p:ext xmlns:p="http://schemas.openxmlformats.org/presentationml/2006/main" uri="{D6D511B9-2390-475A-947B-AFAB55BFBCF1}">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2135383133" sldId="2147483259"/>
                <pc2:cmMk id="{4D7CE8F9-DEC4-4017-867B-62512FAAB9F7}"/>
              </pc2:cmMkLst>
            </pc226:cmChg>
          </p:ext>
        </pc:extLst>
      </pc:sldChg>
      <pc:sldChg chg="modSp mod">
        <pc:chgData name="Daniel Roelink" userId="d7dc17b7-5a31-400d-a840-720ea750f6c5" providerId="ADAL" clId="{C5A659AA-A930-4BC3-BE2C-DE27444752B1}" dt="2024-05-16T03:19:08.999" v="586" actId="20577"/>
        <pc:sldMkLst>
          <pc:docMk/>
          <pc:sldMk cId="3289779522" sldId="2147483260"/>
        </pc:sldMkLst>
        <pc:spChg chg="mod">
          <ac:chgData name="Daniel Roelink" userId="d7dc17b7-5a31-400d-a840-720ea750f6c5" providerId="ADAL" clId="{C5A659AA-A930-4BC3-BE2C-DE27444752B1}" dt="2024-05-16T03:19:08.999" v="586" actId="20577"/>
          <ac:spMkLst>
            <pc:docMk/>
            <pc:sldMk cId="3289779522" sldId="2147483260"/>
            <ac:spMk id="7" creationId="{13A6F208-0170-4397-CCA2-B4443E3A8100}"/>
          </ac:spMkLst>
        </pc:spChg>
      </pc:sldChg>
      <pc:sldChg chg="delSp modSp mod delCm">
        <pc:chgData name="Daniel Roelink" userId="d7dc17b7-5a31-400d-a840-720ea750f6c5" providerId="ADAL" clId="{C5A659AA-A930-4BC3-BE2C-DE27444752B1}" dt="2024-05-16T03:19:39.150" v="601" actId="478"/>
        <pc:sldMkLst>
          <pc:docMk/>
          <pc:sldMk cId="3935876405" sldId="2147483261"/>
        </pc:sldMkLst>
        <pc:spChg chg="del mod">
          <ac:chgData name="Daniel Roelink" userId="d7dc17b7-5a31-400d-a840-720ea750f6c5" providerId="ADAL" clId="{C5A659AA-A930-4BC3-BE2C-DE27444752B1}" dt="2024-05-16T03:19:39.150" v="601" actId="478"/>
          <ac:spMkLst>
            <pc:docMk/>
            <pc:sldMk cId="3935876405" sldId="2147483261"/>
            <ac:spMk id="7" creationId="{13A6F208-0170-4397-CCA2-B4443E3A8100}"/>
          </ac:spMkLst>
        </pc:spChg>
        <pc:extLst>
          <p:ext xmlns:p="http://schemas.openxmlformats.org/presentationml/2006/main" uri="{D6D511B9-2390-475A-947B-AFAB55BFBCF1}">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3935876405" sldId="2147483261"/>
                <pc2:cmMk id="{9BC69812-1A85-42A7-BBF8-C891937F8AD5}"/>
              </pc2:cmMkLst>
            </pc226:cmChg>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3935876405" sldId="2147483261"/>
                <pc2:cmMk id="{91627EF7-A3FF-426B-B33F-06AA53639CE0}"/>
              </pc2:cmMkLst>
            </pc226:cmChg>
          </p:ext>
        </pc:extLst>
      </pc:sldChg>
      <pc:sldChg chg="delSp mod delCm">
        <pc:chgData name="Daniel Roelink" userId="d7dc17b7-5a31-400d-a840-720ea750f6c5" providerId="ADAL" clId="{C5A659AA-A930-4BC3-BE2C-DE27444752B1}" dt="2024-05-16T03:19:42.513" v="602" actId="478"/>
        <pc:sldMkLst>
          <pc:docMk/>
          <pc:sldMk cId="836749032" sldId="2147483262"/>
        </pc:sldMkLst>
        <pc:spChg chg="del">
          <ac:chgData name="Daniel Roelink" userId="d7dc17b7-5a31-400d-a840-720ea750f6c5" providerId="ADAL" clId="{C5A659AA-A930-4BC3-BE2C-DE27444752B1}" dt="2024-05-16T03:19:42.513" v="602" actId="478"/>
          <ac:spMkLst>
            <pc:docMk/>
            <pc:sldMk cId="836749032" sldId="2147483262"/>
            <ac:spMk id="7" creationId="{13A6F208-0170-4397-CCA2-B4443E3A8100}"/>
          </ac:spMkLst>
        </pc:spChg>
        <pc:extLst>
          <p:ext xmlns:p="http://schemas.openxmlformats.org/presentationml/2006/main" uri="{D6D511B9-2390-475A-947B-AFAB55BFBCF1}">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836749032" sldId="2147483262"/>
                <pc2:cmMk id="{C6BA4001-C948-4AF8-A591-6C95B0A20B79}"/>
              </pc2:cmMkLst>
            </pc226:cmChg>
          </p:ext>
        </pc:extLst>
      </pc:sldChg>
      <pc:sldChg chg="delSp mod delCm">
        <pc:chgData name="Daniel Roelink" userId="d7dc17b7-5a31-400d-a840-720ea750f6c5" providerId="ADAL" clId="{C5A659AA-A930-4BC3-BE2C-DE27444752B1}" dt="2024-05-16T03:19:56.752" v="618" actId="478"/>
        <pc:sldMkLst>
          <pc:docMk/>
          <pc:sldMk cId="2406280548" sldId="2147483265"/>
        </pc:sldMkLst>
        <pc:spChg chg="del">
          <ac:chgData name="Daniel Roelink" userId="d7dc17b7-5a31-400d-a840-720ea750f6c5" providerId="ADAL" clId="{C5A659AA-A930-4BC3-BE2C-DE27444752B1}" dt="2024-05-16T03:19:56.752" v="618" actId="478"/>
          <ac:spMkLst>
            <pc:docMk/>
            <pc:sldMk cId="2406280548" sldId="2147483265"/>
            <ac:spMk id="7" creationId="{13A6F208-0170-4397-CCA2-B4443E3A8100}"/>
          </ac:spMkLst>
        </pc:spChg>
        <pc:extLst>
          <p:ext xmlns:p="http://schemas.openxmlformats.org/presentationml/2006/main" uri="{D6D511B9-2390-475A-947B-AFAB55BFBCF1}">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2406280548" sldId="2147483265"/>
                <pc2:cmMk id="{65CB9003-9D25-4AE1-8913-FAFB90F35F17}"/>
              </pc2:cmMkLst>
            </pc226:cmChg>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2406280548" sldId="2147483265"/>
                <pc2:cmMk id="{3B18F345-CF68-446B-937C-6308FFFBBFD5}"/>
              </pc2:cmMkLst>
            </pc226:cmChg>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2406280548" sldId="2147483265"/>
                <pc2:cmMk id="{620BC1FB-83D5-45ED-94D7-DFE3732171A2}"/>
              </pc2:cmMkLst>
            </pc226:cmChg>
          </p:ext>
        </pc:extLst>
      </pc:sldChg>
      <pc:sldChg chg="delSp modSp mod delCm">
        <pc:chgData name="Daniel Roelink" userId="d7dc17b7-5a31-400d-a840-720ea750f6c5" providerId="ADAL" clId="{C5A659AA-A930-4BC3-BE2C-DE27444752B1}" dt="2024-05-16T03:21:30.031" v="723" actId="20577"/>
        <pc:sldMkLst>
          <pc:docMk/>
          <pc:sldMk cId="3616353155" sldId="2147483266"/>
        </pc:sldMkLst>
        <pc:spChg chg="mod">
          <ac:chgData name="Daniel Roelink" userId="d7dc17b7-5a31-400d-a840-720ea750f6c5" providerId="ADAL" clId="{C5A659AA-A930-4BC3-BE2C-DE27444752B1}" dt="2024-05-16T03:21:30.031" v="723" actId="20577"/>
          <ac:spMkLst>
            <pc:docMk/>
            <pc:sldMk cId="3616353155" sldId="2147483266"/>
            <ac:spMk id="3" creationId="{2465C298-67A1-0648-3825-4C10812C5A74}"/>
          </ac:spMkLst>
        </pc:spChg>
        <pc:spChg chg="del">
          <ac:chgData name="Daniel Roelink" userId="d7dc17b7-5a31-400d-a840-720ea750f6c5" providerId="ADAL" clId="{C5A659AA-A930-4BC3-BE2C-DE27444752B1}" dt="2024-05-16T03:20:02.462" v="621" actId="478"/>
          <ac:spMkLst>
            <pc:docMk/>
            <pc:sldMk cId="3616353155" sldId="2147483266"/>
            <ac:spMk id="7" creationId="{13A6F208-0170-4397-CCA2-B4443E3A8100}"/>
          </ac:spMkLst>
        </pc:spChg>
        <pc:extLst>
          <p:ext xmlns:p="http://schemas.openxmlformats.org/presentationml/2006/main" uri="{D6D511B9-2390-475A-947B-AFAB55BFBCF1}">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3616353155" sldId="2147483266"/>
                <pc2:cmMk id="{F5D8BCC4-7C1F-4AD4-A075-3C12785A86D8}"/>
              </pc2:cmMkLst>
            </pc226:cmChg>
          </p:ext>
        </pc:extLst>
      </pc:sldChg>
      <pc:sldChg chg="delSp mod">
        <pc:chgData name="Daniel Roelink" userId="d7dc17b7-5a31-400d-a840-720ea750f6c5" providerId="ADAL" clId="{C5A659AA-A930-4BC3-BE2C-DE27444752B1}" dt="2024-05-16T03:20:03.951" v="622" actId="478"/>
        <pc:sldMkLst>
          <pc:docMk/>
          <pc:sldMk cId="1794012848" sldId="2147483267"/>
        </pc:sldMkLst>
        <pc:spChg chg="del">
          <ac:chgData name="Daniel Roelink" userId="d7dc17b7-5a31-400d-a840-720ea750f6c5" providerId="ADAL" clId="{C5A659AA-A930-4BC3-BE2C-DE27444752B1}" dt="2024-05-16T03:20:03.951" v="622" actId="478"/>
          <ac:spMkLst>
            <pc:docMk/>
            <pc:sldMk cId="1794012848" sldId="2147483267"/>
            <ac:spMk id="7" creationId="{13A6F208-0170-4397-CCA2-B4443E3A8100}"/>
          </ac:spMkLst>
        </pc:spChg>
      </pc:sldChg>
      <pc:sldChg chg="delSp modSp mod">
        <pc:chgData name="Daniel Roelink" userId="d7dc17b7-5a31-400d-a840-720ea750f6c5" providerId="ADAL" clId="{C5A659AA-A930-4BC3-BE2C-DE27444752B1}" dt="2024-05-16T03:19:59.814" v="620" actId="478"/>
        <pc:sldMkLst>
          <pc:docMk/>
          <pc:sldMk cId="3730176135" sldId="2147483268"/>
        </pc:sldMkLst>
        <pc:spChg chg="del mod">
          <ac:chgData name="Daniel Roelink" userId="d7dc17b7-5a31-400d-a840-720ea750f6c5" providerId="ADAL" clId="{C5A659AA-A930-4BC3-BE2C-DE27444752B1}" dt="2024-05-16T03:19:59.814" v="620" actId="478"/>
          <ac:spMkLst>
            <pc:docMk/>
            <pc:sldMk cId="3730176135" sldId="2147483268"/>
            <ac:spMk id="7" creationId="{13A6F208-0170-4397-CCA2-B4443E3A8100}"/>
          </ac:spMkLst>
        </pc:spChg>
      </pc:sldChg>
      <pc:sldChg chg="delSp mod delCm">
        <pc:chgData name="Daniel Roelink" userId="d7dc17b7-5a31-400d-a840-720ea750f6c5" providerId="ADAL" clId="{C5A659AA-A930-4BC3-BE2C-DE27444752B1}" dt="2024-05-16T03:20:05.415" v="623" actId="478"/>
        <pc:sldMkLst>
          <pc:docMk/>
          <pc:sldMk cId="3951052019" sldId="2147483269"/>
        </pc:sldMkLst>
        <pc:spChg chg="del">
          <ac:chgData name="Daniel Roelink" userId="d7dc17b7-5a31-400d-a840-720ea750f6c5" providerId="ADAL" clId="{C5A659AA-A930-4BC3-BE2C-DE27444752B1}" dt="2024-05-16T03:20:05.415" v="623" actId="478"/>
          <ac:spMkLst>
            <pc:docMk/>
            <pc:sldMk cId="3951052019" sldId="2147483269"/>
            <ac:spMk id="7" creationId="{13A6F208-0170-4397-CCA2-B4443E3A8100}"/>
          </ac:spMkLst>
        </pc:spChg>
        <pc:extLst>
          <p:ext xmlns:p="http://schemas.openxmlformats.org/presentationml/2006/main" uri="{D6D511B9-2390-475A-947B-AFAB55BFBCF1}">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3951052019" sldId="2147483269"/>
                <pc2:cmMk id="{0B62AB35-911A-4AE8-A17B-25FF1A8317A3}"/>
              </pc2:cmMkLst>
            </pc226:cmChg>
          </p:ext>
        </pc:extLst>
      </pc:sldChg>
      <pc:sldChg chg="delSp mod delCm">
        <pc:chgData name="Daniel Roelink" userId="d7dc17b7-5a31-400d-a840-720ea750f6c5" providerId="ADAL" clId="{C5A659AA-A930-4BC3-BE2C-DE27444752B1}" dt="2024-05-16T03:20:08.936" v="624" actId="478"/>
        <pc:sldMkLst>
          <pc:docMk/>
          <pc:sldMk cId="2463541623" sldId="2147483270"/>
        </pc:sldMkLst>
        <pc:spChg chg="del">
          <ac:chgData name="Daniel Roelink" userId="d7dc17b7-5a31-400d-a840-720ea750f6c5" providerId="ADAL" clId="{C5A659AA-A930-4BC3-BE2C-DE27444752B1}" dt="2024-05-16T03:20:08.936" v="624" actId="478"/>
          <ac:spMkLst>
            <pc:docMk/>
            <pc:sldMk cId="2463541623" sldId="2147483270"/>
            <ac:spMk id="7" creationId="{13A6F208-0170-4397-CCA2-B4443E3A8100}"/>
          </ac:spMkLst>
        </pc:spChg>
        <pc:extLst>
          <p:ext xmlns:p="http://schemas.openxmlformats.org/presentationml/2006/main" uri="{D6D511B9-2390-475A-947B-AFAB55BFBCF1}">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2463541623" sldId="2147483270"/>
                <pc2:cmMk id="{466E8D95-8657-462B-9301-A8CBE1EDFDF5}"/>
              </pc2:cmMkLst>
            </pc226:cmChg>
          </p:ext>
        </pc:extLst>
      </pc:sldChg>
      <pc:sldChg chg="modSp mod">
        <pc:chgData name="Daniel Roelink" userId="d7dc17b7-5a31-400d-a840-720ea750f6c5" providerId="ADAL" clId="{C5A659AA-A930-4BC3-BE2C-DE27444752B1}" dt="2024-05-16T03:20:13.800" v="637" actId="20577"/>
        <pc:sldMkLst>
          <pc:docMk/>
          <pc:sldMk cId="2922539620" sldId="2147483274"/>
        </pc:sldMkLst>
        <pc:spChg chg="mod">
          <ac:chgData name="Daniel Roelink" userId="d7dc17b7-5a31-400d-a840-720ea750f6c5" providerId="ADAL" clId="{C5A659AA-A930-4BC3-BE2C-DE27444752B1}" dt="2024-05-16T03:20:13.800" v="637" actId="20577"/>
          <ac:spMkLst>
            <pc:docMk/>
            <pc:sldMk cId="2922539620" sldId="2147483274"/>
            <ac:spMk id="20" creationId="{5FD7D616-1947-4553-A8E8-89C29E590E89}"/>
          </ac:spMkLst>
        </pc:spChg>
      </pc:sldChg>
      <pc:sldChg chg="delSp mod delCm">
        <pc:chgData name="Daniel Roelink" userId="d7dc17b7-5a31-400d-a840-720ea750f6c5" providerId="ADAL" clId="{C5A659AA-A930-4BC3-BE2C-DE27444752B1}" dt="2024-05-16T03:20:16.673" v="638" actId="478"/>
        <pc:sldMkLst>
          <pc:docMk/>
          <pc:sldMk cId="127100416" sldId="2147483275"/>
        </pc:sldMkLst>
        <pc:spChg chg="del">
          <ac:chgData name="Daniel Roelink" userId="d7dc17b7-5a31-400d-a840-720ea750f6c5" providerId="ADAL" clId="{C5A659AA-A930-4BC3-BE2C-DE27444752B1}" dt="2024-05-16T03:20:16.673" v="638" actId="478"/>
          <ac:spMkLst>
            <pc:docMk/>
            <pc:sldMk cId="127100416" sldId="2147483275"/>
            <ac:spMk id="7" creationId="{13A6F208-0170-4397-CCA2-B4443E3A8100}"/>
          </ac:spMkLst>
        </pc:spChg>
        <pc:extLst>
          <p:ext xmlns:p="http://schemas.openxmlformats.org/presentationml/2006/main" uri="{D6D511B9-2390-475A-947B-AFAB55BFBCF1}">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127100416" sldId="2147483275"/>
                <pc2:cmMk id="{4D817DEA-2EBD-42AC-B401-6C88305D8A6D}"/>
              </pc2:cmMkLst>
            </pc226:cmChg>
          </p:ext>
        </pc:extLst>
      </pc:sldChg>
      <pc:sldChg chg="modSp mod delCm">
        <pc:chgData name="Daniel Roelink" userId="d7dc17b7-5a31-400d-a840-720ea750f6c5" providerId="ADAL" clId="{C5A659AA-A930-4BC3-BE2C-DE27444752B1}" dt="2024-05-16T03:20:21.456" v="651" actId="20577"/>
        <pc:sldMkLst>
          <pc:docMk/>
          <pc:sldMk cId="3925915338" sldId="2147483276"/>
        </pc:sldMkLst>
        <pc:spChg chg="mod">
          <ac:chgData name="Daniel Roelink" userId="d7dc17b7-5a31-400d-a840-720ea750f6c5" providerId="ADAL" clId="{C5A659AA-A930-4BC3-BE2C-DE27444752B1}" dt="2024-05-16T03:20:21.456" v="651" actId="20577"/>
          <ac:spMkLst>
            <pc:docMk/>
            <pc:sldMk cId="3925915338" sldId="2147483276"/>
            <ac:spMk id="20" creationId="{5FD7D616-1947-4553-A8E8-89C29E590E89}"/>
          </ac:spMkLst>
        </pc:spChg>
        <pc:extLst>
          <p:ext xmlns:p="http://schemas.openxmlformats.org/presentationml/2006/main" uri="{D6D511B9-2390-475A-947B-AFAB55BFBCF1}">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3925915338" sldId="2147483276"/>
                <pc2:cmMk id="{69D3BD3E-60EB-4A69-822F-67AAE3AA8697}"/>
              </pc2:cmMkLst>
            </pc226:cmChg>
          </p:ext>
        </pc:extLst>
      </pc:sldChg>
      <pc:sldChg chg="delSp mod">
        <pc:chgData name="Daniel Roelink" userId="d7dc17b7-5a31-400d-a840-720ea750f6c5" providerId="ADAL" clId="{C5A659AA-A930-4BC3-BE2C-DE27444752B1}" dt="2024-05-16T03:20:27.016" v="652" actId="478"/>
        <pc:sldMkLst>
          <pc:docMk/>
          <pc:sldMk cId="431878014" sldId="2147483277"/>
        </pc:sldMkLst>
        <pc:spChg chg="del">
          <ac:chgData name="Daniel Roelink" userId="d7dc17b7-5a31-400d-a840-720ea750f6c5" providerId="ADAL" clId="{C5A659AA-A930-4BC3-BE2C-DE27444752B1}" dt="2024-05-16T03:20:27.016" v="652" actId="478"/>
          <ac:spMkLst>
            <pc:docMk/>
            <pc:sldMk cId="431878014" sldId="2147483277"/>
            <ac:spMk id="7" creationId="{13A6F208-0170-4397-CCA2-B4443E3A8100}"/>
          </ac:spMkLst>
        </pc:spChg>
      </pc:sldChg>
      <pc:sldChg chg="delSp mod">
        <pc:chgData name="Daniel Roelink" userId="d7dc17b7-5a31-400d-a840-720ea750f6c5" providerId="ADAL" clId="{C5A659AA-A930-4BC3-BE2C-DE27444752B1}" dt="2024-05-16T03:20:28.388" v="653" actId="478"/>
        <pc:sldMkLst>
          <pc:docMk/>
          <pc:sldMk cId="1552302539" sldId="2147483278"/>
        </pc:sldMkLst>
        <pc:spChg chg="del">
          <ac:chgData name="Daniel Roelink" userId="d7dc17b7-5a31-400d-a840-720ea750f6c5" providerId="ADAL" clId="{C5A659AA-A930-4BC3-BE2C-DE27444752B1}" dt="2024-05-16T03:20:28.388" v="653" actId="478"/>
          <ac:spMkLst>
            <pc:docMk/>
            <pc:sldMk cId="1552302539" sldId="2147483278"/>
            <ac:spMk id="7" creationId="{13A6F208-0170-4397-CCA2-B4443E3A8100}"/>
          </ac:spMkLst>
        </pc:spChg>
      </pc:sldChg>
      <pc:sldChg chg="modSp mod delCm">
        <pc:chgData name="Daniel Roelink" userId="d7dc17b7-5a31-400d-a840-720ea750f6c5" providerId="ADAL" clId="{C5A659AA-A930-4BC3-BE2C-DE27444752B1}" dt="2024-05-16T03:20:33.417" v="666" actId="20577"/>
        <pc:sldMkLst>
          <pc:docMk/>
          <pc:sldMk cId="767998722" sldId="2147483279"/>
        </pc:sldMkLst>
        <pc:spChg chg="mod">
          <ac:chgData name="Daniel Roelink" userId="d7dc17b7-5a31-400d-a840-720ea750f6c5" providerId="ADAL" clId="{C5A659AA-A930-4BC3-BE2C-DE27444752B1}" dt="2024-05-16T03:20:33.417" v="666" actId="20577"/>
          <ac:spMkLst>
            <pc:docMk/>
            <pc:sldMk cId="767998722" sldId="2147483279"/>
            <ac:spMk id="20" creationId="{5FD7D616-1947-4553-A8E8-89C29E590E89}"/>
          </ac:spMkLst>
        </pc:spChg>
        <pc:extLst>
          <p:ext xmlns:p="http://schemas.openxmlformats.org/presentationml/2006/main" uri="{D6D511B9-2390-475A-947B-AFAB55BFBCF1}">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767998722" sldId="2147483279"/>
                <pc2:cmMk id="{55D07251-4C48-4518-8113-85BB913AD86D}"/>
              </pc2:cmMkLst>
            </pc226:cmChg>
          </p:ext>
        </pc:extLst>
      </pc:sldChg>
      <pc:sldChg chg="modSp mod delCm">
        <pc:chgData name="Daniel Roelink" userId="d7dc17b7-5a31-400d-a840-720ea750f6c5" providerId="ADAL" clId="{C5A659AA-A930-4BC3-BE2C-DE27444752B1}" dt="2024-05-16T03:20:43.800" v="681" actId="20577"/>
        <pc:sldMkLst>
          <pc:docMk/>
          <pc:sldMk cId="2519764812" sldId="2147483281"/>
        </pc:sldMkLst>
        <pc:spChg chg="mod">
          <ac:chgData name="Daniel Roelink" userId="d7dc17b7-5a31-400d-a840-720ea750f6c5" providerId="ADAL" clId="{C5A659AA-A930-4BC3-BE2C-DE27444752B1}" dt="2024-05-16T03:20:43.800" v="681" actId="20577"/>
          <ac:spMkLst>
            <pc:docMk/>
            <pc:sldMk cId="2519764812" sldId="2147483281"/>
            <ac:spMk id="20" creationId="{5FD7D616-1947-4553-A8E8-89C29E590E89}"/>
          </ac:spMkLst>
        </pc:spChg>
        <pc:extLst>
          <p:ext xmlns:p="http://schemas.openxmlformats.org/presentationml/2006/main" uri="{D6D511B9-2390-475A-947B-AFAB55BFBCF1}">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2519764812" sldId="2147483281"/>
                <pc2:cmMk id="{1E92E425-2332-41ED-9060-0D0C231379D3}"/>
              </pc2:cmMkLst>
            </pc226:cmChg>
          </p:ext>
        </pc:extLst>
      </pc:sldChg>
      <pc:sldChg chg="delSp mod">
        <pc:chgData name="Daniel Roelink" userId="d7dc17b7-5a31-400d-a840-720ea750f6c5" providerId="ADAL" clId="{C5A659AA-A930-4BC3-BE2C-DE27444752B1}" dt="2024-05-16T03:20:50.718" v="682" actId="478"/>
        <pc:sldMkLst>
          <pc:docMk/>
          <pc:sldMk cId="565023447" sldId="2147483282"/>
        </pc:sldMkLst>
        <pc:spChg chg="del">
          <ac:chgData name="Daniel Roelink" userId="d7dc17b7-5a31-400d-a840-720ea750f6c5" providerId="ADAL" clId="{C5A659AA-A930-4BC3-BE2C-DE27444752B1}" dt="2024-05-16T03:20:50.718" v="682" actId="478"/>
          <ac:spMkLst>
            <pc:docMk/>
            <pc:sldMk cId="565023447" sldId="2147483282"/>
            <ac:spMk id="7" creationId="{13A6F208-0170-4397-CCA2-B4443E3A8100}"/>
          </ac:spMkLst>
        </pc:spChg>
      </pc:sldChg>
      <pc:sldChg chg="modSp mod delCm">
        <pc:chgData name="Daniel Roelink" userId="d7dc17b7-5a31-400d-a840-720ea750f6c5" providerId="ADAL" clId="{C5A659AA-A930-4BC3-BE2C-DE27444752B1}" dt="2024-05-16T03:20:57.905" v="691" actId="20577"/>
        <pc:sldMkLst>
          <pc:docMk/>
          <pc:sldMk cId="532084671" sldId="2147483283"/>
        </pc:sldMkLst>
        <pc:spChg chg="mod">
          <ac:chgData name="Daniel Roelink" userId="d7dc17b7-5a31-400d-a840-720ea750f6c5" providerId="ADAL" clId="{C5A659AA-A930-4BC3-BE2C-DE27444752B1}" dt="2024-05-16T03:20:57.905" v="691" actId="20577"/>
          <ac:spMkLst>
            <pc:docMk/>
            <pc:sldMk cId="532084671" sldId="2147483283"/>
            <ac:spMk id="20" creationId="{5FD7D616-1947-4553-A8E8-89C29E590E89}"/>
          </ac:spMkLst>
        </pc:spChg>
        <pc:extLst>
          <p:ext xmlns:p="http://schemas.openxmlformats.org/presentationml/2006/main" uri="{D6D511B9-2390-475A-947B-AFAB55BFBCF1}">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532084671" sldId="2147483283"/>
                <pc2:cmMk id="{E7AA970E-DA98-4FC2-A5DE-7719384B5BD8}"/>
              </pc2:cmMkLst>
            </pc226:cmChg>
          </p:ext>
        </pc:extLst>
      </pc:sldChg>
      <pc:sldChg chg="delSp mod">
        <pc:chgData name="Daniel Roelink" userId="d7dc17b7-5a31-400d-a840-720ea750f6c5" providerId="ADAL" clId="{C5A659AA-A930-4BC3-BE2C-DE27444752B1}" dt="2024-05-16T03:21:01.544" v="692" actId="478"/>
        <pc:sldMkLst>
          <pc:docMk/>
          <pc:sldMk cId="2652651569" sldId="2147483284"/>
        </pc:sldMkLst>
        <pc:spChg chg="del">
          <ac:chgData name="Daniel Roelink" userId="d7dc17b7-5a31-400d-a840-720ea750f6c5" providerId="ADAL" clId="{C5A659AA-A930-4BC3-BE2C-DE27444752B1}" dt="2024-05-16T03:21:01.544" v="692" actId="478"/>
          <ac:spMkLst>
            <pc:docMk/>
            <pc:sldMk cId="2652651569" sldId="2147483284"/>
            <ac:spMk id="7" creationId="{13A6F208-0170-4397-CCA2-B4443E3A8100}"/>
          </ac:spMkLst>
        </pc:spChg>
      </pc:sldChg>
      <pc:sldChg chg="modSp mod delCm">
        <pc:chgData name="Daniel Roelink" userId="d7dc17b7-5a31-400d-a840-720ea750f6c5" providerId="ADAL" clId="{C5A659AA-A930-4BC3-BE2C-DE27444752B1}" dt="2024-05-16T03:21:05.543" v="700" actId="20577"/>
        <pc:sldMkLst>
          <pc:docMk/>
          <pc:sldMk cId="3288014265" sldId="2147483285"/>
        </pc:sldMkLst>
        <pc:spChg chg="mod">
          <ac:chgData name="Daniel Roelink" userId="d7dc17b7-5a31-400d-a840-720ea750f6c5" providerId="ADAL" clId="{C5A659AA-A930-4BC3-BE2C-DE27444752B1}" dt="2024-05-16T03:21:05.543" v="700" actId="20577"/>
          <ac:spMkLst>
            <pc:docMk/>
            <pc:sldMk cId="3288014265" sldId="2147483285"/>
            <ac:spMk id="20" creationId="{5FD7D616-1947-4553-A8E8-89C29E590E89}"/>
          </ac:spMkLst>
        </pc:spChg>
        <pc:extLst>
          <p:ext xmlns:p="http://schemas.openxmlformats.org/presentationml/2006/main" uri="{D6D511B9-2390-475A-947B-AFAB55BFBCF1}">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3288014265" sldId="2147483285"/>
                <pc2:cmMk id="{6B361ECA-AA0C-400F-ADC4-5D12A9D2AEE1}"/>
              </pc2:cmMkLst>
            </pc226:cmChg>
          </p:ext>
        </pc:extLst>
      </pc:sldChg>
      <pc:sldChg chg="delSp mod">
        <pc:chgData name="Daniel Roelink" userId="d7dc17b7-5a31-400d-a840-720ea750f6c5" providerId="ADAL" clId="{C5A659AA-A930-4BC3-BE2C-DE27444752B1}" dt="2024-05-16T03:21:09.721" v="701" actId="478"/>
        <pc:sldMkLst>
          <pc:docMk/>
          <pc:sldMk cId="1614481584" sldId="2147483286"/>
        </pc:sldMkLst>
        <pc:spChg chg="del">
          <ac:chgData name="Daniel Roelink" userId="d7dc17b7-5a31-400d-a840-720ea750f6c5" providerId="ADAL" clId="{C5A659AA-A930-4BC3-BE2C-DE27444752B1}" dt="2024-05-16T03:21:09.721" v="701" actId="478"/>
          <ac:spMkLst>
            <pc:docMk/>
            <pc:sldMk cId="1614481584" sldId="2147483286"/>
            <ac:spMk id="7" creationId="{13A6F208-0170-4397-CCA2-B4443E3A8100}"/>
          </ac:spMkLst>
        </pc:spChg>
      </pc:sldChg>
      <pc:sldChg chg="delSp mod delCm">
        <pc:chgData name="Daniel Roelink" userId="d7dc17b7-5a31-400d-a840-720ea750f6c5" providerId="ADAL" clId="{C5A659AA-A930-4BC3-BE2C-DE27444752B1}" dt="2024-05-16T03:21:11.815" v="702" actId="478"/>
        <pc:sldMkLst>
          <pc:docMk/>
          <pc:sldMk cId="718980420" sldId="2147483287"/>
        </pc:sldMkLst>
        <pc:spChg chg="del">
          <ac:chgData name="Daniel Roelink" userId="d7dc17b7-5a31-400d-a840-720ea750f6c5" providerId="ADAL" clId="{C5A659AA-A930-4BC3-BE2C-DE27444752B1}" dt="2024-05-16T03:21:11.815" v="702" actId="478"/>
          <ac:spMkLst>
            <pc:docMk/>
            <pc:sldMk cId="718980420" sldId="2147483287"/>
            <ac:spMk id="7" creationId="{13A6F208-0170-4397-CCA2-B4443E3A8100}"/>
          </ac:spMkLst>
        </pc:spChg>
        <pc:extLst>
          <p:ext xmlns:p="http://schemas.openxmlformats.org/presentationml/2006/main" uri="{D6D511B9-2390-475A-947B-AFAB55BFBCF1}">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718980420" sldId="2147483287"/>
                <pc2:cmMk id="{27B04E81-C421-4278-B5F2-35746EE4250F}"/>
              </pc2:cmMkLst>
            </pc226:cmChg>
          </p:ext>
        </pc:extLst>
      </pc:sldChg>
      <pc:sldChg chg="modSp mod">
        <pc:chgData name="Daniel Roelink" userId="d7dc17b7-5a31-400d-a840-720ea750f6c5" providerId="ADAL" clId="{C5A659AA-A930-4BC3-BE2C-DE27444752B1}" dt="2024-05-16T03:21:16.807" v="715" actId="20577"/>
        <pc:sldMkLst>
          <pc:docMk/>
          <pc:sldMk cId="3039748231" sldId="2147483288"/>
        </pc:sldMkLst>
        <pc:spChg chg="mod">
          <ac:chgData name="Daniel Roelink" userId="d7dc17b7-5a31-400d-a840-720ea750f6c5" providerId="ADAL" clId="{C5A659AA-A930-4BC3-BE2C-DE27444752B1}" dt="2024-05-16T03:21:16.807" v="715" actId="20577"/>
          <ac:spMkLst>
            <pc:docMk/>
            <pc:sldMk cId="3039748231" sldId="2147483288"/>
            <ac:spMk id="20" creationId="{5FD7D616-1947-4553-A8E8-89C29E590E89}"/>
          </ac:spMkLst>
        </pc:spChg>
      </pc:sldChg>
      <pc:sldChg chg="delSp mod">
        <pc:chgData name="Daniel Roelink" userId="d7dc17b7-5a31-400d-a840-720ea750f6c5" providerId="ADAL" clId="{C5A659AA-A930-4BC3-BE2C-DE27444752B1}" dt="2024-05-16T03:20:39.642" v="668" actId="478"/>
        <pc:sldMkLst>
          <pc:docMk/>
          <pc:sldMk cId="1495432118" sldId="2147483289"/>
        </pc:sldMkLst>
        <pc:spChg chg="del">
          <ac:chgData name="Daniel Roelink" userId="d7dc17b7-5a31-400d-a840-720ea750f6c5" providerId="ADAL" clId="{C5A659AA-A930-4BC3-BE2C-DE27444752B1}" dt="2024-05-16T03:20:39.642" v="668" actId="478"/>
          <ac:spMkLst>
            <pc:docMk/>
            <pc:sldMk cId="1495432118" sldId="2147483289"/>
            <ac:spMk id="7" creationId="{13A6F208-0170-4397-CCA2-B4443E3A8100}"/>
          </ac:spMkLst>
        </pc:spChg>
      </pc:sldChg>
      <pc:sldChg chg="modSp mod">
        <pc:chgData name="Daniel Roelink" userId="d7dc17b7-5a31-400d-a840-720ea750f6c5" providerId="ADAL" clId="{C5A659AA-A930-4BC3-BE2C-DE27444752B1}" dt="2024-05-16T03:08:22.407" v="40" actId="20577"/>
        <pc:sldMkLst>
          <pc:docMk/>
          <pc:sldMk cId="3252557393" sldId="2147483291"/>
        </pc:sldMkLst>
        <pc:spChg chg="mod">
          <ac:chgData name="Daniel Roelink" userId="d7dc17b7-5a31-400d-a840-720ea750f6c5" providerId="ADAL" clId="{C5A659AA-A930-4BC3-BE2C-DE27444752B1}" dt="2024-05-16T03:08:12.271" v="26" actId="20577"/>
          <ac:spMkLst>
            <pc:docMk/>
            <pc:sldMk cId="3252557393" sldId="2147483291"/>
            <ac:spMk id="3" creationId="{A6F739C7-E9D9-B5F0-3187-A9B8F125B476}"/>
          </ac:spMkLst>
        </pc:spChg>
        <pc:spChg chg="mod">
          <ac:chgData name="Daniel Roelink" userId="d7dc17b7-5a31-400d-a840-720ea750f6c5" providerId="ADAL" clId="{C5A659AA-A930-4BC3-BE2C-DE27444752B1}" dt="2024-05-16T03:08:22.407" v="40" actId="20577"/>
          <ac:spMkLst>
            <pc:docMk/>
            <pc:sldMk cId="3252557393" sldId="2147483291"/>
            <ac:spMk id="20" creationId="{3C2726A8-0C2C-406E-B622-2F16A4D978D4}"/>
          </ac:spMkLst>
        </pc:spChg>
      </pc:sldChg>
      <pc:sldChg chg="modSp mod delCm">
        <pc:chgData name="Daniel Roelink" userId="d7dc17b7-5a31-400d-a840-720ea750f6c5" providerId="ADAL" clId="{C5A659AA-A930-4BC3-BE2C-DE27444752B1}" dt="2024-05-16T03:13:22.687" v="234" actId="20577"/>
        <pc:sldMkLst>
          <pc:docMk/>
          <pc:sldMk cId="3494975559" sldId="2147483292"/>
        </pc:sldMkLst>
        <pc:spChg chg="mod">
          <ac:chgData name="Daniel Roelink" userId="d7dc17b7-5a31-400d-a840-720ea750f6c5" providerId="ADAL" clId="{C5A659AA-A930-4BC3-BE2C-DE27444752B1}" dt="2024-05-16T03:13:22.687" v="234" actId="20577"/>
          <ac:spMkLst>
            <pc:docMk/>
            <pc:sldMk cId="3494975559" sldId="2147483292"/>
            <ac:spMk id="7" creationId="{13A6F208-0170-4397-CCA2-B4443E3A8100}"/>
          </ac:spMkLst>
        </pc:spChg>
        <pc:extLst>
          <p:ext xmlns:p="http://schemas.openxmlformats.org/presentationml/2006/main" uri="{D6D511B9-2390-475A-947B-AFAB55BFBCF1}">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3494975559" sldId="2147483292"/>
                <pc2:cmMk id="{6F44751B-A0A2-4994-8394-C3126A392EE5}"/>
              </pc2:cmMkLst>
            </pc226:cmChg>
          </p:ext>
        </pc:extLst>
      </pc:sldChg>
      <pc:sldChg chg="delSp mod">
        <pc:chgData name="Daniel Roelink" userId="d7dc17b7-5a31-400d-a840-720ea750f6c5" providerId="ADAL" clId="{C5A659AA-A930-4BC3-BE2C-DE27444752B1}" dt="2024-05-16T03:20:37.395" v="667" actId="478"/>
        <pc:sldMkLst>
          <pc:docMk/>
          <pc:sldMk cId="4179679437" sldId="2147483293"/>
        </pc:sldMkLst>
        <pc:spChg chg="del">
          <ac:chgData name="Daniel Roelink" userId="d7dc17b7-5a31-400d-a840-720ea750f6c5" providerId="ADAL" clId="{C5A659AA-A930-4BC3-BE2C-DE27444752B1}" dt="2024-05-16T03:20:37.395" v="667" actId="478"/>
          <ac:spMkLst>
            <pc:docMk/>
            <pc:sldMk cId="4179679437" sldId="2147483293"/>
            <ac:spMk id="7" creationId="{13A6F208-0170-4397-CCA2-B4443E3A8100}"/>
          </ac:spMkLst>
        </pc:spChg>
      </pc:sldChg>
      <pc:sldChg chg="delSp mod delCm">
        <pc:chgData name="Daniel Roelink" userId="d7dc17b7-5a31-400d-a840-720ea750f6c5" providerId="ADAL" clId="{C5A659AA-A930-4BC3-BE2C-DE27444752B1}" dt="2024-05-16T03:19:55.081" v="617" actId="478"/>
        <pc:sldMkLst>
          <pc:docMk/>
          <pc:sldMk cId="3364342600" sldId="2147483295"/>
        </pc:sldMkLst>
        <pc:spChg chg="del">
          <ac:chgData name="Daniel Roelink" userId="d7dc17b7-5a31-400d-a840-720ea750f6c5" providerId="ADAL" clId="{C5A659AA-A930-4BC3-BE2C-DE27444752B1}" dt="2024-05-16T03:19:55.081" v="617" actId="478"/>
          <ac:spMkLst>
            <pc:docMk/>
            <pc:sldMk cId="3364342600" sldId="2147483295"/>
            <ac:spMk id="7" creationId="{13A6F208-0170-4397-CCA2-B4443E3A8100}"/>
          </ac:spMkLst>
        </pc:spChg>
        <pc:extLst>
          <p:ext xmlns:p="http://schemas.openxmlformats.org/presentationml/2006/main" uri="{D6D511B9-2390-475A-947B-AFAB55BFBCF1}">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3364342600" sldId="2147483295"/>
                <pc2:cmMk id="{E525660A-60B2-4992-81E1-1E3BE1A67969}"/>
              </pc2:cmMkLst>
            </pc226:cmChg>
          </p:ext>
        </pc:extLst>
      </pc:sldChg>
      <pc:sldChg chg="delSp mod delCm">
        <pc:chgData name="Daniel Roelink" userId="d7dc17b7-5a31-400d-a840-720ea750f6c5" providerId="ADAL" clId="{C5A659AA-A930-4BC3-BE2C-DE27444752B1}" dt="2024-05-16T03:19:52.592" v="616" actId="478"/>
        <pc:sldMkLst>
          <pc:docMk/>
          <pc:sldMk cId="970245474" sldId="2147483296"/>
        </pc:sldMkLst>
        <pc:spChg chg="del">
          <ac:chgData name="Daniel Roelink" userId="d7dc17b7-5a31-400d-a840-720ea750f6c5" providerId="ADAL" clId="{C5A659AA-A930-4BC3-BE2C-DE27444752B1}" dt="2024-05-16T03:19:52.592" v="616" actId="478"/>
          <ac:spMkLst>
            <pc:docMk/>
            <pc:sldMk cId="970245474" sldId="2147483296"/>
            <ac:spMk id="7" creationId="{13A6F208-0170-4397-CCA2-B4443E3A8100}"/>
          </ac:spMkLst>
        </pc:spChg>
        <pc:extLst>
          <p:ext xmlns:p="http://schemas.openxmlformats.org/presentationml/2006/main" uri="{D6D511B9-2390-475A-947B-AFAB55BFBCF1}">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970245474" sldId="2147483296"/>
                <pc2:cmMk id="{D3F0D529-85D2-4DDC-97B0-0F74F77DB1E7}"/>
              </pc2:cmMkLst>
            </pc226:cmChg>
          </p:ext>
        </pc:extLst>
      </pc:sldChg>
      <pc:sldChg chg="modSp mod delCm">
        <pc:chgData name="Daniel Roelink" userId="d7dc17b7-5a31-400d-a840-720ea750f6c5" providerId="ADAL" clId="{C5A659AA-A930-4BC3-BE2C-DE27444752B1}" dt="2024-05-16T03:09:15.975" v="84" actId="20577"/>
        <pc:sldMkLst>
          <pc:docMk/>
          <pc:sldMk cId="3516178641" sldId="2147483297"/>
        </pc:sldMkLst>
        <pc:spChg chg="mod">
          <ac:chgData name="Daniel Roelink" userId="d7dc17b7-5a31-400d-a840-720ea750f6c5" providerId="ADAL" clId="{C5A659AA-A930-4BC3-BE2C-DE27444752B1}" dt="2024-05-16T03:08:50.791" v="66" actId="20577"/>
          <ac:spMkLst>
            <pc:docMk/>
            <pc:sldMk cId="3516178641" sldId="2147483297"/>
            <ac:spMk id="5" creationId="{259F133C-5A75-9DBE-5922-81A0B3FF5D9E}"/>
          </ac:spMkLst>
        </pc:spChg>
        <pc:spChg chg="mod">
          <ac:chgData name="Daniel Roelink" userId="d7dc17b7-5a31-400d-a840-720ea750f6c5" providerId="ADAL" clId="{C5A659AA-A930-4BC3-BE2C-DE27444752B1}" dt="2024-05-16T03:09:04.984" v="77" actId="20577"/>
          <ac:spMkLst>
            <pc:docMk/>
            <pc:sldMk cId="3516178641" sldId="2147483297"/>
            <ac:spMk id="6" creationId="{2C04E033-6585-0D80-CB92-CF3EB202AC9D}"/>
          </ac:spMkLst>
        </pc:spChg>
        <pc:spChg chg="mod">
          <ac:chgData name="Daniel Roelink" userId="d7dc17b7-5a31-400d-a840-720ea750f6c5" providerId="ADAL" clId="{C5A659AA-A930-4BC3-BE2C-DE27444752B1}" dt="2024-05-16T03:09:15.975" v="84" actId="20577"/>
          <ac:spMkLst>
            <pc:docMk/>
            <pc:sldMk cId="3516178641" sldId="2147483297"/>
            <ac:spMk id="7" creationId="{13A6F208-0170-4397-CCA2-B4443E3A8100}"/>
          </ac:spMkLst>
        </pc:spChg>
        <pc:extLst>
          <p:ext xmlns:p="http://schemas.openxmlformats.org/presentationml/2006/main" uri="{D6D511B9-2390-475A-947B-AFAB55BFBCF1}">
            <pc226:cmChg xmlns:pc226="http://schemas.microsoft.com/office/powerpoint/2022/06/main/command" chg="del">
              <pc226:chgData name="Daniel Roelink" userId="d7dc17b7-5a31-400d-a840-720ea750f6c5" providerId="ADAL" clId="{C5A659AA-A930-4BC3-BE2C-DE27444752B1}" dt="2024-05-16T03:03:47.047" v="0"/>
              <pc2:cmMkLst xmlns:pc2="http://schemas.microsoft.com/office/powerpoint/2019/9/main/command">
                <pc:docMk/>
                <pc:sldMk cId="3516178641" sldId="2147483297"/>
                <pc2:cmMk id="{57683E8D-B448-4DD5-8A9C-82CEA7492D92}"/>
              </pc2:cmMkLst>
            </pc226:cmChg>
            <pc226:cmChg xmlns:pc226="http://schemas.microsoft.com/office/powerpoint/2022/06/main/command" chg="del">
              <pc226:chgData name="Daniel Roelink" userId="d7dc17b7-5a31-400d-a840-720ea750f6c5" providerId="ADAL" clId="{C5A659AA-A930-4BC3-BE2C-DE27444752B1}" dt="2024-05-16T03:03:47.047" v="0"/>
              <pc2:cmMkLst xmlns:pc2="http://schemas.microsoft.com/office/powerpoint/2019/9/main/command">
                <pc:docMk/>
                <pc:sldMk cId="3516178641" sldId="2147483297"/>
                <pc2:cmMk id="{56FED8A2-E5D1-4870-8C28-98F332D9FFE4}"/>
              </pc2:cmMkLst>
            </pc226:cmChg>
            <pc226:cmChg xmlns:pc226="http://schemas.microsoft.com/office/powerpoint/2022/06/main/command" chg="del">
              <pc226:chgData name="Daniel Roelink" userId="d7dc17b7-5a31-400d-a840-720ea750f6c5" providerId="ADAL" clId="{C5A659AA-A930-4BC3-BE2C-DE27444752B1}" dt="2024-05-16T03:03:47.047" v="0"/>
              <pc2:cmMkLst xmlns:pc2="http://schemas.microsoft.com/office/powerpoint/2019/9/main/command">
                <pc:docMk/>
                <pc:sldMk cId="3516178641" sldId="2147483297"/>
                <pc2:cmMk id="{442498C9-DCB2-40F7-994A-2256659511C7}"/>
              </pc2:cmMkLst>
            </pc226:cmChg>
          </p:ext>
        </pc:extLst>
      </pc:sldChg>
      <pc:sldChg chg="modSp mod delCm">
        <pc:chgData name="Daniel Roelink" userId="d7dc17b7-5a31-400d-a840-720ea750f6c5" providerId="ADAL" clId="{C5A659AA-A930-4BC3-BE2C-DE27444752B1}" dt="2024-05-16T03:12:31.119" v="175" actId="20577"/>
        <pc:sldMkLst>
          <pc:docMk/>
          <pc:sldMk cId="2675748542" sldId="2147483298"/>
        </pc:sldMkLst>
        <pc:spChg chg="mod">
          <ac:chgData name="Daniel Roelink" userId="d7dc17b7-5a31-400d-a840-720ea750f6c5" providerId="ADAL" clId="{C5A659AA-A930-4BC3-BE2C-DE27444752B1}" dt="2024-05-16T03:12:31.119" v="175" actId="20577"/>
          <ac:spMkLst>
            <pc:docMk/>
            <pc:sldMk cId="2675748542" sldId="2147483298"/>
            <ac:spMk id="7" creationId="{13A6F208-0170-4397-CCA2-B4443E3A8100}"/>
          </ac:spMkLst>
        </pc:spChg>
        <pc:extLst>
          <p:ext xmlns:p="http://schemas.openxmlformats.org/presentationml/2006/main" uri="{D6D511B9-2390-475A-947B-AFAB55BFBCF1}">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2675748542" sldId="2147483298"/>
                <pc2:cmMk id="{B890FB1B-7BD6-40FB-B624-45E95A25431A}"/>
              </pc2:cmMkLst>
            </pc226:cmChg>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2675748542" sldId="2147483298"/>
                <pc2:cmMk id="{9B16524B-004D-45F9-8303-33314F23B790}"/>
              </pc2:cmMkLst>
            </pc226:cmChg>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2675748542" sldId="2147483298"/>
                <pc2:cmMk id="{6915735C-AD18-48A6-B84B-88AA0BAF3D87}"/>
              </pc2:cmMkLst>
            </pc226:cmChg>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2675748542" sldId="2147483298"/>
                <pc2:cmMk id="{8DAA4A92-AA56-4B7F-BF1E-3876F23C8029}"/>
              </pc2:cmMkLst>
            </pc226:cmChg>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2675748542" sldId="2147483298"/>
                <pc2:cmMk id="{69F044A1-264E-45B3-92D4-5C98CEF3DA82}"/>
              </pc2:cmMkLst>
            </pc226:cmChg>
          </p:ext>
        </pc:extLst>
      </pc:sldChg>
      <pc:sldChg chg="modSp mod delCm">
        <pc:chgData name="Daniel Roelink" userId="d7dc17b7-5a31-400d-a840-720ea750f6c5" providerId="ADAL" clId="{C5A659AA-A930-4BC3-BE2C-DE27444752B1}" dt="2024-05-16T03:13:15.944" v="217" actId="20577"/>
        <pc:sldMkLst>
          <pc:docMk/>
          <pc:sldMk cId="2638242384" sldId="2147483299"/>
        </pc:sldMkLst>
        <pc:spChg chg="mod">
          <ac:chgData name="Daniel Roelink" userId="d7dc17b7-5a31-400d-a840-720ea750f6c5" providerId="ADAL" clId="{C5A659AA-A930-4BC3-BE2C-DE27444752B1}" dt="2024-05-16T03:13:15.944" v="217" actId="20577"/>
          <ac:spMkLst>
            <pc:docMk/>
            <pc:sldMk cId="2638242384" sldId="2147483299"/>
            <ac:spMk id="7" creationId="{13A6F208-0170-4397-CCA2-B4443E3A8100}"/>
          </ac:spMkLst>
        </pc:spChg>
        <pc:extLst>
          <p:ext xmlns:p="http://schemas.openxmlformats.org/presentationml/2006/main" uri="{D6D511B9-2390-475A-947B-AFAB55BFBCF1}">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2638242384" sldId="2147483299"/>
                <pc2:cmMk id="{36B0FD49-D45D-4841-8B82-16EEC83CAC9D}"/>
              </pc2:cmMkLst>
            </pc226:cmChg>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2638242384" sldId="2147483299"/>
                <pc2:cmMk id="{F32F015A-26FB-4B02-A5C3-7340B42941C8}"/>
              </pc2:cmMkLst>
            </pc226:cmChg>
          </p:ext>
        </pc:extLst>
      </pc:sldChg>
      <pc:sldChg chg="modSp mod delCm">
        <pc:chgData name="Daniel Roelink" userId="d7dc17b7-5a31-400d-a840-720ea750f6c5" providerId="ADAL" clId="{C5A659AA-A930-4BC3-BE2C-DE27444752B1}" dt="2024-05-16T03:13:28.847" v="241" actId="20577"/>
        <pc:sldMkLst>
          <pc:docMk/>
          <pc:sldMk cId="4239758768" sldId="2147483300"/>
        </pc:sldMkLst>
        <pc:spChg chg="mod">
          <ac:chgData name="Daniel Roelink" userId="d7dc17b7-5a31-400d-a840-720ea750f6c5" providerId="ADAL" clId="{C5A659AA-A930-4BC3-BE2C-DE27444752B1}" dt="2024-05-16T03:13:28.847" v="241" actId="20577"/>
          <ac:spMkLst>
            <pc:docMk/>
            <pc:sldMk cId="4239758768" sldId="2147483300"/>
            <ac:spMk id="7" creationId="{13A6F208-0170-4397-CCA2-B4443E3A8100}"/>
          </ac:spMkLst>
        </pc:spChg>
        <pc:extLst>
          <p:ext xmlns:p="http://schemas.openxmlformats.org/presentationml/2006/main" uri="{D6D511B9-2390-475A-947B-AFAB55BFBCF1}">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4239758768" sldId="2147483300"/>
                <pc2:cmMk id="{7EA9C200-D1D6-48E4-8AF3-CE8670BF453E}"/>
              </pc2:cmMkLst>
            </pc226:cmChg>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4239758768" sldId="2147483300"/>
                <pc2:cmMk id="{1FAC4713-E7F0-417F-812A-1D29871A68E5}"/>
              </pc2:cmMkLst>
            </pc226:cmChg>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4239758768" sldId="2147483300"/>
                <pc2:cmMk id="{074AE926-1A64-4AB7-BDC7-63742DCAF073}"/>
              </pc2:cmMkLst>
            </pc226:cmChg>
            <pc226:cmChg xmlns:pc226="http://schemas.microsoft.com/office/powerpoint/2022/06/main/command" chg="del">
              <pc226:chgData name="Daniel Roelink" userId="d7dc17b7-5a31-400d-a840-720ea750f6c5" providerId="ADAL" clId="{C5A659AA-A930-4BC3-BE2C-DE27444752B1}" dt="2024-05-16T03:06:08.250" v="1"/>
              <pc2:cmMkLst xmlns:pc2="http://schemas.microsoft.com/office/powerpoint/2019/9/main/command">
                <pc:docMk/>
                <pc:sldMk cId="4239758768" sldId="2147483300"/>
                <pc2:cmMk id="{2F1E0729-D8F1-4C70-ABDC-C83FC6F79C45}"/>
              </pc2:cmMkLst>
            </pc226:cmChg>
          </p:ext>
        </pc:extLst>
      </pc:sldChg>
    </pc:docChg>
  </pc:docChgLst>
  <pc:docChgLst>
    <pc:chgData name="Simon Dalla Pozza" userId="40220198-3bb8-4d25-8a32-b37175ce63e3" providerId="ADAL" clId="{7B88F1DE-612F-1A4C-B2FB-3BFCEF3EF33E}"/>
    <pc:docChg chg="undo redo custSel addSld delSld modSld sldOrd modMainMaster modSection">
      <pc:chgData name="Simon Dalla Pozza" userId="40220198-3bb8-4d25-8a32-b37175ce63e3" providerId="ADAL" clId="{7B88F1DE-612F-1A4C-B2FB-3BFCEF3EF33E}" dt="2024-06-30T23:42:22.614" v="414" actId="20577"/>
      <pc:docMkLst>
        <pc:docMk/>
      </pc:docMkLst>
      <pc:sldChg chg="modSp mod">
        <pc:chgData name="Simon Dalla Pozza" userId="40220198-3bb8-4d25-8a32-b37175ce63e3" providerId="ADAL" clId="{7B88F1DE-612F-1A4C-B2FB-3BFCEF3EF33E}" dt="2024-06-24T23:33:12.556" v="0" actId="207"/>
        <pc:sldMkLst>
          <pc:docMk/>
          <pc:sldMk cId="1473908503" sldId="360"/>
        </pc:sldMkLst>
        <pc:spChg chg="mod">
          <ac:chgData name="Simon Dalla Pozza" userId="40220198-3bb8-4d25-8a32-b37175ce63e3" providerId="ADAL" clId="{7B88F1DE-612F-1A4C-B2FB-3BFCEF3EF33E}" dt="2024-06-24T23:33:12.556" v="0" actId="207"/>
          <ac:spMkLst>
            <pc:docMk/>
            <pc:sldMk cId="1473908503" sldId="360"/>
            <ac:spMk id="17" creationId="{50245751-FABD-D891-F27A-E40EF25AF00C}"/>
          </ac:spMkLst>
        </pc:spChg>
      </pc:sldChg>
      <pc:sldChg chg="modSp mod">
        <pc:chgData name="Simon Dalla Pozza" userId="40220198-3bb8-4d25-8a32-b37175ce63e3" providerId="ADAL" clId="{7B88F1DE-612F-1A4C-B2FB-3BFCEF3EF33E}" dt="2024-06-24T23:33:37.036" v="2" actId="207"/>
        <pc:sldMkLst>
          <pc:docMk/>
          <pc:sldMk cId="1238411423" sldId="2147483166"/>
        </pc:sldMkLst>
        <pc:spChg chg="mod">
          <ac:chgData name="Simon Dalla Pozza" userId="40220198-3bb8-4d25-8a32-b37175ce63e3" providerId="ADAL" clId="{7B88F1DE-612F-1A4C-B2FB-3BFCEF3EF33E}" dt="2024-06-24T23:33:28.977" v="1" actId="207"/>
          <ac:spMkLst>
            <pc:docMk/>
            <pc:sldMk cId="1238411423" sldId="2147483166"/>
            <ac:spMk id="8" creationId="{D6E0EB1B-428F-759D-C2FF-3CBBA4111A99}"/>
          </ac:spMkLst>
        </pc:spChg>
        <pc:spChg chg="mod">
          <ac:chgData name="Simon Dalla Pozza" userId="40220198-3bb8-4d25-8a32-b37175ce63e3" providerId="ADAL" clId="{7B88F1DE-612F-1A4C-B2FB-3BFCEF3EF33E}" dt="2024-06-24T23:33:37.036" v="2" actId="207"/>
          <ac:spMkLst>
            <pc:docMk/>
            <pc:sldMk cId="1238411423" sldId="2147483166"/>
            <ac:spMk id="15" creationId="{24D69F9C-460C-BFD9-CD82-A287759EC4BA}"/>
          </ac:spMkLst>
        </pc:spChg>
        <pc:spChg chg="mod">
          <ac:chgData name="Simon Dalla Pozza" userId="40220198-3bb8-4d25-8a32-b37175ce63e3" providerId="ADAL" clId="{7B88F1DE-612F-1A4C-B2FB-3BFCEF3EF33E}" dt="2024-06-24T23:33:37.036" v="2" actId="207"/>
          <ac:spMkLst>
            <pc:docMk/>
            <pc:sldMk cId="1238411423" sldId="2147483166"/>
            <ac:spMk id="18" creationId="{48C86D05-97D9-741C-6F4E-4F66D4D31D94}"/>
          </ac:spMkLst>
        </pc:spChg>
        <pc:spChg chg="mod">
          <ac:chgData name="Simon Dalla Pozza" userId="40220198-3bb8-4d25-8a32-b37175ce63e3" providerId="ADAL" clId="{7B88F1DE-612F-1A4C-B2FB-3BFCEF3EF33E}" dt="2024-06-24T23:33:37.036" v="2" actId="207"/>
          <ac:spMkLst>
            <pc:docMk/>
            <pc:sldMk cId="1238411423" sldId="2147483166"/>
            <ac:spMk id="22" creationId="{0271D183-3DBB-262C-66DD-5F007279995F}"/>
          </ac:spMkLst>
        </pc:spChg>
      </pc:sldChg>
      <pc:sldChg chg="modSp mod">
        <pc:chgData name="Simon Dalla Pozza" userId="40220198-3bb8-4d25-8a32-b37175ce63e3" providerId="ADAL" clId="{7B88F1DE-612F-1A4C-B2FB-3BFCEF3EF33E}" dt="2024-06-24T23:34:41.922" v="21" actId="207"/>
        <pc:sldMkLst>
          <pc:docMk/>
          <pc:sldMk cId="1391716982" sldId="2147483167"/>
        </pc:sldMkLst>
        <pc:spChg chg="mod">
          <ac:chgData name="Simon Dalla Pozza" userId="40220198-3bb8-4d25-8a32-b37175ce63e3" providerId="ADAL" clId="{7B88F1DE-612F-1A4C-B2FB-3BFCEF3EF33E}" dt="2024-06-24T23:34:37.645" v="20" actId="207"/>
          <ac:spMkLst>
            <pc:docMk/>
            <pc:sldMk cId="1391716982" sldId="2147483167"/>
            <ac:spMk id="17" creationId="{50245751-FABD-D891-F27A-E40EF25AF00C}"/>
          </ac:spMkLst>
        </pc:spChg>
        <pc:spChg chg="mod">
          <ac:chgData name="Simon Dalla Pozza" userId="40220198-3bb8-4d25-8a32-b37175ce63e3" providerId="ADAL" clId="{7B88F1DE-612F-1A4C-B2FB-3BFCEF3EF33E}" dt="2024-06-24T23:34:41.922" v="21" actId="207"/>
          <ac:spMkLst>
            <pc:docMk/>
            <pc:sldMk cId="1391716982" sldId="2147483167"/>
            <ac:spMk id="18" creationId="{48C86D05-97D9-741C-6F4E-4F66D4D31D94}"/>
          </ac:spMkLst>
        </pc:spChg>
        <pc:spChg chg="mod">
          <ac:chgData name="Simon Dalla Pozza" userId="40220198-3bb8-4d25-8a32-b37175ce63e3" providerId="ADAL" clId="{7B88F1DE-612F-1A4C-B2FB-3BFCEF3EF33E}" dt="2024-06-24T23:34:41.922" v="21" actId="207"/>
          <ac:spMkLst>
            <pc:docMk/>
            <pc:sldMk cId="1391716982" sldId="2147483167"/>
            <ac:spMk id="22" creationId="{0271D183-3DBB-262C-66DD-5F007279995F}"/>
          </ac:spMkLst>
        </pc:spChg>
        <pc:spChg chg="mod">
          <ac:chgData name="Simon Dalla Pozza" userId="40220198-3bb8-4d25-8a32-b37175ce63e3" providerId="ADAL" clId="{7B88F1DE-612F-1A4C-B2FB-3BFCEF3EF33E}" dt="2024-06-24T23:34:41.922" v="21" actId="207"/>
          <ac:spMkLst>
            <pc:docMk/>
            <pc:sldMk cId="1391716982" sldId="2147483167"/>
            <ac:spMk id="24" creationId="{5A763C0D-29F9-BA7B-4923-052AC04D92A1}"/>
          </ac:spMkLst>
        </pc:spChg>
      </pc:sldChg>
      <pc:sldChg chg="modSp mod">
        <pc:chgData name="Simon Dalla Pozza" userId="40220198-3bb8-4d25-8a32-b37175ce63e3" providerId="ADAL" clId="{7B88F1DE-612F-1A4C-B2FB-3BFCEF3EF33E}" dt="2024-06-24T23:36:10.838" v="29" actId="207"/>
        <pc:sldMkLst>
          <pc:docMk/>
          <pc:sldMk cId="1867050045" sldId="2147483202"/>
        </pc:sldMkLst>
        <pc:spChg chg="mod">
          <ac:chgData name="Simon Dalla Pozza" userId="40220198-3bb8-4d25-8a32-b37175ce63e3" providerId="ADAL" clId="{7B88F1DE-612F-1A4C-B2FB-3BFCEF3EF33E}" dt="2024-06-24T23:36:10.838" v="29" actId="207"/>
          <ac:spMkLst>
            <pc:docMk/>
            <pc:sldMk cId="1867050045" sldId="2147483202"/>
            <ac:spMk id="15" creationId="{24D69F9C-460C-BFD9-CD82-A287759EC4BA}"/>
          </ac:spMkLst>
        </pc:spChg>
        <pc:spChg chg="mod">
          <ac:chgData name="Simon Dalla Pozza" userId="40220198-3bb8-4d25-8a32-b37175ce63e3" providerId="ADAL" clId="{7B88F1DE-612F-1A4C-B2FB-3BFCEF3EF33E}" dt="2024-06-24T23:36:06.038" v="28" actId="207"/>
          <ac:spMkLst>
            <pc:docMk/>
            <pc:sldMk cId="1867050045" sldId="2147483202"/>
            <ac:spMk id="17" creationId="{50245751-FABD-D891-F27A-E40EF25AF00C}"/>
          </ac:spMkLst>
        </pc:spChg>
        <pc:spChg chg="mod">
          <ac:chgData name="Simon Dalla Pozza" userId="40220198-3bb8-4d25-8a32-b37175ce63e3" providerId="ADAL" clId="{7B88F1DE-612F-1A4C-B2FB-3BFCEF3EF33E}" dt="2024-06-24T23:36:10.838" v="29" actId="207"/>
          <ac:spMkLst>
            <pc:docMk/>
            <pc:sldMk cId="1867050045" sldId="2147483202"/>
            <ac:spMk id="22" creationId="{0271D183-3DBB-262C-66DD-5F007279995F}"/>
          </ac:spMkLst>
        </pc:spChg>
        <pc:spChg chg="mod">
          <ac:chgData name="Simon Dalla Pozza" userId="40220198-3bb8-4d25-8a32-b37175ce63e3" providerId="ADAL" clId="{7B88F1DE-612F-1A4C-B2FB-3BFCEF3EF33E}" dt="2024-06-24T23:36:10.838" v="29" actId="207"/>
          <ac:spMkLst>
            <pc:docMk/>
            <pc:sldMk cId="1867050045" sldId="2147483202"/>
            <ac:spMk id="24" creationId="{5A763C0D-29F9-BA7B-4923-052AC04D92A1}"/>
          </ac:spMkLst>
        </pc:spChg>
      </pc:sldChg>
      <pc:sldChg chg="modSp mod">
        <pc:chgData name="Simon Dalla Pozza" userId="40220198-3bb8-4d25-8a32-b37175ce63e3" providerId="ADAL" clId="{7B88F1DE-612F-1A4C-B2FB-3BFCEF3EF33E}" dt="2024-06-24T23:38:13.060" v="56" actId="207"/>
        <pc:sldMkLst>
          <pc:docMk/>
          <pc:sldMk cId="1691595603" sldId="2147483203"/>
        </pc:sldMkLst>
        <pc:spChg chg="mod">
          <ac:chgData name="Simon Dalla Pozza" userId="40220198-3bb8-4d25-8a32-b37175ce63e3" providerId="ADAL" clId="{7B88F1DE-612F-1A4C-B2FB-3BFCEF3EF33E}" dt="2024-06-24T23:38:13.060" v="56" actId="207"/>
          <ac:spMkLst>
            <pc:docMk/>
            <pc:sldMk cId="1691595603" sldId="2147483203"/>
            <ac:spMk id="15" creationId="{24D69F9C-460C-BFD9-CD82-A287759EC4BA}"/>
          </ac:spMkLst>
        </pc:spChg>
        <pc:spChg chg="mod">
          <ac:chgData name="Simon Dalla Pozza" userId="40220198-3bb8-4d25-8a32-b37175ce63e3" providerId="ADAL" clId="{7B88F1DE-612F-1A4C-B2FB-3BFCEF3EF33E}" dt="2024-06-24T23:38:09.201" v="55" actId="207"/>
          <ac:spMkLst>
            <pc:docMk/>
            <pc:sldMk cId="1691595603" sldId="2147483203"/>
            <ac:spMk id="17" creationId="{50245751-FABD-D891-F27A-E40EF25AF00C}"/>
          </ac:spMkLst>
        </pc:spChg>
        <pc:spChg chg="mod">
          <ac:chgData name="Simon Dalla Pozza" userId="40220198-3bb8-4d25-8a32-b37175ce63e3" providerId="ADAL" clId="{7B88F1DE-612F-1A4C-B2FB-3BFCEF3EF33E}" dt="2024-06-24T23:38:13.060" v="56" actId="207"/>
          <ac:spMkLst>
            <pc:docMk/>
            <pc:sldMk cId="1691595603" sldId="2147483203"/>
            <ac:spMk id="18" creationId="{48C86D05-97D9-741C-6F4E-4F66D4D31D94}"/>
          </ac:spMkLst>
        </pc:spChg>
        <pc:spChg chg="mod">
          <ac:chgData name="Simon Dalla Pozza" userId="40220198-3bb8-4d25-8a32-b37175ce63e3" providerId="ADAL" clId="{7B88F1DE-612F-1A4C-B2FB-3BFCEF3EF33E}" dt="2024-06-24T23:38:13.060" v="56" actId="207"/>
          <ac:spMkLst>
            <pc:docMk/>
            <pc:sldMk cId="1691595603" sldId="2147483203"/>
            <ac:spMk id="24" creationId="{5A763C0D-29F9-BA7B-4923-052AC04D92A1}"/>
          </ac:spMkLst>
        </pc:spChg>
      </pc:sldChg>
      <pc:sldChg chg="modSp mod">
        <pc:chgData name="Simon Dalla Pozza" userId="40220198-3bb8-4d25-8a32-b37175ce63e3" providerId="ADAL" clId="{7B88F1DE-612F-1A4C-B2FB-3BFCEF3EF33E}" dt="2024-06-24T23:33:50.543" v="9" actId="1036"/>
        <pc:sldMkLst>
          <pc:docMk/>
          <pc:sldMk cId="2194587638" sldId="2147483205"/>
        </pc:sldMkLst>
        <pc:spChg chg="mod">
          <ac:chgData name="Simon Dalla Pozza" userId="40220198-3bb8-4d25-8a32-b37175ce63e3" providerId="ADAL" clId="{7B88F1DE-612F-1A4C-B2FB-3BFCEF3EF33E}" dt="2024-06-24T23:33:50.543" v="9" actId="1036"/>
          <ac:spMkLst>
            <pc:docMk/>
            <pc:sldMk cId="2194587638" sldId="2147483205"/>
            <ac:spMk id="2" creationId="{A640354F-3E32-A3B2-3D9B-A2A6173AD261}"/>
          </ac:spMkLst>
        </pc:spChg>
      </pc:sldChg>
      <pc:sldChg chg="modSp mod chgLayout">
        <pc:chgData name="Simon Dalla Pozza" userId="40220198-3bb8-4d25-8a32-b37175ce63e3" providerId="ADAL" clId="{7B88F1DE-612F-1A4C-B2FB-3BFCEF3EF33E}" dt="2024-06-24T23:34:13.481" v="15" actId="14100"/>
        <pc:sldMkLst>
          <pc:docMk/>
          <pc:sldMk cId="2902677226" sldId="2147483206"/>
        </pc:sldMkLst>
        <pc:spChg chg="mod ord">
          <ac:chgData name="Simon Dalla Pozza" userId="40220198-3bb8-4d25-8a32-b37175ce63e3" providerId="ADAL" clId="{7B88F1DE-612F-1A4C-B2FB-3BFCEF3EF33E}" dt="2024-06-24T23:34:08.055" v="14" actId="700"/>
          <ac:spMkLst>
            <pc:docMk/>
            <pc:sldMk cId="2902677226" sldId="2147483206"/>
            <ac:spMk id="4" creationId="{9061B615-D6F8-CF2C-82D5-E45EAE2834D0}"/>
          </ac:spMkLst>
        </pc:spChg>
        <pc:spChg chg="mod ord">
          <ac:chgData name="Simon Dalla Pozza" userId="40220198-3bb8-4d25-8a32-b37175ce63e3" providerId="ADAL" clId="{7B88F1DE-612F-1A4C-B2FB-3BFCEF3EF33E}" dt="2024-06-24T23:34:08.055" v="14" actId="700"/>
          <ac:spMkLst>
            <pc:docMk/>
            <pc:sldMk cId="2902677226" sldId="2147483206"/>
            <ac:spMk id="5" creationId="{259F133C-5A75-9DBE-5922-81A0B3FF5D9E}"/>
          </ac:spMkLst>
        </pc:spChg>
        <pc:spChg chg="mod ord">
          <ac:chgData name="Simon Dalla Pozza" userId="40220198-3bb8-4d25-8a32-b37175ce63e3" providerId="ADAL" clId="{7B88F1DE-612F-1A4C-B2FB-3BFCEF3EF33E}" dt="2024-06-24T23:34:13.481" v="15" actId="14100"/>
          <ac:spMkLst>
            <pc:docMk/>
            <pc:sldMk cId="2902677226" sldId="2147483206"/>
            <ac:spMk id="6" creationId="{2C04E033-6585-0D80-CB92-CF3EB202AC9D}"/>
          </ac:spMkLst>
        </pc:spChg>
      </pc:sldChg>
      <pc:sldChg chg="addSp delSp modSp mod chgLayout">
        <pc:chgData name="Simon Dalla Pozza" userId="40220198-3bb8-4d25-8a32-b37175ce63e3" providerId="ADAL" clId="{7B88F1DE-612F-1A4C-B2FB-3BFCEF3EF33E}" dt="2024-06-24T23:34:30.306" v="19" actId="478"/>
        <pc:sldMkLst>
          <pc:docMk/>
          <pc:sldMk cId="1431743365" sldId="2147483208"/>
        </pc:sldMkLst>
        <pc:spChg chg="add del mod ord">
          <ac:chgData name="Simon Dalla Pozza" userId="40220198-3bb8-4d25-8a32-b37175ce63e3" providerId="ADAL" clId="{7B88F1DE-612F-1A4C-B2FB-3BFCEF3EF33E}" dt="2024-06-24T23:34:30.306" v="19" actId="478"/>
          <ac:spMkLst>
            <pc:docMk/>
            <pc:sldMk cId="1431743365" sldId="2147483208"/>
            <ac:spMk id="2" creationId="{106652DD-3FD3-A9E7-4C77-D8E730F9C0EE}"/>
          </ac:spMkLst>
        </pc:spChg>
        <pc:spChg chg="mod ord">
          <ac:chgData name="Simon Dalla Pozza" userId="40220198-3bb8-4d25-8a32-b37175ce63e3" providerId="ADAL" clId="{7B88F1DE-612F-1A4C-B2FB-3BFCEF3EF33E}" dt="2024-06-24T23:34:27.032" v="17" actId="700"/>
          <ac:spMkLst>
            <pc:docMk/>
            <pc:sldMk cId="1431743365" sldId="2147483208"/>
            <ac:spMk id="4" creationId="{9061B615-D6F8-CF2C-82D5-E45EAE2834D0}"/>
          </ac:spMkLst>
        </pc:spChg>
        <pc:spChg chg="mod ord">
          <ac:chgData name="Simon Dalla Pozza" userId="40220198-3bb8-4d25-8a32-b37175ce63e3" providerId="ADAL" clId="{7B88F1DE-612F-1A4C-B2FB-3BFCEF3EF33E}" dt="2024-06-24T23:34:27.032" v="17" actId="700"/>
          <ac:spMkLst>
            <pc:docMk/>
            <pc:sldMk cId="1431743365" sldId="2147483208"/>
            <ac:spMk id="5" creationId="{259F133C-5A75-9DBE-5922-81A0B3FF5D9E}"/>
          </ac:spMkLst>
        </pc:spChg>
      </pc:sldChg>
      <pc:sldChg chg="modSp mod">
        <pc:chgData name="Simon Dalla Pozza" userId="40220198-3bb8-4d25-8a32-b37175ce63e3" providerId="ADAL" clId="{7B88F1DE-612F-1A4C-B2FB-3BFCEF3EF33E}" dt="2024-06-24T23:35:40.873" v="26" actId="207"/>
        <pc:sldMkLst>
          <pc:docMk/>
          <pc:sldMk cId="4237162971" sldId="2147483209"/>
        </pc:sldMkLst>
        <pc:spChg chg="mod">
          <ac:chgData name="Simon Dalla Pozza" userId="40220198-3bb8-4d25-8a32-b37175ce63e3" providerId="ADAL" clId="{7B88F1DE-612F-1A4C-B2FB-3BFCEF3EF33E}" dt="2024-06-24T23:35:40.873" v="26" actId="207"/>
          <ac:spMkLst>
            <pc:docMk/>
            <pc:sldMk cId="4237162971" sldId="2147483209"/>
            <ac:spMk id="13" creationId="{22F548AA-5096-888B-A1AA-481EA6EFC318}"/>
          </ac:spMkLst>
        </pc:spChg>
        <pc:spChg chg="mod">
          <ac:chgData name="Simon Dalla Pozza" userId="40220198-3bb8-4d25-8a32-b37175ce63e3" providerId="ADAL" clId="{7B88F1DE-612F-1A4C-B2FB-3BFCEF3EF33E}" dt="2024-06-24T23:35:37.856" v="25" actId="207"/>
          <ac:spMkLst>
            <pc:docMk/>
            <pc:sldMk cId="4237162971" sldId="2147483209"/>
            <ac:spMk id="17" creationId="{5BDCF817-C31C-66A8-6597-7A3A3ADF84AD}"/>
          </ac:spMkLst>
        </pc:spChg>
      </pc:sldChg>
      <pc:sldChg chg="modSp mod">
        <pc:chgData name="Simon Dalla Pozza" userId="40220198-3bb8-4d25-8a32-b37175ce63e3" providerId="ADAL" clId="{7B88F1DE-612F-1A4C-B2FB-3BFCEF3EF33E}" dt="2024-06-24T23:37:14.017" v="46" actId="1035"/>
        <pc:sldMkLst>
          <pc:docMk/>
          <pc:sldMk cId="2908538607" sldId="2147483220"/>
        </pc:sldMkLst>
        <pc:spChg chg="mod">
          <ac:chgData name="Simon Dalla Pozza" userId="40220198-3bb8-4d25-8a32-b37175ce63e3" providerId="ADAL" clId="{7B88F1DE-612F-1A4C-B2FB-3BFCEF3EF33E}" dt="2024-06-24T23:37:14.017" v="46" actId="1035"/>
          <ac:spMkLst>
            <pc:docMk/>
            <pc:sldMk cId="2908538607" sldId="2147483220"/>
            <ac:spMk id="21" creationId="{D7B02CF3-7FF7-1F29-C259-1E6AB3C18B49}"/>
          </ac:spMkLst>
        </pc:spChg>
      </pc:sldChg>
      <pc:sldChg chg="modSp mod">
        <pc:chgData name="Simon Dalla Pozza" userId="40220198-3bb8-4d25-8a32-b37175ce63e3" providerId="ADAL" clId="{7B88F1DE-612F-1A4C-B2FB-3BFCEF3EF33E}" dt="2024-06-24T23:37:24.221" v="50" actId="1035"/>
        <pc:sldMkLst>
          <pc:docMk/>
          <pc:sldMk cId="4062556366" sldId="2147483230"/>
        </pc:sldMkLst>
        <pc:spChg chg="mod">
          <ac:chgData name="Simon Dalla Pozza" userId="40220198-3bb8-4d25-8a32-b37175ce63e3" providerId="ADAL" clId="{7B88F1DE-612F-1A4C-B2FB-3BFCEF3EF33E}" dt="2024-06-24T23:37:24.221" v="50" actId="1035"/>
          <ac:spMkLst>
            <pc:docMk/>
            <pc:sldMk cId="4062556366" sldId="2147483230"/>
            <ac:spMk id="8" creationId="{35280807-E775-9635-17F5-BEBB044C6E61}"/>
          </ac:spMkLst>
        </pc:spChg>
      </pc:sldChg>
      <pc:sldChg chg="modSp mod">
        <pc:chgData name="Simon Dalla Pozza" userId="40220198-3bb8-4d25-8a32-b37175ce63e3" providerId="ADAL" clId="{7B88F1DE-612F-1A4C-B2FB-3BFCEF3EF33E}" dt="2024-06-24T23:37:37.851" v="52" actId="1076"/>
        <pc:sldMkLst>
          <pc:docMk/>
          <pc:sldMk cId="705541072" sldId="2147483243"/>
        </pc:sldMkLst>
        <pc:spChg chg="mod">
          <ac:chgData name="Simon Dalla Pozza" userId="40220198-3bb8-4d25-8a32-b37175ce63e3" providerId="ADAL" clId="{7B88F1DE-612F-1A4C-B2FB-3BFCEF3EF33E}" dt="2024-06-24T23:37:37.851" v="52" actId="1076"/>
          <ac:spMkLst>
            <pc:docMk/>
            <pc:sldMk cId="705541072" sldId="2147483243"/>
            <ac:spMk id="10" creationId="{F7F1775C-3782-3901-82B3-C23CB4A02E9C}"/>
          </ac:spMkLst>
        </pc:spChg>
      </pc:sldChg>
      <pc:sldChg chg="modSp mod">
        <pc:chgData name="Simon Dalla Pozza" userId="40220198-3bb8-4d25-8a32-b37175ce63e3" providerId="ADAL" clId="{7B88F1DE-612F-1A4C-B2FB-3BFCEF3EF33E}" dt="2024-06-24T23:37:49.934" v="54" actId="1076"/>
        <pc:sldMkLst>
          <pc:docMk/>
          <pc:sldMk cId="2573620383" sldId="2147483251"/>
        </pc:sldMkLst>
        <pc:spChg chg="mod">
          <ac:chgData name="Simon Dalla Pozza" userId="40220198-3bb8-4d25-8a32-b37175ce63e3" providerId="ADAL" clId="{7B88F1DE-612F-1A4C-B2FB-3BFCEF3EF33E}" dt="2024-06-24T23:37:49.934" v="54" actId="1076"/>
          <ac:spMkLst>
            <pc:docMk/>
            <pc:sldMk cId="2573620383" sldId="2147483251"/>
            <ac:spMk id="10" creationId="{974F1F2B-18D7-7138-0B4E-2C77A7A89A3A}"/>
          </ac:spMkLst>
        </pc:spChg>
      </pc:sldChg>
      <pc:sldChg chg="modSp mod">
        <pc:chgData name="Simon Dalla Pozza" userId="40220198-3bb8-4d25-8a32-b37175ce63e3" providerId="ADAL" clId="{7B88F1DE-612F-1A4C-B2FB-3BFCEF3EF33E}" dt="2024-06-24T23:38:32.557" v="57" actId="207"/>
        <pc:sldMkLst>
          <pc:docMk/>
          <pc:sldMk cId="2922539620" sldId="2147483274"/>
        </pc:sldMkLst>
        <pc:spChg chg="mod">
          <ac:chgData name="Simon Dalla Pozza" userId="40220198-3bb8-4d25-8a32-b37175ce63e3" providerId="ADAL" clId="{7B88F1DE-612F-1A4C-B2FB-3BFCEF3EF33E}" dt="2024-06-24T23:38:32.557" v="57" actId="207"/>
          <ac:spMkLst>
            <pc:docMk/>
            <pc:sldMk cId="2922539620" sldId="2147483274"/>
            <ac:spMk id="11" creationId="{12F4CFFE-238C-1643-2A06-41936E68A298}"/>
          </ac:spMkLst>
        </pc:spChg>
      </pc:sldChg>
      <pc:sldChg chg="modSp mod">
        <pc:chgData name="Simon Dalla Pozza" userId="40220198-3bb8-4d25-8a32-b37175ce63e3" providerId="ADAL" clId="{7B88F1DE-612F-1A4C-B2FB-3BFCEF3EF33E}" dt="2024-06-24T23:38:39.327" v="58" actId="207"/>
        <pc:sldMkLst>
          <pc:docMk/>
          <pc:sldMk cId="3925915338" sldId="2147483276"/>
        </pc:sldMkLst>
        <pc:spChg chg="mod">
          <ac:chgData name="Simon Dalla Pozza" userId="40220198-3bb8-4d25-8a32-b37175ce63e3" providerId="ADAL" clId="{7B88F1DE-612F-1A4C-B2FB-3BFCEF3EF33E}" dt="2024-06-24T23:38:39.327" v="58" actId="207"/>
          <ac:spMkLst>
            <pc:docMk/>
            <pc:sldMk cId="3925915338" sldId="2147483276"/>
            <ac:spMk id="11" creationId="{12F4CFFE-238C-1643-2A06-41936E68A298}"/>
          </ac:spMkLst>
        </pc:spChg>
      </pc:sldChg>
      <pc:sldChg chg="modSp mod">
        <pc:chgData name="Simon Dalla Pozza" userId="40220198-3bb8-4d25-8a32-b37175ce63e3" providerId="ADAL" clId="{7B88F1DE-612F-1A4C-B2FB-3BFCEF3EF33E}" dt="2024-06-24T23:38:45.891" v="59" actId="207"/>
        <pc:sldMkLst>
          <pc:docMk/>
          <pc:sldMk cId="767998722" sldId="2147483279"/>
        </pc:sldMkLst>
        <pc:spChg chg="mod">
          <ac:chgData name="Simon Dalla Pozza" userId="40220198-3bb8-4d25-8a32-b37175ce63e3" providerId="ADAL" clId="{7B88F1DE-612F-1A4C-B2FB-3BFCEF3EF33E}" dt="2024-06-24T23:38:45.891" v="59" actId="207"/>
          <ac:spMkLst>
            <pc:docMk/>
            <pc:sldMk cId="767998722" sldId="2147483279"/>
            <ac:spMk id="11" creationId="{12F4CFFE-238C-1643-2A06-41936E68A298}"/>
          </ac:spMkLst>
        </pc:spChg>
      </pc:sldChg>
      <pc:sldChg chg="modSp mod">
        <pc:chgData name="Simon Dalla Pozza" userId="40220198-3bb8-4d25-8a32-b37175ce63e3" providerId="ADAL" clId="{7B88F1DE-612F-1A4C-B2FB-3BFCEF3EF33E}" dt="2024-06-24T23:38:52.920" v="60" actId="207"/>
        <pc:sldMkLst>
          <pc:docMk/>
          <pc:sldMk cId="2519764812" sldId="2147483281"/>
        </pc:sldMkLst>
        <pc:spChg chg="mod">
          <ac:chgData name="Simon Dalla Pozza" userId="40220198-3bb8-4d25-8a32-b37175ce63e3" providerId="ADAL" clId="{7B88F1DE-612F-1A4C-B2FB-3BFCEF3EF33E}" dt="2024-06-24T23:38:52.920" v="60" actId="207"/>
          <ac:spMkLst>
            <pc:docMk/>
            <pc:sldMk cId="2519764812" sldId="2147483281"/>
            <ac:spMk id="11" creationId="{12F4CFFE-238C-1643-2A06-41936E68A298}"/>
          </ac:spMkLst>
        </pc:spChg>
      </pc:sldChg>
      <pc:sldChg chg="modSp mod">
        <pc:chgData name="Simon Dalla Pozza" userId="40220198-3bb8-4d25-8a32-b37175ce63e3" providerId="ADAL" clId="{7B88F1DE-612F-1A4C-B2FB-3BFCEF3EF33E}" dt="2024-06-24T23:38:57.796" v="61" actId="207"/>
        <pc:sldMkLst>
          <pc:docMk/>
          <pc:sldMk cId="532084671" sldId="2147483283"/>
        </pc:sldMkLst>
        <pc:spChg chg="mod">
          <ac:chgData name="Simon Dalla Pozza" userId="40220198-3bb8-4d25-8a32-b37175ce63e3" providerId="ADAL" clId="{7B88F1DE-612F-1A4C-B2FB-3BFCEF3EF33E}" dt="2024-06-24T23:38:57.796" v="61" actId="207"/>
          <ac:spMkLst>
            <pc:docMk/>
            <pc:sldMk cId="532084671" sldId="2147483283"/>
            <ac:spMk id="11" creationId="{12F4CFFE-238C-1643-2A06-41936E68A298}"/>
          </ac:spMkLst>
        </pc:spChg>
      </pc:sldChg>
      <pc:sldChg chg="modSp mod">
        <pc:chgData name="Simon Dalla Pozza" userId="40220198-3bb8-4d25-8a32-b37175ce63e3" providerId="ADAL" clId="{7B88F1DE-612F-1A4C-B2FB-3BFCEF3EF33E}" dt="2024-06-24T23:39:03.676" v="62" actId="207"/>
        <pc:sldMkLst>
          <pc:docMk/>
          <pc:sldMk cId="3288014265" sldId="2147483285"/>
        </pc:sldMkLst>
        <pc:spChg chg="mod">
          <ac:chgData name="Simon Dalla Pozza" userId="40220198-3bb8-4d25-8a32-b37175ce63e3" providerId="ADAL" clId="{7B88F1DE-612F-1A4C-B2FB-3BFCEF3EF33E}" dt="2024-06-24T23:39:03.676" v="62" actId="207"/>
          <ac:spMkLst>
            <pc:docMk/>
            <pc:sldMk cId="3288014265" sldId="2147483285"/>
            <ac:spMk id="11" creationId="{12F4CFFE-238C-1643-2A06-41936E68A298}"/>
          </ac:spMkLst>
        </pc:spChg>
      </pc:sldChg>
      <pc:sldChg chg="modSp mod">
        <pc:chgData name="Simon Dalla Pozza" userId="40220198-3bb8-4d25-8a32-b37175ce63e3" providerId="ADAL" clId="{7B88F1DE-612F-1A4C-B2FB-3BFCEF3EF33E}" dt="2024-06-24T23:39:11.321" v="63" actId="207"/>
        <pc:sldMkLst>
          <pc:docMk/>
          <pc:sldMk cId="3039748231" sldId="2147483288"/>
        </pc:sldMkLst>
        <pc:spChg chg="mod">
          <ac:chgData name="Simon Dalla Pozza" userId="40220198-3bb8-4d25-8a32-b37175ce63e3" providerId="ADAL" clId="{7B88F1DE-612F-1A4C-B2FB-3BFCEF3EF33E}" dt="2024-06-24T23:39:11.321" v="63" actId="207"/>
          <ac:spMkLst>
            <pc:docMk/>
            <pc:sldMk cId="3039748231" sldId="2147483288"/>
            <ac:spMk id="11" creationId="{12F4CFFE-238C-1643-2A06-41936E68A298}"/>
          </ac:spMkLst>
        </pc:spChg>
      </pc:sldChg>
      <pc:sldChg chg="addSp modSp mod">
        <pc:chgData name="Simon Dalla Pozza" userId="40220198-3bb8-4d25-8a32-b37175ce63e3" providerId="ADAL" clId="{7B88F1DE-612F-1A4C-B2FB-3BFCEF3EF33E}" dt="2024-06-30T23:21:01.202" v="405" actId="571"/>
        <pc:sldMkLst>
          <pc:docMk/>
          <pc:sldMk cId="3252557393" sldId="2147483291"/>
        </pc:sldMkLst>
        <pc:spChg chg="mod">
          <ac:chgData name="Simon Dalla Pozza" userId="40220198-3bb8-4d25-8a32-b37175ce63e3" providerId="ADAL" clId="{7B88F1DE-612F-1A4C-B2FB-3BFCEF3EF33E}" dt="2024-06-30T23:20:43.480" v="403" actId="20577"/>
          <ac:spMkLst>
            <pc:docMk/>
            <pc:sldMk cId="3252557393" sldId="2147483291"/>
            <ac:spMk id="3" creationId="{A6F739C7-E9D9-B5F0-3187-A9B8F125B476}"/>
          </ac:spMkLst>
        </pc:spChg>
        <pc:cxnChg chg="add mod">
          <ac:chgData name="Simon Dalla Pozza" userId="40220198-3bb8-4d25-8a32-b37175ce63e3" providerId="ADAL" clId="{7B88F1DE-612F-1A4C-B2FB-3BFCEF3EF33E}" dt="2024-06-30T23:20:58.161" v="404" actId="571"/>
          <ac:cxnSpMkLst>
            <pc:docMk/>
            <pc:sldMk cId="3252557393" sldId="2147483291"/>
            <ac:cxnSpMk id="5" creationId="{189C4F52-D151-F2C7-0CC3-4AAA15728795}"/>
          </ac:cxnSpMkLst>
        </pc:cxnChg>
        <pc:cxnChg chg="add mod">
          <ac:chgData name="Simon Dalla Pozza" userId="40220198-3bb8-4d25-8a32-b37175ce63e3" providerId="ADAL" clId="{7B88F1DE-612F-1A4C-B2FB-3BFCEF3EF33E}" dt="2024-06-30T23:21:01.202" v="405" actId="571"/>
          <ac:cxnSpMkLst>
            <pc:docMk/>
            <pc:sldMk cId="3252557393" sldId="2147483291"/>
            <ac:cxnSpMk id="6" creationId="{69233508-FE80-DA86-5B4F-1FE23F27B7C7}"/>
          </ac:cxnSpMkLst>
        </pc:cxnChg>
      </pc:sldChg>
      <pc:sldChg chg="modSp mod chgLayout">
        <pc:chgData name="Simon Dalla Pozza" userId="40220198-3bb8-4d25-8a32-b37175ce63e3" providerId="ADAL" clId="{7B88F1DE-612F-1A4C-B2FB-3BFCEF3EF33E}" dt="2024-06-24T23:34:18.943" v="16" actId="700"/>
        <pc:sldMkLst>
          <pc:docMk/>
          <pc:sldMk cId="2675748542" sldId="2147483298"/>
        </pc:sldMkLst>
        <pc:spChg chg="mod ord">
          <ac:chgData name="Simon Dalla Pozza" userId="40220198-3bb8-4d25-8a32-b37175ce63e3" providerId="ADAL" clId="{7B88F1DE-612F-1A4C-B2FB-3BFCEF3EF33E}" dt="2024-06-24T23:34:18.943" v="16" actId="700"/>
          <ac:spMkLst>
            <pc:docMk/>
            <pc:sldMk cId="2675748542" sldId="2147483298"/>
            <ac:spMk id="4" creationId="{9061B615-D6F8-CF2C-82D5-E45EAE2834D0}"/>
          </ac:spMkLst>
        </pc:spChg>
        <pc:spChg chg="mod ord">
          <ac:chgData name="Simon Dalla Pozza" userId="40220198-3bb8-4d25-8a32-b37175ce63e3" providerId="ADAL" clId="{7B88F1DE-612F-1A4C-B2FB-3BFCEF3EF33E}" dt="2024-06-24T23:34:18.943" v="16" actId="700"/>
          <ac:spMkLst>
            <pc:docMk/>
            <pc:sldMk cId="2675748542" sldId="2147483298"/>
            <ac:spMk id="5" creationId="{259F133C-5A75-9DBE-5922-81A0B3FF5D9E}"/>
          </ac:spMkLst>
        </pc:spChg>
        <pc:spChg chg="mod ord">
          <ac:chgData name="Simon Dalla Pozza" userId="40220198-3bb8-4d25-8a32-b37175ce63e3" providerId="ADAL" clId="{7B88F1DE-612F-1A4C-B2FB-3BFCEF3EF33E}" dt="2024-06-24T23:34:18.943" v="16" actId="700"/>
          <ac:spMkLst>
            <pc:docMk/>
            <pc:sldMk cId="2675748542" sldId="2147483298"/>
            <ac:spMk id="19" creationId="{0D9013D9-21D1-27C2-B864-558266775C13}"/>
          </ac:spMkLst>
        </pc:spChg>
      </pc:sldChg>
      <pc:sldChg chg="modSp mod">
        <pc:chgData name="Simon Dalla Pozza" userId="40220198-3bb8-4d25-8a32-b37175ce63e3" providerId="ADAL" clId="{7B88F1DE-612F-1A4C-B2FB-3BFCEF3EF33E}" dt="2024-06-24T23:35:45.463" v="27" actId="207"/>
        <pc:sldMkLst>
          <pc:docMk/>
          <pc:sldMk cId="2638242384" sldId="2147483299"/>
        </pc:sldMkLst>
        <pc:spChg chg="mod">
          <ac:chgData name="Simon Dalla Pozza" userId="40220198-3bb8-4d25-8a32-b37175ce63e3" providerId="ADAL" clId="{7B88F1DE-612F-1A4C-B2FB-3BFCEF3EF33E}" dt="2024-06-24T23:35:45.463" v="27" actId="207"/>
          <ac:spMkLst>
            <pc:docMk/>
            <pc:sldMk cId="2638242384" sldId="2147483299"/>
            <ac:spMk id="13" creationId="{22F548AA-5096-888B-A1AA-481EA6EFC318}"/>
          </ac:spMkLst>
        </pc:spChg>
      </pc:sldChg>
      <pc:sldChg chg="addSp delSp modSp add del mod setBg">
        <pc:chgData name="Simon Dalla Pozza" userId="40220198-3bb8-4d25-8a32-b37175ce63e3" providerId="ADAL" clId="{7B88F1DE-612F-1A4C-B2FB-3BFCEF3EF33E}" dt="2024-06-28T01:04:27.572" v="317" actId="2696"/>
        <pc:sldMkLst>
          <pc:docMk/>
          <pc:sldMk cId="402558852" sldId="2147483301"/>
        </pc:sldMkLst>
        <pc:spChg chg="mod">
          <ac:chgData name="Simon Dalla Pozza" userId="40220198-3bb8-4d25-8a32-b37175ce63e3" providerId="ADAL" clId="{7B88F1DE-612F-1A4C-B2FB-3BFCEF3EF33E}" dt="2024-06-28T00:44:48.614" v="210" actId="207"/>
          <ac:spMkLst>
            <pc:docMk/>
            <pc:sldMk cId="402558852" sldId="2147483301"/>
            <ac:spMk id="2" creationId="{C4A22EEA-CA96-04FB-7A8F-9ABEF5B55316}"/>
          </ac:spMkLst>
        </pc:spChg>
        <pc:spChg chg="mod">
          <ac:chgData name="Simon Dalla Pozza" userId="40220198-3bb8-4d25-8a32-b37175ce63e3" providerId="ADAL" clId="{7B88F1DE-612F-1A4C-B2FB-3BFCEF3EF33E}" dt="2024-06-28T00:43:52.576" v="202" actId="255"/>
          <ac:spMkLst>
            <pc:docMk/>
            <pc:sldMk cId="402558852" sldId="2147483301"/>
            <ac:spMk id="3" creationId="{82CD843B-B7FC-4CD9-DA17-6F60ED6B519F}"/>
          </ac:spMkLst>
        </pc:spChg>
        <pc:spChg chg="add del mod">
          <ac:chgData name="Simon Dalla Pozza" userId="40220198-3bb8-4d25-8a32-b37175ce63e3" providerId="ADAL" clId="{7B88F1DE-612F-1A4C-B2FB-3BFCEF3EF33E}" dt="2024-06-28T00:49:57.476" v="244" actId="478"/>
          <ac:spMkLst>
            <pc:docMk/>
            <pc:sldMk cId="402558852" sldId="2147483301"/>
            <ac:spMk id="6" creationId="{1222262C-2DAF-B2DD-4614-351053B2E2F8}"/>
          </ac:spMkLst>
        </pc:spChg>
        <pc:picChg chg="add del mod">
          <ac:chgData name="Simon Dalla Pozza" userId="40220198-3bb8-4d25-8a32-b37175ce63e3" providerId="ADAL" clId="{7B88F1DE-612F-1A4C-B2FB-3BFCEF3EF33E}" dt="2024-06-24T23:41:06.833" v="97" actId="478"/>
          <ac:picMkLst>
            <pc:docMk/>
            <pc:sldMk cId="402558852" sldId="2147483301"/>
            <ac:picMk id="7" creationId="{733F5648-5598-5722-C5C3-40BB7717EC8E}"/>
          </ac:picMkLst>
        </pc:picChg>
        <pc:picChg chg="add mod modCrop">
          <ac:chgData name="Simon Dalla Pozza" userId="40220198-3bb8-4d25-8a32-b37175ce63e3" providerId="ADAL" clId="{7B88F1DE-612F-1A4C-B2FB-3BFCEF3EF33E}" dt="2024-06-28T00:44:18.311" v="205" actId="732"/>
          <ac:picMkLst>
            <pc:docMk/>
            <pc:sldMk cId="402558852" sldId="2147483301"/>
            <ac:picMk id="8" creationId="{5D9BE083-154B-C928-E403-573D089A958D}"/>
          </ac:picMkLst>
        </pc:picChg>
      </pc:sldChg>
      <pc:sldChg chg="addSp delSp modSp add del mod ord">
        <pc:chgData name="Simon Dalla Pozza" userId="40220198-3bb8-4d25-8a32-b37175ce63e3" providerId="ADAL" clId="{7B88F1DE-612F-1A4C-B2FB-3BFCEF3EF33E}" dt="2024-06-28T01:07:06.999" v="347" actId="2696"/>
        <pc:sldMkLst>
          <pc:docMk/>
          <pc:sldMk cId="91431164" sldId="2147483302"/>
        </pc:sldMkLst>
        <pc:spChg chg="mod">
          <ac:chgData name="Simon Dalla Pozza" userId="40220198-3bb8-4d25-8a32-b37175ce63e3" providerId="ADAL" clId="{7B88F1DE-612F-1A4C-B2FB-3BFCEF3EF33E}" dt="2024-06-28T00:53:40.396" v="288" actId="2710"/>
          <ac:spMkLst>
            <pc:docMk/>
            <pc:sldMk cId="91431164" sldId="2147483302"/>
            <ac:spMk id="2" creationId="{C4A22EEA-CA96-04FB-7A8F-9ABEF5B55316}"/>
          </ac:spMkLst>
        </pc:spChg>
        <pc:spChg chg="mod">
          <ac:chgData name="Simon Dalla Pozza" userId="40220198-3bb8-4d25-8a32-b37175ce63e3" providerId="ADAL" clId="{7B88F1DE-612F-1A4C-B2FB-3BFCEF3EF33E}" dt="2024-06-28T00:51:50.630" v="262" actId="14100"/>
          <ac:spMkLst>
            <pc:docMk/>
            <pc:sldMk cId="91431164" sldId="2147483302"/>
            <ac:spMk id="3" creationId="{82CD843B-B7FC-4CD9-DA17-6F60ED6B519F}"/>
          </ac:spMkLst>
        </pc:spChg>
        <pc:spChg chg="del mod">
          <ac:chgData name="Simon Dalla Pozza" userId="40220198-3bb8-4d25-8a32-b37175ce63e3" providerId="ADAL" clId="{7B88F1DE-612F-1A4C-B2FB-3BFCEF3EF33E}" dt="2024-06-28T00:49:53.205" v="243" actId="478"/>
          <ac:spMkLst>
            <pc:docMk/>
            <pc:sldMk cId="91431164" sldId="2147483302"/>
            <ac:spMk id="6" creationId="{1222262C-2DAF-B2DD-4614-351053B2E2F8}"/>
          </ac:spMkLst>
        </pc:spChg>
        <pc:spChg chg="add mod">
          <ac:chgData name="Simon Dalla Pozza" userId="40220198-3bb8-4d25-8a32-b37175ce63e3" providerId="ADAL" clId="{7B88F1DE-612F-1A4C-B2FB-3BFCEF3EF33E}" dt="2024-06-28T00:56:48.167" v="291" actId="948"/>
          <ac:spMkLst>
            <pc:docMk/>
            <pc:sldMk cId="91431164" sldId="2147483302"/>
            <ac:spMk id="7" creationId="{680F6B9A-CF63-7FAC-B255-8BF29FF12C2D}"/>
          </ac:spMkLst>
        </pc:spChg>
        <pc:picChg chg="mod">
          <ac:chgData name="Simon Dalla Pozza" userId="40220198-3bb8-4d25-8a32-b37175ce63e3" providerId="ADAL" clId="{7B88F1DE-612F-1A4C-B2FB-3BFCEF3EF33E}" dt="2024-06-28T00:46:27.303" v="212" actId="14100"/>
          <ac:picMkLst>
            <pc:docMk/>
            <pc:sldMk cId="91431164" sldId="2147483302"/>
            <ac:picMk id="8" creationId="{5D9BE083-154B-C928-E403-573D089A958D}"/>
          </ac:picMkLst>
        </pc:picChg>
        <pc:cxnChg chg="add mod">
          <ac:chgData name="Simon Dalla Pozza" userId="40220198-3bb8-4d25-8a32-b37175ce63e3" providerId="ADAL" clId="{7B88F1DE-612F-1A4C-B2FB-3BFCEF3EF33E}" dt="2024-06-28T00:52:49.646" v="276" actId="1037"/>
          <ac:cxnSpMkLst>
            <pc:docMk/>
            <pc:sldMk cId="91431164" sldId="2147483302"/>
            <ac:cxnSpMk id="10" creationId="{3113F02D-396D-A00E-5CDB-FAC401D6DE3B}"/>
          </ac:cxnSpMkLst>
        </pc:cxnChg>
      </pc:sldChg>
      <pc:sldChg chg="delSp modSp add del mod">
        <pc:chgData name="Simon Dalla Pozza" userId="40220198-3bb8-4d25-8a32-b37175ce63e3" providerId="ADAL" clId="{7B88F1DE-612F-1A4C-B2FB-3BFCEF3EF33E}" dt="2024-06-28T00:39:07.791" v="181" actId="2696"/>
        <pc:sldMkLst>
          <pc:docMk/>
          <pc:sldMk cId="3039058346" sldId="2147483302"/>
        </pc:sldMkLst>
        <pc:spChg chg="mod">
          <ac:chgData name="Simon Dalla Pozza" userId="40220198-3bb8-4d25-8a32-b37175ce63e3" providerId="ADAL" clId="{7B88F1DE-612F-1A4C-B2FB-3BFCEF3EF33E}" dt="2024-06-28T00:37:11.020" v="141" actId="255"/>
          <ac:spMkLst>
            <pc:docMk/>
            <pc:sldMk cId="3039058346" sldId="2147483302"/>
            <ac:spMk id="3" creationId="{82CD843B-B7FC-4CD9-DA17-6F60ED6B519F}"/>
          </ac:spMkLst>
        </pc:spChg>
        <pc:picChg chg="del">
          <ac:chgData name="Simon Dalla Pozza" userId="40220198-3bb8-4d25-8a32-b37175ce63e3" providerId="ADAL" clId="{7B88F1DE-612F-1A4C-B2FB-3BFCEF3EF33E}" dt="2024-06-28T00:36:59.111" v="139" actId="478"/>
          <ac:picMkLst>
            <pc:docMk/>
            <pc:sldMk cId="3039058346" sldId="2147483302"/>
            <ac:picMk id="8" creationId="{5D9BE083-154B-C928-E403-573D089A958D}"/>
          </ac:picMkLst>
        </pc:picChg>
      </pc:sldChg>
      <pc:sldChg chg="modSp add del mod">
        <pc:chgData name="Simon Dalla Pozza" userId="40220198-3bb8-4d25-8a32-b37175ce63e3" providerId="ADAL" clId="{7B88F1DE-612F-1A4C-B2FB-3BFCEF3EF33E}" dt="2024-06-28T01:04:27.565" v="316" actId="2696"/>
        <pc:sldMkLst>
          <pc:docMk/>
          <pc:sldMk cId="3231582336" sldId="2147483303"/>
        </pc:sldMkLst>
        <pc:spChg chg="mod">
          <ac:chgData name="Simon Dalla Pozza" userId="40220198-3bb8-4d25-8a32-b37175ce63e3" providerId="ADAL" clId="{7B88F1DE-612F-1A4C-B2FB-3BFCEF3EF33E}" dt="2024-06-28T00:50:42.938" v="256" actId="20577"/>
          <ac:spMkLst>
            <pc:docMk/>
            <pc:sldMk cId="3231582336" sldId="2147483303"/>
            <ac:spMk id="3" creationId="{82CD843B-B7FC-4CD9-DA17-6F60ED6B519F}"/>
          </ac:spMkLst>
        </pc:spChg>
      </pc:sldChg>
      <pc:sldChg chg="modSp add del mod">
        <pc:chgData name="Simon Dalla Pozza" userId="40220198-3bb8-4d25-8a32-b37175ce63e3" providerId="ADAL" clId="{7B88F1DE-612F-1A4C-B2FB-3BFCEF3EF33E}" dt="2024-06-28T01:07:06.989" v="346" actId="2696"/>
        <pc:sldMkLst>
          <pc:docMk/>
          <pc:sldMk cId="1161491085" sldId="2147483304"/>
        </pc:sldMkLst>
        <pc:spChg chg="mod">
          <ac:chgData name="Simon Dalla Pozza" userId="40220198-3bb8-4d25-8a32-b37175ce63e3" providerId="ADAL" clId="{7B88F1DE-612F-1A4C-B2FB-3BFCEF3EF33E}" dt="2024-06-28T00:57:48.912" v="298" actId="14100"/>
          <ac:spMkLst>
            <pc:docMk/>
            <pc:sldMk cId="1161491085" sldId="2147483304"/>
            <ac:spMk id="3" creationId="{82CD843B-B7FC-4CD9-DA17-6F60ED6B519F}"/>
          </ac:spMkLst>
        </pc:spChg>
        <pc:spChg chg="mod">
          <ac:chgData name="Simon Dalla Pozza" userId="40220198-3bb8-4d25-8a32-b37175ce63e3" providerId="ADAL" clId="{7B88F1DE-612F-1A4C-B2FB-3BFCEF3EF33E}" dt="2024-06-28T00:58:17.257" v="305" actId="207"/>
          <ac:spMkLst>
            <pc:docMk/>
            <pc:sldMk cId="1161491085" sldId="2147483304"/>
            <ac:spMk id="7" creationId="{680F6B9A-CF63-7FAC-B255-8BF29FF12C2D}"/>
          </ac:spMkLst>
        </pc:spChg>
        <pc:picChg chg="mod">
          <ac:chgData name="Simon Dalla Pozza" userId="40220198-3bb8-4d25-8a32-b37175ce63e3" providerId="ADAL" clId="{7B88F1DE-612F-1A4C-B2FB-3BFCEF3EF33E}" dt="2024-06-28T00:58:07.759" v="303" actId="1076"/>
          <ac:picMkLst>
            <pc:docMk/>
            <pc:sldMk cId="1161491085" sldId="2147483304"/>
            <ac:picMk id="8" creationId="{5D9BE083-154B-C928-E403-573D089A958D}"/>
          </ac:picMkLst>
        </pc:picChg>
        <pc:cxnChg chg="mod">
          <ac:chgData name="Simon Dalla Pozza" userId="40220198-3bb8-4d25-8a32-b37175ce63e3" providerId="ADAL" clId="{7B88F1DE-612F-1A4C-B2FB-3BFCEF3EF33E}" dt="2024-06-28T00:57:54.060" v="299" actId="1076"/>
          <ac:cxnSpMkLst>
            <pc:docMk/>
            <pc:sldMk cId="1161491085" sldId="2147483304"/>
            <ac:cxnSpMk id="10" creationId="{3113F02D-396D-A00E-5CDB-FAC401D6DE3B}"/>
          </ac:cxnSpMkLst>
        </pc:cxnChg>
      </pc:sldChg>
      <pc:sldChg chg="delSp modSp add del mod">
        <pc:chgData name="Simon Dalla Pozza" userId="40220198-3bb8-4d25-8a32-b37175ce63e3" providerId="ADAL" clId="{7B88F1DE-612F-1A4C-B2FB-3BFCEF3EF33E}" dt="2024-06-28T01:07:06.983" v="345" actId="2696"/>
        <pc:sldMkLst>
          <pc:docMk/>
          <pc:sldMk cId="157329509" sldId="2147483305"/>
        </pc:sldMkLst>
        <pc:spChg chg="mod">
          <ac:chgData name="Simon Dalla Pozza" userId="40220198-3bb8-4d25-8a32-b37175ce63e3" providerId="ADAL" clId="{7B88F1DE-612F-1A4C-B2FB-3BFCEF3EF33E}" dt="2024-06-28T01:04:59.738" v="321" actId="1076"/>
          <ac:spMkLst>
            <pc:docMk/>
            <pc:sldMk cId="157329509" sldId="2147483305"/>
            <ac:spMk id="3" creationId="{82CD843B-B7FC-4CD9-DA17-6F60ED6B519F}"/>
          </ac:spMkLst>
        </pc:spChg>
        <pc:spChg chg="mod">
          <ac:chgData name="Simon Dalla Pozza" userId="40220198-3bb8-4d25-8a32-b37175ce63e3" providerId="ADAL" clId="{7B88F1DE-612F-1A4C-B2FB-3BFCEF3EF33E}" dt="2024-06-28T01:05:54.457" v="336" actId="14100"/>
          <ac:spMkLst>
            <pc:docMk/>
            <pc:sldMk cId="157329509" sldId="2147483305"/>
            <ac:spMk id="7" creationId="{680F6B9A-CF63-7FAC-B255-8BF29FF12C2D}"/>
          </ac:spMkLst>
        </pc:spChg>
        <pc:picChg chg="mod">
          <ac:chgData name="Simon Dalla Pozza" userId="40220198-3bb8-4d25-8a32-b37175ce63e3" providerId="ADAL" clId="{7B88F1DE-612F-1A4C-B2FB-3BFCEF3EF33E}" dt="2024-06-28T01:05:48.521" v="331" actId="14100"/>
          <ac:picMkLst>
            <pc:docMk/>
            <pc:sldMk cId="157329509" sldId="2147483305"/>
            <ac:picMk id="8" creationId="{5D9BE083-154B-C928-E403-573D089A958D}"/>
          </ac:picMkLst>
        </pc:picChg>
        <pc:cxnChg chg="del">
          <ac:chgData name="Simon Dalla Pozza" userId="40220198-3bb8-4d25-8a32-b37175ce63e3" providerId="ADAL" clId="{7B88F1DE-612F-1A4C-B2FB-3BFCEF3EF33E}" dt="2024-06-28T01:04:41.462" v="319" actId="478"/>
          <ac:cxnSpMkLst>
            <pc:docMk/>
            <pc:sldMk cId="157329509" sldId="2147483305"/>
            <ac:cxnSpMk id="10" creationId="{3113F02D-396D-A00E-5CDB-FAC401D6DE3B}"/>
          </ac:cxnSpMkLst>
        </pc:cxnChg>
      </pc:sldChg>
      <pc:sldChg chg="addSp delSp modSp add del mod">
        <pc:chgData name="Simon Dalla Pozza" userId="40220198-3bb8-4d25-8a32-b37175ce63e3" providerId="ADAL" clId="{7B88F1DE-612F-1A4C-B2FB-3BFCEF3EF33E}" dt="2024-06-28T01:04:13.532" v="315" actId="2696"/>
        <pc:sldMkLst>
          <pc:docMk/>
          <pc:sldMk cId="2321598242" sldId="2147483305"/>
        </pc:sldMkLst>
        <pc:picChg chg="del">
          <ac:chgData name="Simon Dalla Pozza" userId="40220198-3bb8-4d25-8a32-b37175ce63e3" providerId="ADAL" clId="{7B88F1DE-612F-1A4C-B2FB-3BFCEF3EF33E}" dt="2024-06-28T01:03:18.131" v="307" actId="478"/>
          <ac:picMkLst>
            <pc:docMk/>
            <pc:sldMk cId="2321598242" sldId="2147483305"/>
            <ac:picMk id="8" creationId="{5D9BE083-154B-C928-E403-573D089A958D}"/>
          </ac:picMkLst>
        </pc:picChg>
        <pc:picChg chg="add mod modCrop">
          <ac:chgData name="Simon Dalla Pozza" userId="40220198-3bb8-4d25-8a32-b37175ce63e3" providerId="ADAL" clId="{7B88F1DE-612F-1A4C-B2FB-3BFCEF3EF33E}" dt="2024-06-28T01:04:07.235" v="314" actId="732"/>
          <ac:picMkLst>
            <pc:docMk/>
            <pc:sldMk cId="2321598242" sldId="2147483305"/>
            <ac:picMk id="9" creationId="{27E8082F-6D51-D35B-CE13-D4B1368694AB}"/>
          </ac:picMkLst>
        </pc:picChg>
      </pc:sldChg>
      <pc:sldChg chg="addSp modSp add mod setBg">
        <pc:chgData name="Simon Dalla Pozza" userId="40220198-3bb8-4d25-8a32-b37175ce63e3" providerId="ADAL" clId="{7B88F1DE-612F-1A4C-B2FB-3BFCEF3EF33E}" dt="2024-06-30T23:42:22.614" v="414" actId="20577"/>
        <pc:sldMkLst>
          <pc:docMk/>
          <pc:sldMk cId="2363157998" sldId="2147483306"/>
        </pc:sldMkLst>
        <pc:spChg chg="mod">
          <ac:chgData name="Simon Dalla Pozza" userId="40220198-3bb8-4d25-8a32-b37175ce63e3" providerId="ADAL" clId="{7B88F1DE-612F-1A4C-B2FB-3BFCEF3EF33E}" dt="2024-06-30T23:42:22.614" v="414" actId="20577"/>
          <ac:spMkLst>
            <pc:docMk/>
            <pc:sldMk cId="2363157998" sldId="2147483306"/>
            <ac:spMk id="2" creationId="{C4A22EEA-CA96-04FB-7A8F-9ABEF5B55316}"/>
          </ac:spMkLst>
        </pc:spChg>
        <pc:spChg chg="mod">
          <ac:chgData name="Simon Dalla Pozza" userId="40220198-3bb8-4d25-8a32-b37175ce63e3" providerId="ADAL" clId="{7B88F1DE-612F-1A4C-B2FB-3BFCEF3EF33E}" dt="2024-06-30T23:25:48.269" v="408" actId="207"/>
          <ac:spMkLst>
            <pc:docMk/>
            <pc:sldMk cId="2363157998" sldId="2147483306"/>
            <ac:spMk id="3" creationId="{82CD843B-B7FC-4CD9-DA17-6F60ED6B519F}"/>
          </ac:spMkLst>
        </pc:spChg>
        <pc:spChg chg="mod">
          <ac:chgData name="Simon Dalla Pozza" userId="40220198-3bb8-4d25-8a32-b37175ce63e3" providerId="ADAL" clId="{7B88F1DE-612F-1A4C-B2FB-3BFCEF3EF33E}" dt="2024-06-28T01:06:15.926" v="338" actId="1076"/>
          <ac:spMkLst>
            <pc:docMk/>
            <pc:sldMk cId="2363157998" sldId="2147483306"/>
            <ac:spMk id="7" creationId="{680F6B9A-CF63-7FAC-B255-8BF29FF12C2D}"/>
          </ac:spMkLst>
        </pc:spChg>
        <pc:picChg chg="mod">
          <ac:chgData name="Simon Dalla Pozza" userId="40220198-3bb8-4d25-8a32-b37175ce63e3" providerId="ADAL" clId="{7B88F1DE-612F-1A4C-B2FB-3BFCEF3EF33E}" dt="2024-06-28T01:06:15.926" v="338" actId="1076"/>
          <ac:picMkLst>
            <pc:docMk/>
            <pc:sldMk cId="2363157998" sldId="2147483306"/>
            <ac:picMk id="8" creationId="{5D9BE083-154B-C928-E403-573D089A958D}"/>
          </ac:picMkLst>
        </pc:picChg>
        <pc:cxnChg chg="add mod">
          <ac:chgData name="Simon Dalla Pozza" userId="40220198-3bb8-4d25-8a32-b37175ce63e3" providerId="ADAL" clId="{7B88F1DE-612F-1A4C-B2FB-3BFCEF3EF33E}" dt="2024-06-28T01:06:45.542" v="344" actId="1076"/>
          <ac:cxnSpMkLst>
            <pc:docMk/>
            <pc:sldMk cId="2363157998" sldId="2147483306"/>
            <ac:cxnSpMk id="6" creationId="{B7B01D27-347A-654A-1927-596C8B36C123}"/>
          </ac:cxnSpMkLst>
        </pc:cxnChg>
        <pc:cxnChg chg="add mod">
          <ac:chgData name="Simon Dalla Pozza" userId="40220198-3bb8-4d25-8a32-b37175ce63e3" providerId="ADAL" clId="{7B88F1DE-612F-1A4C-B2FB-3BFCEF3EF33E}" dt="2024-06-28T01:06:43.492" v="343" actId="571"/>
          <ac:cxnSpMkLst>
            <pc:docMk/>
            <pc:sldMk cId="2363157998" sldId="2147483306"/>
            <ac:cxnSpMk id="9" creationId="{9C723CB4-FF84-8F6C-B2A0-ECF07D22AB3C}"/>
          </ac:cxnSpMkLst>
        </pc:cxnChg>
      </pc:sldChg>
      <pc:sldMasterChg chg="modSldLayout">
        <pc:chgData name="Simon Dalla Pozza" userId="40220198-3bb8-4d25-8a32-b37175ce63e3" providerId="ADAL" clId="{7B88F1DE-612F-1A4C-B2FB-3BFCEF3EF33E}" dt="2024-06-24T23:41:27.956" v="103" actId="478"/>
        <pc:sldMasterMkLst>
          <pc:docMk/>
          <pc:sldMasterMk cId="413049798" sldId="2147483789"/>
        </pc:sldMasterMkLst>
        <pc:sldLayoutChg chg="addSp delSp modSp mod">
          <pc:chgData name="Simon Dalla Pozza" userId="40220198-3bb8-4d25-8a32-b37175ce63e3" providerId="ADAL" clId="{7B88F1DE-612F-1A4C-B2FB-3BFCEF3EF33E}" dt="2024-06-24T23:41:27.956" v="103" actId="478"/>
          <pc:sldLayoutMkLst>
            <pc:docMk/>
            <pc:sldMasterMk cId="413049798" sldId="2147483789"/>
            <pc:sldLayoutMk cId="3757453359" sldId="2147483798"/>
          </pc:sldLayoutMkLst>
          <pc:picChg chg="add del mod">
            <ac:chgData name="Simon Dalla Pozza" userId="40220198-3bb8-4d25-8a32-b37175ce63e3" providerId="ADAL" clId="{7B88F1DE-612F-1A4C-B2FB-3BFCEF3EF33E}" dt="2024-06-24T23:41:27.956" v="103" actId="478"/>
            <ac:picMkLst>
              <pc:docMk/>
              <pc:sldMasterMk cId="413049798" sldId="2147483789"/>
              <pc:sldLayoutMk cId="3757453359" sldId="2147483798"/>
              <ac:picMk id="3" creationId="{5315A0CC-72FE-A559-6114-FC6B845C755E}"/>
            </ac:picMkLst>
          </pc:picChg>
        </pc:sldLayoutChg>
      </pc:sldMasterChg>
    </pc:docChg>
  </pc:docChgLst>
  <pc:docChgLst>
    <pc:chgData name="Keely Sinclair" userId="S::keely.sinclair@customerservice.nsw.gov.au::b3b7af4e-44e9-4548-9aa6-b3700bda6e23" providerId="AD" clId="Web-{AD6E5AA7-8874-4C1D-BDF8-03522ED0CA6C}"/>
    <pc:docChg chg="modSld">
      <pc:chgData name="Keely Sinclair" userId="S::keely.sinclair@customerservice.nsw.gov.au::b3b7af4e-44e9-4548-9aa6-b3700bda6e23" providerId="AD" clId="Web-{AD6E5AA7-8874-4C1D-BDF8-03522ED0CA6C}" dt="2024-06-24T23:47:48.097" v="1" actId="20577"/>
      <pc:docMkLst>
        <pc:docMk/>
      </pc:docMkLst>
      <pc:sldChg chg="modSp">
        <pc:chgData name="Keely Sinclair" userId="S::keely.sinclair@customerservice.nsw.gov.au::b3b7af4e-44e9-4548-9aa6-b3700bda6e23" providerId="AD" clId="Web-{AD6E5AA7-8874-4C1D-BDF8-03522ED0CA6C}" dt="2024-06-24T23:47:48.097" v="1" actId="20577"/>
        <pc:sldMkLst>
          <pc:docMk/>
          <pc:sldMk cId="402558852" sldId="2147483301"/>
        </pc:sldMkLst>
        <pc:spChg chg="mod">
          <ac:chgData name="Keely Sinclair" userId="S::keely.sinclair@customerservice.nsw.gov.au::b3b7af4e-44e9-4548-9aa6-b3700bda6e23" providerId="AD" clId="Web-{AD6E5AA7-8874-4C1D-BDF8-03522ED0CA6C}" dt="2024-06-24T23:47:48.097" v="1" actId="20577"/>
          <ac:spMkLst>
            <pc:docMk/>
            <pc:sldMk cId="402558852" sldId="2147483301"/>
            <ac:spMk id="2" creationId="{C4A22EEA-CA96-04FB-7A8F-9ABEF5B5531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626507-A5F3-484B-8772-39E5E7BC3F40}" type="datetimeFigureOut">
              <a:rPr lang="en-AU" smtClean="0"/>
              <a:t>5/7/2024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DC66FC-30B0-4581-9ABE-D1DBB82F87CF}" type="slidenum">
              <a:rPr lang="en-AU" smtClean="0"/>
              <a:t>‹#›</a:t>
            </a:fld>
            <a:endParaRPr lang="en-AU"/>
          </a:p>
        </p:txBody>
      </p:sp>
    </p:spTree>
    <p:extLst>
      <p:ext uri="{BB962C8B-B14F-4D97-AF65-F5344CB8AC3E}">
        <p14:creationId xmlns:p14="http://schemas.microsoft.com/office/powerpoint/2010/main" val="2387765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consult.industry.gov.au/supporting-responsible-ai"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75D1BF-A483-F34D-A121-DBABCD238C3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3587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6DC66FC-30B0-4581-9ABE-D1DBB82F87CF}"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3421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6DC66FC-30B0-4581-9ABE-D1DBB82F87CF}"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3868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6DC66FC-30B0-4581-9ABE-D1DBB82F87CF}"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8806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6DC66FC-30B0-4581-9ABE-D1DBB82F87CF}"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6315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6DC66FC-30B0-4581-9ABE-D1DBB82F87CF}"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9853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E6DC66FC-30B0-4581-9ABE-D1DBB82F87CF}" type="slidenum">
              <a:rPr lang="en-AU" smtClean="0"/>
              <a:t>57</a:t>
            </a:fld>
            <a:endParaRPr lang="en-AU"/>
          </a:p>
        </p:txBody>
      </p:sp>
    </p:spTree>
    <p:extLst>
      <p:ext uri="{BB962C8B-B14F-4D97-AF65-F5344CB8AC3E}">
        <p14:creationId xmlns:p14="http://schemas.microsoft.com/office/powerpoint/2010/main" val="867219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E6DC66FC-30B0-4581-9ABE-D1DBB82F87CF}" type="slidenum">
              <a:rPr lang="en-AU" smtClean="0"/>
              <a:t>58</a:t>
            </a:fld>
            <a:endParaRPr lang="en-AU"/>
          </a:p>
        </p:txBody>
      </p:sp>
    </p:spTree>
    <p:extLst>
      <p:ext uri="{BB962C8B-B14F-4D97-AF65-F5344CB8AC3E}">
        <p14:creationId xmlns:p14="http://schemas.microsoft.com/office/powerpoint/2010/main" val="2626767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6DC66FC-30B0-4581-9ABE-D1DBB82F87CF}"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16047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E6DC66FC-30B0-4581-9ABE-D1DBB82F87CF}" type="slidenum">
              <a:rPr lang="en-AU" smtClean="0"/>
              <a:t>62</a:t>
            </a:fld>
            <a:endParaRPr lang="en-AU"/>
          </a:p>
        </p:txBody>
      </p:sp>
    </p:spTree>
    <p:extLst>
      <p:ext uri="{BB962C8B-B14F-4D97-AF65-F5344CB8AC3E}">
        <p14:creationId xmlns:p14="http://schemas.microsoft.com/office/powerpoint/2010/main" val="7840605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E6DC66FC-30B0-4581-9ABE-D1DBB82F87CF}" type="slidenum">
              <a:rPr lang="en-AU" smtClean="0"/>
              <a:t>73</a:t>
            </a:fld>
            <a:endParaRPr lang="en-AU"/>
          </a:p>
        </p:txBody>
      </p:sp>
    </p:spTree>
    <p:extLst>
      <p:ext uri="{BB962C8B-B14F-4D97-AF65-F5344CB8AC3E}">
        <p14:creationId xmlns:p14="http://schemas.microsoft.com/office/powerpoint/2010/main" val="2038754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E6DC66FC-30B0-4581-9ABE-D1DBB82F87CF}" type="slidenum">
              <a:rPr lang="en-AU" smtClean="0"/>
              <a:t>7</a:t>
            </a:fld>
            <a:endParaRPr lang="en-AU"/>
          </a:p>
        </p:txBody>
      </p:sp>
    </p:spTree>
    <p:extLst>
      <p:ext uri="{BB962C8B-B14F-4D97-AF65-F5344CB8AC3E}">
        <p14:creationId xmlns:p14="http://schemas.microsoft.com/office/powerpoint/2010/main" val="2455096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6DC66FC-30B0-4581-9ABE-D1DBB82F87CF}"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41951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E6DC66FC-30B0-4581-9ABE-D1DBB82F87CF}" type="slidenum">
              <a:rPr lang="en-AU" smtClean="0"/>
              <a:t>86</a:t>
            </a:fld>
            <a:endParaRPr lang="en-AU"/>
          </a:p>
        </p:txBody>
      </p:sp>
    </p:spTree>
    <p:extLst>
      <p:ext uri="{BB962C8B-B14F-4D97-AF65-F5344CB8AC3E}">
        <p14:creationId xmlns:p14="http://schemas.microsoft.com/office/powerpoint/2010/main" val="1364956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E6DC66FC-30B0-4581-9ABE-D1DBB82F87CF}" type="slidenum">
              <a:rPr lang="en-AU" smtClean="0"/>
              <a:t>8</a:t>
            </a:fld>
            <a:endParaRPr lang="en-AU"/>
          </a:p>
        </p:txBody>
      </p:sp>
    </p:spTree>
    <p:extLst>
      <p:ext uri="{BB962C8B-B14F-4D97-AF65-F5344CB8AC3E}">
        <p14:creationId xmlns:p14="http://schemas.microsoft.com/office/powerpoint/2010/main" val="233448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a:solidFill>
                  <a:srgbClr val="202020"/>
                </a:solidFill>
                <a:effectLst/>
                <a:latin typeface="urw-din"/>
              </a:rPr>
              <a:t>The </a:t>
            </a:r>
            <a:r>
              <a:rPr lang="en-AU" b="0" i="1" u="none" strike="noStrike">
                <a:solidFill>
                  <a:srgbClr val="5F9BAF"/>
                </a:solidFill>
                <a:effectLst/>
                <a:latin typeface="urw-din"/>
                <a:hlinkClick r:id="rId3"/>
              </a:rPr>
              <a:t>Safe and Responsible AI in Australia</a:t>
            </a:r>
            <a:r>
              <a:rPr lang="en-AU" b="0" i="0" u="none" strike="noStrike">
                <a:solidFill>
                  <a:srgbClr val="5F9BAF"/>
                </a:solidFill>
                <a:effectLst/>
                <a:latin typeface="urw-din"/>
                <a:hlinkClick r:id="rId3"/>
              </a:rPr>
              <a:t> discussion paper</a:t>
            </a:r>
            <a:r>
              <a:rPr lang="en-AU" b="0" i="0">
                <a:solidFill>
                  <a:srgbClr val="202020"/>
                </a:solidFill>
                <a:effectLst/>
                <a:latin typeface="urw-din"/>
              </a:rPr>
              <a:t> (Discussion Paper), announced by Minister for Industry and Science Ed </a:t>
            </a:r>
            <a:r>
              <a:rPr lang="en-AU" b="0" i="0" err="1">
                <a:solidFill>
                  <a:srgbClr val="202020"/>
                </a:solidFill>
                <a:effectLst/>
                <a:latin typeface="urw-din"/>
              </a:rPr>
              <a:t>Husic</a:t>
            </a:r>
            <a:r>
              <a:rPr lang="en-AU" b="0" i="0">
                <a:solidFill>
                  <a:srgbClr val="202020"/>
                </a:solidFill>
                <a:effectLst/>
                <a:latin typeface="urw-din"/>
              </a:rPr>
              <a:t>.  </a:t>
            </a:r>
          </a:p>
          <a:p>
            <a:pPr algn="l"/>
            <a:r>
              <a:rPr lang="en-AU" b="0" i="0">
                <a:solidFill>
                  <a:srgbClr val="202020"/>
                </a:solidFill>
                <a:effectLst/>
                <a:latin typeface="urw-din"/>
              </a:rPr>
              <a:t>The Discussion Paper provides a ‘possible draft’ risk management framework, modelled after the EU’s. This would see the development of obligations attaching to platforms categorised as:</a:t>
            </a:r>
          </a:p>
          <a:p>
            <a:pPr algn="l">
              <a:buFont typeface="Arial" panose="020B0604020202020204" pitchFamily="34" charset="0"/>
              <a:buNone/>
            </a:pPr>
            <a:r>
              <a:rPr lang="en-AU" b="0" i="0">
                <a:solidFill>
                  <a:srgbClr val="202020"/>
                </a:solidFill>
                <a:effectLst/>
                <a:latin typeface="urw-din"/>
              </a:rPr>
              <a:t>&gt; low risk, with limited, reversible or brief impacts;</a:t>
            </a:r>
            <a:br>
              <a:rPr lang="en-AU" b="0" i="0">
                <a:solidFill>
                  <a:srgbClr val="202020"/>
                </a:solidFill>
                <a:effectLst/>
                <a:latin typeface="urw-din"/>
              </a:rPr>
            </a:br>
            <a:r>
              <a:rPr lang="en-AU" b="0" i="0">
                <a:solidFill>
                  <a:srgbClr val="202020"/>
                </a:solidFill>
                <a:effectLst/>
                <a:latin typeface="urw-din"/>
              </a:rPr>
              <a:t>&gt; medium risk, with ongoing and difficult-to-reverse impacts;</a:t>
            </a:r>
            <a:br>
              <a:rPr lang="en-AU" b="0" i="0">
                <a:solidFill>
                  <a:srgbClr val="202020"/>
                </a:solidFill>
                <a:effectLst/>
                <a:latin typeface="urw-din"/>
              </a:rPr>
            </a:br>
            <a:r>
              <a:rPr lang="en-AU" b="0" i="0">
                <a:solidFill>
                  <a:srgbClr val="202020"/>
                </a:solidFill>
                <a:effectLst/>
                <a:latin typeface="urw-din"/>
              </a:rPr>
              <a:t>&gt; high risk, with systemic, irreversible or perpetual impacts.</a:t>
            </a:r>
          </a:p>
        </p:txBody>
      </p:sp>
      <p:sp>
        <p:nvSpPr>
          <p:cNvPr id="4" name="Slide Number Placeholder 3"/>
          <p:cNvSpPr>
            <a:spLocks noGrp="1"/>
          </p:cNvSpPr>
          <p:nvPr>
            <p:ph type="sldNum" sz="quarter" idx="5"/>
          </p:nvPr>
        </p:nvSpPr>
        <p:spPr/>
        <p:txBody>
          <a:bodyPr/>
          <a:lstStyle/>
          <a:p>
            <a:fld id="{E6DC66FC-30B0-4581-9ABE-D1DBB82F87CF}" type="slidenum">
              <a:rPr lang="en-AU" smtClean="0"/>
              <a:t>19</a:t>
            </a:fld>
            <a:endParaRPr lang="en-AU"/>
          </a:p>
        </p:txBody>
      </p:sp>
    </p:spTree>
    <p:extLst>
      <p:ext uri="{BB962C8B-B14F-4D97-AF65-F5344CB8AC3E}">
        <p14:creationId xmlns:p14="http://schemas.microsoft.com/office/powerpoint/2010/main" val="154152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AU" b="0" i="0">
              <a:solidFill>
                <a:srgbClr val="202020"/>
              </a:solidFill>
              <a:effectLst/>
              <a:latin typeface="urw-din"/>
            </a:endParaRPr>
          </a:p>
        </p:txBody>
      </p:sp>
      <p:sp>
        <p:nvSpPr>
          <p:cNvPr id="4" name="Slide Number Placeholder 3"/>
          <p:cNvSpPr>
            <a:spLocks noGrp="1"/>
          </p:cNvSpPr>
          <p:nvPr>
            <p:ph type="sldNum" sz="quarter" idx="5"/>
          </p:nvPr>
        </p:nvSpPr>
        <p:spPr/>
        <p:txBody>
          <a:bodyPr/>
          <a:lstStyle/>
          <a:p>
            <a:fld id="{E6DC66FC-30B0-4581-9ABE-D1DBB82F87CF}" type="slidenum">
              <a:rPr lang="en-AU" smtClean="0"/>
              <a:t>20</a:t>
            </a:fld>
            <a:endParaRPr lang="en-AU"/>
          </a:p>
        </p:txBody>
      </p:sp>
    </p:spTree>
    <p:extLst>
      <p:ext uri="{BB962C8B-B14F-4D97-AF65-F5344CB8AC3E}">
        <p14:creationId xmlns:p14="http://schemas.microsoft.com/office/powerpoint/2010/main" val="3179007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E6DC66FC-30B0-4581-9ABE-D1DBB82F87CF}" type="slidenum">
              <a:rPr lang="en-AU" smtClean="0"/>
              <a:t>24</a:t>
            </a:fld>
            <a:endParaRPr lang="en-AU"/>
          </a:p>
        </p:txBody>
      </p:sp>
    </p:spTree>
    <p:extLst>
      <p:ext uri="{BB962C8B-B14F-4D97-AF65-F5344CB8AC3E}">
        <p14:creationId xmlns:p14="http://schemas.microsoft.com/office/powerpoint/2010/main" val="1364763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E6DC66FC-30B0-4581-9ABE-D1DBB82F87CF}" type="slidenum">
              <a:rPr lang="en-AU" smtClean="0"/>
              <a:t>25</a:t>
            </a:fld>
            <a:endParaRPr lang="en-AU"/>
          </a:p>
        </p:txBody>
      </p:sp>
    </p:spTree>
    <p:extLst>
      <p:ext uri="{BB962C8B-B14F-4D97-AF65-F5344CB8AC3E}">
        <p14:creationId xmlns:p14="http://schemas.microsoft.com/office/powerpoint/2010/main" val="2601387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E6DC66FC-30B0-4581-9ABE-D1DBB82F87CF}" type="slidenum">
              <a:rPr lang="en-AU" smtClean="0"/>
              <a:t>26</a:t>
            </a:fld>
            <a:endParaRPr lang="en-AU"/>
          </a:p>
        </p:txBody>
      </p:sp>
    </p:spTree>
    <p:extLst>
      <p:ext uri="{BB962C8B-B14F-4D97-AF65-F5344CB8AC3E}">
        <p14:creationId xmlns:p14="http://schemas.microsoft.com/office/powerpoint/2010/main" val="4098085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E6DC66FC-30B0-4581-9ABE-D1DBB82F87CF}" type="slidenum">
              <a:rPr lang="en-AU" smtClean="0"/>
              <a:t>35</a:t>
            </a:fld>
            <a:endParaRPr lang="en-AU"/>
          </a:p>
        </p:txBody>
      </p:sp>
    </p:spTree>
    <p:extLst>
      <p:ext uri="{BB962C8B-B14F-4D97-AF65-F5344CB8AC3E}">
        <p14:creationId xmlns:p14="http://schemas.microsoft.com/office/powerpoint/2010/main" val="2650629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005139-C098-2BAF-1D2B-4D4D8D4937FC}"/>
              </a:ext>
            </a:extLst>
          </p:cNvPr>
          <p:cNvSpPr>
            <a:spLocks noGrp="1"/>
          </p:cNvSpPr>
          <p:nvPr>
            <p:ph type="title"/>
          </p:nvPr>
        </p:nvSpPr>
        <p:spPr/>
        <p:txBody>
          <a:bodyPr/>
          <a:lstStyle/>
          <a:p>
            <a:r>
              <a:rPr lang="en-GB" noProof="0"/>
              <a:t>Click to edit Master title style</a:t>
            </a:r>
            <a:endParaRPr lang="en-AU" noProof="0"/>
          </a:p>
        </p:txBody>
      </p:sp>
      <p:cxnSp>
        <p:nvCxnSpPr>
          <p:cNvPr id="6" name="Straight Connector 5">
            <a:extLst>
              <a:ext uri="{FF2B5EF4-FFF2-40B4-BE49-F238E27FC236}">
                <a16:creationId xmlns:a16="http://schemas.microsoft.com/office/drawing/2014/main" id="{3420F865-F864-49C9-ADB1-BAF2D9EDE866}"/>
              </a:ext>
              <a:ext uri="{C183D7F6-B498-43B3-948B-1728B52AA6E4}">
                <adec:decorative xmlns:adec="http://schemas.microsoft.com/office/drawing/2017/decorative" val="1"/>
              </a:ext>
            </a:extLst>
          </p:cNvPr>
          <p:cNvCxnSpPr/>
          <p:nvPr userDrawn="1"/>
        </p:nvCxnSpPr>
        <p:spPr>
          <a:xfrm>
            <a:off x="360000" y="1548000"/>
            <a:ext cx="11484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F8D9268B-FAD5-4A3C-B190-A50230A1D12D}"/>
              </a:ext>
            </a:extLst>
          </p:cNvPr>
          <p:cNvSpPr>
            <a:spLocks noGrp="1"/>
          </p:cNvSpPr>
          <p:nvPr>
            <p:ph type="tbl" sz="quarter" idx="13"/>
          </p:nvPr>
        </p:nvSpPr>
        <p:spPr>
          <a:xfrm>
            <a:off x="360362" y="1908000"/>
            <a:ext cx="11483638" cy="4391999"/>
          </a:xfrm>
        </p:spPr>
        <p:txBody>
          <a:bodyPr/>
          <a:lstStyle>
            <a:lvl1pPr>
              <a:defRPr>
                <a:latin typeface="+mn-lt"/>
              </a:defRPr>
            </a:lvl1pPr>
          </a:lstStyle>
          <a:p>
            <a:r>
              <a:rPr lang="en-GB" noProof="0"/>
              <a:t>Click icon to add table</a:t>
            </a:r>
            <a:endParaRPr lang="en-AU" noProof="0"/>
          </a:p>
        </p:txBody>
      </p:sp>
      <p:sp>
        <p:nvSpPr>
          <p:cNvPr id="2" name="Slide Number Placeholder 3">
            <a:extLst>
              <a:ext uri="{FF2B5EF4-FFF2-40B4-BE49-F238E27FC236}">
                <a16:creationId xmlns:a16="http://schemas.microsoft.com/office/drawing/2014/main" id="{F1957DF9-3F6A-E39A-6993-3EF504825B5D}"/>
              </a:ext>
            </a:extLst>
          </p:cNvPr>
          <p:cNvSpPr>
            <a:spLocks noGrp="1"/>
          </p:cNvSpPr>
          <p:nvPr>
            <p:ph type="sldNum" sz="quarter" idx="10"/>
          </p:nvPr>
        </p:nvSpPr>
        <p:spPr>
          <a:xfrm>
            <a:off x="11124000" y="6493140"/>
            <a:ext cx="720000" cy="180000"/>
          </a:xfrm>
        </p:spPr>
        <p:txBody>
          <a:bodyPr/>
          <a:lstStyle/>
          <a:p>
            <a:fld id="{10A01DC5-1685-4615-8240-15192985C6A2}" type="slidenum">
              <a:rPr lang="en-AU" sz="900" smtClean="0"/>
              <a:pPr/>
              <a:t>‹#›</a:t>
            </a:fld>
            <a:endParaRPr lang="en-AU" sz="900"/>
          </a:p>
        </p:txBody>
      </p:sp>
    </p:spTree>
    <p:extLst>
      <p:ext uri="{BB962C8B-B14F-4D97-AF65-F5344CB8AC3E}">
        <p14:creationId xmlns:p14="http://schemas.microsoft.com/office/powerpoint/2010/main" val="1816553406"/>
      </p:ext>
    </p:extLst>
  </p:cSld>
  <p:clrMapOvr>
    <a:masterClrMapping/>
  </p:clrMapOvr>
  <p:extLst>
    <p:ext uri="{DCECCB84-F9BA-43D5-87BE-67443E8EF086}">
      <p15:sldGuideLst xmlns:p15="http://schemas.microsoft.com/office/powerpoint/2012/main">
        <p15:guide id="1" orient="horz" pos="4224">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multi-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CE0587-CE28-E673-2798-12F5DFA4543B}"/>
              </a:ext>
            </a:extLst>
          </p:cNvPr>
          <p:cNvSpPr>
            <a:spLocks noGrp="1"/>
          </p:cNvSpPr>
          <p:nvPr>
            <p:ph type="title"/>
          </p:nvPr>
        </p:nvSpPr>
        <p:spPr/>
        <p:txBody>
          <a:bodyPr/>
          <a:lstStyle/>
          <a:p>
            <a:r>
              <a:rPr lang="en-GB" noProof="0"/>
              <a:t>Click to edit Master title style</a:t>
            </a:r>
            <a:endParaRPr lang="en-AU" noProof="0"/>
          </a:p>
        </p:txBody>
      </p:sp>
      <p:cxnSp>
        <p:nvCxnSpPr>
          <p:cNvPr id="7" name="Straight Connector 6">
            <a:extLst>
              <a:ext uri="{FF2B5EF4-FFF2-40B4-BE49-F238E27FC236}">
                <a16:creationId xmlns:a16="http://schemas.microsoft.com/office/drawing/2014/main" id="{FDEA8E5D-F9A7-48AC-AF91-6754515E9D1B}"/>
              </a:ext>
              <a:ext uri="{C183D7F6-B498-43B3-948B-1728B52AA6E4}">
                <adec:decorative xmlns:adec="http://schemas.microsoft.com/office/drawing/2017/decorative" val="1"/>
              </a:ext>
            </a:extLst>
          </p:cNvPr>
          <p:cNvCxnSpPr/>
          <p:nvPr userDrawn="1"/>
        </p:nvCxnSpPr>
        <p:spPr>
          <a:xfrm>
            <a:off x="360000" y="1548000"/>
            <a:ext cx="1148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60000" y="1800000"/>
            <a:ext cx="11473200" cy="4320000"/>
          </a:xfrm>
        </p:spPr>
        <p:txBody>
          <a:bodyPr numCol="2" spcCol="180000"/>
          <a:lstStyle>
            <a:lvl1pPr>
              <a:defRPr sz="2000"/>
            </a:lvl1pPr>
            <a:lvl5pPr>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AU" noProof="0"/>
          </a:p>
        </p:txBody>
      </p:sp>
      <p:cxnSp>
        <p:nvCxnSpPr>
          <p:cNvPr id="9" name="Straight Connector 8">
            <a:extLst>
              <a:ext uri="{FF2B5EF4-FFF2-40B4-BE49-F238E27FC236}">
                <a16:creationId xmlns:a16="http://schemas.microsoft.com/office/drawing/2014/main" id="{13DA8821-872D-DA98-FD86-2667B05FAE90}"/>
              </a:ext>
              <a:ext uri="{C183D7F6-B498-43B3-948B-1728B52AA6E4}">
                <adec:decorative xmlns:adec="http://schemas.microsoft.com/office/drawing/2017/decorative" val="1"/>
              </a:ext>
            </a:extLst>
          </p:cNvPr>
          <p:cNvCxnSpPr/>
          <p:nvPr userDrawn="1"/>
        </p:nvCxnSpPr>
        <p:spPr>
          <a:xfrm>
            <a:off x="360000" y="6300000"/>
            <a:ext cx="1148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Slide Number Placeholder 3">
            <a:extLst>
              <a:ext uri="{FF2B5EF4-FFF2-40B4-BE49-F238E27FC236}">
                <a16:creationId xmlns:a16="http://schemas.microsoft.com/office/drawing/2014/main" id="{B3F2DFFB-7052-DC7A-EB2D-E93D7680A7D0}"/>
              </a:ext>
            </a:extLst>
          </p:cNvPr>
          <p:cNvSpPr>
            <a:spLocks noGrp="1"/>
          </p:cNvSpPr>
          <p:nvPr>
            <p:ph type="sldNum" sz="quarter" idx="10"/>
          </p:nvPr>
        </p:nvSpPr>
        <p:spPr>
          <a:xfrm>
            <a:off x="11124000" y="6493140"/>
            <a:ext cx="720000" cy="180000"/>
          </a:xfrm>
        </p:spPr>
        <p:txBody>
          <a:bodyPr/>
          <a:lstStyle/>
          <a:p>
            <a:fld id="{10A01DC5-1685-4615-8240-15192985C6A2}" type="slidenum">
              <a:rPr lang="en-AU" sz="900" smtClean="0"/>
              <a:pPr/>
              <a:t>‹#›</a:t>
            </a:fld>
            <a:endParaRPr lang="en-AU" sz="900"/>
          </a:p>
        </p:txBody>
      </p:sp>
    </p:spTree>
    <p:extLst>
      <p:ext uri="{BB962C8B-B14F-4D97-AF65-F5344CB8AC3E}">
        <p14:creationId xmlns:p14="http://schemas.microsoft.com/office/powerpoint/2010/main" val="1895540565"/>
      </p:ext>
    </p:extLst>
  </p:cSld>
  <p:clrMapOvr>
    <a:masterClrMapping/>
  </p:clrMapOvr>
  <p:extLst>
    <p:ext uri="{DCECCB84-F9BA-43D5-87BE-67443E8EF086}">
      <p15:sldGuideLst xmlns:p15="http://schemas.microsoft.com/office/powerpoint/2012/main">
        <p15:guide id="1" orient="horz" pos="4224">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box and two column multi-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9C3ABC-6C4C-FAD8-5C90-97C9B2C4F508}"/>
              </a:ext>
            </a:extLst>
          </p:cNvPr>
          <p:cNvSpPr>
            <a:spLocks noGrp="1"/>
          </p:cNvSpPr>
          <p:nvPr>
            <p:ph type="title"/>
          </p:nvPr>
        </p:nvSpPr>
        <p:spPr/>
        <p:txBody>
          <a:bodyPr/>
          <a:lstStyle/>
          <a:p>
            <a:r>
              <a:rPr lang="en-GB" noProof="0"/>
              <a:t>Click to edit Master title style</a:t>
            </a:r>
            <a:endParaRPr lang="en-AU" noProof="0"/>
          </a:p>
        </p:txBody>
      </p:sp>
      <p:cxnSp>
        <p:nvCxnSpPr>
          <p:cNvPr id="8" name="Straight Connector 7">
            <a:extLst>
              <a:ext uri="{FF2B5EF4-FFF2-40B4-BE49-F238E27FC236}">
                <a16:creationId xmlns:a16="http://schemas.microsoft.com/office/drawing/2014/main" id="{1B695500-632C-466D-B92D-D85554040D3A}"/>
              </a:ext>
              <a:ext uri="{C183D7F6-B498-43B3-948B-1728B52AA6E4}">
                <adec:decorative xmlns:adec="http://schemas.microsoft.com/office/drawing/2017/decorative" val="1"/>
              </a:ext>
            </a:extLst>
          </p:cNvPr>
          <p:cNvCxnSpPr>
            <a:cxnSpLocks/>
          </p:cNvCxnSpPr>
          <p:nvPr userDrawn="1"/>
        </p:nvCxnSpPr>
        <p:spPr>
          <a:xfrm>
            <a:off x="360000" y="1548000"/>
            <a:ext cx="1148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A728366C-8E0F-43D3-99CB-DE12D7F372E5}"/>
              </a:ext>
            </a:extLst>
          </p:cNvPr>
          <p:cNvSpPr>
            <a:spLocks noGrp="1"/>
          </p:cNvSpPr>
          <p:nvPr>
            <p:ph type="body" sz="quarter" idx="13"/>
          </p:nvPr>
        </p:nvSpPr>
        <p:spPr>
          <a:xfrm>
            <a:off x="360000" y="1800001"/>
            <a:ext cx="4680000" cy="431999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AU" noProof="0"/>
          </a:p>
        </p:txBody>
      </p:sp>
      <p:sp>
        <p:nvSpPr>
          <p:cNvPr id="3" name="Content Placeholder 2"/>
          <p:cNvSpPr>
            <a:spLocks noGrp="1"/>
          </p:cNvSpPr>
          <p:nvPr>
            <p:ph idx="1"/>
          </p:nvPr>
        </p:nvSpPr>
        <p:spPr>
          <a:xfrm>
            <a:off x="5220000" y="1800001"/>
            <a:ext cx="6624000" cy="4319998"/>
          </a:xfrm>
        </p:spPr>
        <p:txBody>
          <a:bodyPr numCol="2" spcCol="180000"/>
          <a:lstStyle>
            <a:lvl1pPr>
              <a:defRPr/>
            </a:lvl1pPr>
            <a:lvl5pPr>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AU" noProof="0"/>
          </a:p>
        </p:txBody>
      </p:sp>
      <p:cxnSp>
        <p:nvCxnSpPr>
          <p:cNvPr id="11" name="Straight Connector 10">
            <a:extLst>
              <a:ext uri="{FF2B5EF4-FFF2-40B4-BE49-F238E27FC236}">
                <a16:creationId xmlns:a16="http://schemas.microsoft.com/office/drawing/2014/main" id="{8FA695AB-F823-4A00-866F-671850CAC9CC}"/>
              </a:ext>
              <a:ext uri="{C183D7F6-B498-43B3-948B-1728B52AA6E4}">
                <adec:decorative xmlns:adec="http://schemas.microsoft.com/office/drawing/2017/decorative" val="1"/>
              </a:ext>
            </a:extLst>
          </p:cNvPr>
          <p:cNvCxnSpPr/>
          <p:nvPr userDrawn="1"/>
        </p:nvCxnSpPr>
        <p:spPr>
          <a:xfrm>
            <a:off x="360000" y="6300000"/>
            <a:ext cx="1148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Slide Number Placeholder 3">
            <a:extLst>
              <a:ext uri="{FF2B5EF4-FFF2-40B4-BE49-F238E27FC236}">
                <a16:creationId xmlns:a16="http://schemas.microsoft.com/office/drawing/2014/main" id="{B3EC1BFB-4D7B-0C31-6867-22728FB677D6}"/>
              </a:ext>
            </a:extLst>
          </p:cNvPr>
          <p:cNvSpPr>
            <a:spLocks noGrp="1"/>
          </p:cNvSpPr>
          <p:nvPr>
            <p:ph type="sldNum" sz="quarter" idx="10"/>
          </p:nvPr>
        </p:nvSpPr>
        <p:spPr>
          <a:xfrm>
            <a:off x="11124000" y="6493140"/>
            <a:ext cx="720000" cy="180000"/>
          </a:xfrm>
        </p:spPr>
        <p:txBody>
          <a:bodyPr/>
          <a:lstStyle/>
          <a:p>
            <a:fld id="{10A01DC5-1685-4615-8240-15192985C6A2}" type="slidenum">
              <a:rPr lang="en-AU" sz="900" smtClean="0"/>
              <a:pPr/>
              <a:t>‹#›</a:t>
            </a:fld>
            <a:endParaRPr lang="en-AU" sz="900"/>
          </a:p>
        </p:txBody>
      </p:sp>
    </p:spTree>
    <p:extLst>
      <p:ext uri="{BB962C8B-B14F-4D97-AF65-F5344CB8AC3E}">
        <p14:creationId xmlns:p14="http://schemas.microsoft.com/office/powerpoint/2010/main" val="1126728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multi-content">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9123783-B36F-FC9F-CD55-EDC756E54526}"/>
              </a:ext>
            </a:extLst>
          </p:cNvPr>
          <p:cNvSpPr>
            <a:spLocks noGrp="1"/>
          </p:cNvSpPr>
          <p:nvPr>
            <p:ph type="title"/>
          </p:nvPr>
        </p:nvSpPr>
        <p:spPr/>
        <p:txBody>
          <a:bodyPr/>
          <a:lstStyle/>
          <a:p>
            <a:r>
              <a:rPr lang="en-GB" noProof="0"/>
              <a:t>Click to edit Master title style</a:t>
            </a:r>
            <a:endParaRPr lang="en-AU" noProof="0"/>
          </a:p>
        </p:txBody>
      </p:sp>
      <p:cxnSp>
        <p:nvCxnSpPr>
          <p:cNvPr id="9" name="Straight Connector 8">
            <a:extLst>
              <a:ext uri="{FF2B5EF4-FFF2-40B4-BE49-F238E27FC236}">
                <a16:creationId xmlns:a16="http://schemas.microsoft.com/office/drawing/2014/main" id="{D97CC562-144A-4EC8-A68D-03DE6177D0F2}"/>
              </a:ext>
              <a:ext uri="{C183D7F6-B498-43B3-948B-1728B52AA6E4}">
                <adec:decorative xmlns:adec="http://schemas.microsoft.com/office/drawing/2017/decorative" val="1"/>
              </a:ext>
            </a:extLst>
          </p:cNvPr>
          <p:cNvCxnSpPr>
            <a:cxnSpLocks/>
          </p:cNvCxnSpPr>
          <p:nvPr userDrawn="1"/>
        </p:nvCxnSpPr>
        <p:spPr>
          <a:xfrm>
            <a:off x="360000" y="1548000"/>
            <a:ext cx="1148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360000" y="1800000"/>
            <a:ext cx="5616000" cy="4320000"/>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AU" noProof="0"/>
          </a:p>
        </p:txBody>
      </p:sp>
      <p:sp>
        <p:nvSpPr>
          <p:cNvPr id="4" name="Content Placeholder 3"/>
          <p:cNvSpPr>
            <a:spLocks noGrp="1"/>
          </p:cNvSpPr>
          <p:nvPr>
            <p:ph sz="half" idx="2"/>
          </p:nvPr>
        </p:nvSpPr>
        <p:spPr>
          <a:xfrm>
            <a:off x="6228000" y="1800000"/>
            <a:ext cx="5616000" cy="4320000"/>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AU" noProof="0"/>
          </a:p>
        </p:txBody>
      </p:sp>
      <p:cxnSp>
        <p:nvCxnSpPr>
          <p:cNvPr id="10" name="Straight Connector 9">
            <a:extLst>
              <a:ext uri="{FF2B5EF4-FFF2-40B4-BE49-F238E27FC236}">
                <a16:creationId xmlns:a16="http://schemas.microsoft.com/office/drawing/2014/main" id="{3489BCDB-A0CC-B54C-ECE2-9EFE4F58BD01}"/>
              </a:ext>
              <a:ext uri="{C183D7F6-B498-43B3-948B-1728B52AA6E4}">
                <adec:decorative xmlns:adec="http://schemas.microsoft.com/office/drawing/2017/decorative" val="1"/>
              </a:ext>
            </a:extLst>
          </p:cNvPr>
          <p:cNvCxnSpPr/>
          <p:nvPr userDrawn="1"/>
        </p:nvCxnSpPr>
        <p:spPr>
          <a:xfrm>
            <a:off x="360000" y="6300000"/>
            <a:ext cx="1148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Slide Number Placeholder 3">
            <a:extLst>
              <a:ext uri="{FF2B5EF4-FFF2-40B4-BE49-F238E27FC236}">
                <a16:creationId xmlns:a16="http://schemas.microsoft.com/office/drawing/2014/main" id="{B3938BC6-FF9C-87C6-F84E-B93D84BA6104}"/>
              </a:ext>
            </a:extLst>
          </p:cNvPr>
          <p:cNvSpPr>
            <a:spLocks noGrp="1"/>
          </p:cNvSpPr>
          <p:nvPr>
            <p:ph type="sldNum" sz="quarter" idx="10"/>
          </p:nvPr>
        </p:nvSpPr>
        <p:spPr>
          <a:xfrm>
            <a:off x="11124000" y="6493140"/>
            <a:ext cx="720000" cy="180000"/>
          </a:xfrm>
        </p:spPr>
        <p:txBody>
          <a:bodyPr/>
          <a:lstStyle/>
          <a:p>
            <a:fld id="{10A01DC5-1685-4615-8240-15192985C6A2}" type="slidenum">
              <a:rPr lang="en-AU" sz="900" smtClean="0"/>
              <a:pPr/>
              <a:t>‹#›</a:t>
            </a:fld>
            <a:endParaRPr lang="en-AU" sz="900"/>
          </a:p>
        </p:txBody>
      </p:sp>
    </p:spTree>
    <p:extLst>
      <p:ext uri="{BB962C8B-B14F-4D97-AF65-F5344CB8AC3E}">
        <p14:creationId xmlns:p14="http://schemas.microsoft.com/office/powerpoint/2010/main" val="2808058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ubheading, one column text and multi-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D23-1962-FEDB-743A-3ADF408ADE54}"/>
              </a:ext>
            </a:extLst>
          </p:cNvPr>
          <p:cNvSpPr>
            <a:spLocks noGrp="1"/>
          </p:cNvSpPr>
          <p:nvPr>
            <p:ph type="title"/>
          </p:nvPr>
        </p:nvSpPr>
        <p:spPr/>
        <p:txBody>
          <a:bodyPr/>
          <a:lstStyle/>
          <a:p>
            <a:r>
              <a:rPr lang="en-GB"/>
              <a:t>Click to edit Master title style</a:t>
            </a:r>
            <a:endParaRPr lang="en-AU"/>
          </a:p>
        </p:txBody>
      </p:sp>
      <p:cxnSp>
        <p:nvCxnSpPr>
          <p:cNvPr id="9" name="Straight Connector 8">
            <a:extLst>
              <a:ext uri="{FF2B5EF4-FFF2-40B4-BE49-F238E27FC236}">
                <a16:creationId xmlns:a16="http://schemas.microsoft.com/office/drawing/2014/main" id="{D97CC562-144A-4EC8-A68D-03DE6177D0F2}"/>
              </a:ext>
              <a:ext uri="{C183D7F6-B498-43B3-948B-1728B52AA6E4}">
                <adec:decorative xmlns:adec="http://schemas.microsoft.com/office/drawing/2017/decorative" val="1"/>
              </a:ext>
            </a:extLst>
          </p:cNvPr>
          <p:cNvCxnSpPr>
            <a:cxnSpLocks/>
          </p:cNvCxnSpPr>
          <p:nvPr userDrawn="1"/>
        </p:nvCxnSpPr>
        <p:spPr>
          <a:xfrm>
            <a:off x="360000" y="1548000"/>
            <a:ext cx="1148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4652EAB0-9BF3-42B8-9260-854C74B7761C}"/>
              </a:ext>
            </a:extLst>
          </p:cNvPr>
          <p:cNvSpPr>
            <a:spLocks noGrp="1"/>
          </p:cNvSpPr>
          <p:nvPr>
            <p:ph type="body" sz="quarter" idx="14" hasCustomPrompt="1"/>
          </p:nvPr>
        </p:nvSpPr>
        <p:spPr>
          <a:xfrm>
            <a:off x="360363" y="1799996"/>
            <a:ext cx="5615637" cy="864003"/>
          </a:xfrm>
        </p:spPr>
        <p:txBody>
          <a:bodyPr/>
          <a:lstStyle>
            <a:lvl1pPr>
              <a:defRPr b="0">
                <a:latin typeface="Public Sans SemiBold" pitchFamily="2" charset="0"/>
              </a:defRPr>
            </a:lvl1pPr>
          </a:lstStyle>
          <a:p>
            <a:pPr lvl="0"/>
            <a:r>
              <a:rPr lang="en-AU" noProof="0"/>
              <a:t>Subheading</a:t>
            </a:r>
          </a:p>
        </p:txBody>
      </p:sp>
      <p:sp>
        <p:nvSpPr>
          <p:cNvPr id="11" name="Text Placeholder 10">
            <a:extLst>
              <a:ext uri="{FF2B5EF4-FFF2-40B4-BE49-F238E27FC236}">
                <a16:creationId xmlns:a16="http://schemas.microsoft.com/office/drawing/2014/main" id="{FBCA03EB-CF3D-4096-8D64-2420CB9A078B}"/>
              </a:ext>
            </a:extLst>
          </p:cNvPr>
          <p:cNvSpPr>
            <a:spLocks noGrp="1"/>
          </p:cNvSpPr>
          <p:nvPr>
            <p:ph type="body" sz="quarter" idx="13"/>
          </p:nvPr>
        </p:nvSpPr>
        <p:spPr>
          <a:xfrm>
            <a:off x="360363" y="2879998"/>
            <a:ext cx="5615637" cy="3239999"/>
          </a:xfrm>
        </p:spPr>
        <p:txBody>
          <a:bodyPr numCol="1" spcCol="18000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AU" noProof="0"/>
          </a:p>
        </p:txBody>
      </p:sp>
      <p:sp>
        <p:nvSpPr>
          <p:cNvPr id="4" name="Content Placeholder 3"/>
          <p:cNvSpPr>
            <a:spLocks noGrp="1"/>
          </p:cNvSpPr>
          <p:nvPr>
            <p:ph sz="half" idx="2"/>
          </p:nvPr>
        </p:nvSpPr>
        <p:spPr>
          <a:xfrm>
            <a:off x="6228000" y="1799996"/>
            <a:ext cx="5616000" cy="4320002"/>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AU" noProof="0"/>
          </a:p>
        </p:txBody>
      </p:sp>
      <p:cxnSp>
        <p:nvCxnSpPr>
          <p:cNvPr id="17" name="Straight Connector 16">
            <a:extLst>
              <a:ext uri="{FF2B5EF4-FFF2-40B4-BE49-F238E27FC236}">
                <a16:creationId xmlns:a16="http://schemas.microsoft.com/office/drawing/2014/main" id="{FE2A9009-B980-F33D-351A-CB3398BF3C05}"/>
              </a:ext>
              <a:ext uri="{C183D7F6-B498-43B3-948B-1728B52AA6E4}">
                <adec:decorative xmlns:adec="http://schemas.microsoft.com/office/drawing/2017/decorative" val="1"/>
              </a:ext>
            </a:extLst>
          </p:cNvPr>
          <p:cNvCxnSpPr/>
          <p:nvPr userDrawn="1"/>
        </p:nvCxnSpPr>
        <p:spPr>
          <a:xfrm>
            <a:off x="360000" y="6300000"/>
            <a:ext cx="1148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3">
            <a:extLst>
              <a:ext uri="{FF2B5EF4-FFF2-40B4-BE49-F238E27FC236}">
                <a16:creationId xmlns:a16="http://schemas.microsoft.com/office/drawing/2014/main" id="{3963D5A5-0D26-AC9A-9F9D-8692957F0676}"/>
              </a:ext>
            </a:extLst>
          </p:cNvPr>
          <p:cNvSpPr>
            <a:spLocks noGrp="1"/>
          </p:cNvSpPr>
          <p:nvPr>
            <p:ph type="sldNum" sz="quarter" idx="10"/>
          </p:nvPr>
        </p:nvSpPr>
        <p:spPr>
          <a:xfrm>
            <a:off x="11124000" y="6493140"/>
            <a:ext cx="720000" cy="180000"/>
          </a:xfrm>
        </p:spPr>
        <p:txBody>
          <a:bodyPr/>
          <a:lstStyle/>
          <a:p>
            <a:fld id="{10A01DC5-1685-4615-8240-15192985C6A2}" type="slidenum">
              <a:rPr lang="en-AU" sz="900" smtClean="0"/>
              <a:pPr/>
              <a:t>‹#›</a:t>
            </a:fld>
            <a:endParaRPr lang="en-AU" sz="900"/>
          </a:p>
        </p:txBody>
      </p:sp>
    </p:spTree>
    <p:extLst>
      <p:ext uri="{BB962C8B-B14F-4D97-AF65-F5344CB8AC3E}">
        <p14:creationId xmlns:p14="http://schemas.microsoft.com/office/powerpoint/2010/main" val="34232106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bheading, two column text and multi-content">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2A044-8498-3E9C-8FB1-4B20BF2C24BF}"/>
              </a:ext>
            </a:extLst>
          </p:cNvPr>
          <p:cNvSpPr>
            <a:spLocks noGrp="1"/>
          </p:cNvSpPr>
          <p:nvPr>
            <p:ph type="title"/>
          </p:nvPr>
        </p:nvSpPr>
        <p:spPr/>
        <p:txBody>
          <a:bodyPr/>
          <a:lstStyle/>
          <a:p>
            <a:r>
              <a:rPr lang="en-GB"/>
              <a:t>Click to edit Master title style</a:t>
            </a:r>
            <a:endParaRPr lang="en-AU"/>
          </a:p>
        </p:txBody>
      </p:sp>
      <p:cxnSp>
        <p:nvCxnSpPr>
          <p:cNvPr id="9" name="Straight Connector 8">
            <a:extLst>
              <a:ext uri="{FF2B5EF4-FFF2-40B4-BE49-F238E27FC236}">
                <a16:creationId xmlns:a16="http://schemas.microsoft.com/office/drawing/2014/main" id="{D97CC562-144A-4EC8-A68D-03DE6177D0F2}"/>
              </a:ext>
              <a:ext uri="{C183D7F6-B498-43B3-948B-1728B52AA6E4}">
                <adec:decorative xmlns:adec="http://schemas.microsoft.com/office/drawing/2017/decorative" val="1"/>
              </a:ext>
            </a:extLst>
          </p:cNvPr>
          <p:cNvCxnSpPr>
            <a:cxnSpLocks/>
          </p:cNvCxnSpPr>
          <p:nvPr userDrawn="1"/>
        </p:nvCxnSpPr>
        <p:spPr>
          <a:xfrm>
            <a:off x="360000" y="1548000"/>
            <a:ext cx="1148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4652EAB0-9BF3-42B8-9260-854C74B7761C}"/>
              </a:ext>
            </a:extLst>
          </p:cNvPr>
          <p:cNvSpPr>
            <a:spLocks noGrp="1"/>
          </p:cNvSpPr>
          <p:nvPr>
            <p:ph type="body" sz="quarter" idx="14" hasCustomPrompt="1"/>
          </p:nvPr>
        </p:nvSpPr>
        <p:spPr>
          <a:xfrm>
            <a:off x="360363" y="1799996"/>
            <a:ext cx="7560000" cy="864003"/>
          </a:xfrm>
        </p:spPr>
        <p:txBody>
          <a:bodyPr/>
          <a:lstStyle>
            <a:lvl1pPr>
              <a:defRPr b="0">
                <a:latin typeface="Public Sans SemiBold" pitchFamily="2" charset="0"/>
              </a:defRPr>
            </a:lvl1pPr>
          </a:lstStyle>
          <a:p>
            <a:pPr lvl="0"/>
            <a:r>
              <a:rPr lang="en-AU" noProof="0"/>
              <a:t>Subheading</a:t>
            </a:r>
          </a:p>
        </p:txBody>
      </p:sp>
      <p:sp>
        <p:nvSpPr>
          <p:cNvPr id="11" name="Text Placeholder 10">
            <a:extLst>
              <a:ext uri="{FF2B5EF4-FFF2-40B4-BE49-F238E27FC236}">
                <a16:creationId xmlns:a16="http://schemas.microsoft.com/office/drawing/2014/main" id="{FBCA03EB-CF3D-4096-8D64-2420CB9A078B}"/>
              </a:ext>
            </a:extLst>
          </p:cNvPr>
          <p:cNvSpPr>
            <a:spLocks noGrp="1"/>
          </p:cNvSpPr>
          <p:nvPr>
            <p:ph type="body" sz="quarter" idx="13"/>
          </p:nvPr>
        </p:nvSpPr>
        <p:spPr>
          <a:xfrm>
            <a:off x="360363" y="2879998"/>
            <a:ext cx="7560000" cy="3239999"/>
          </a:xfrm>
        </p:spPr>
        <p:txBody>
          <a:bodyPr numCol="2" spcCol="180000"/>
          <a:lstStyle>
            <a:lvl5pPr>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AU" noProof="0"/>
          </a:p>
        </p:txBody>
      </p:sp>
      <p:sp>
        <p:nvSpPr>
          <p:cNvPr id="4" name="Content Placeholder 3"/>
          <p:cNvSpPr>
            <a:spLocks noGrp="1"/>
          </p:cNvSpPr>
          <p:nvPr>
            <p:ph sz="half" idx="2"/>
          </p:nvPr>
        </p:nvSpPr>
        <p:spPr>
          <a:xfrm>
            <a:off x="8172000" y="1799996"/>
            <a:ext cx="3672000" cy="4320002"/>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AU" noProof="0"/>
          </a:p>
        </p:txBody>
      </p:sp>
      <p:cxnSp>
        <p:nvCxnSpPr>
          <p:cNvPr id="17" name="Straight Connector 16">
            <a:extLst>
              <a:ext uri="{FF2B5EF4-FFF2-40B4-BE49-F238E27FC236}">
                <a16:creationId xmlns:a16="http://schemas.microsoft.com/office/drawing/2014/main" id="{FE2A9009-B980-F33D-351A-CB3398BF3C05}"/>
              </a:ext>
              <a:ext uri="{C183D7F6-B498-43B3-948B-1728B52AA6E4}">
                <adec:decorative xmlns:adec="http://schemas.microsoft.com/office/drawing/2017/decorative" val="1"/>
              </a:ext>
            </a:extLst>
          </p:cNvPr>
          <p:cNvCxnSpPr/>
          <p:nvPr userDrawn="1"/>
        </p:nvCxnSpPr>
        <p:spPr>
          <a:xfrm>
            <a:off x="360000" y="6300000"/>
            <a:ext cx="1148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3">
            <a:extLst>
              <a:ext uri="{FF2B5EF4-FFF2-40B4-BE49-F238E27FC236}">
                <a16:creationId xmlns:a16="http://schemas.microsoft.com/office/drawing/2014/main" id="{D2FD5CE5-F408-51E1-EB55-06D486D9EF22}"/>
              </a:ext>
            </a:extLst>
          </p:cNvPr>
          <p:cNvSpPr>
            <a:spLocks noGrp="1"/>
          </p:cNvSpPr>
          <p:nvPr>
            <p:ph type="sldNum" sz="quarter" idx="10"/>
          </p:nvPr>
        </p:nvSpPr>
        <p:spPr>
          <a:xfrm>
            <a:off x="11124000" y="6493140"/>
            <a:ext cx="720000" cy="180000"/>
          </a:xfrm>
        </p:spPr>
        <p:txBody>
          <a:bodyPr/>
          <a:lstStyle/>
          <a:p>
            <a:fld id="{10A01DC5-1685-4615-8240-15192985C6A2}" type="slidenum">
              <a:rPr lang="en-AU" sz="900" smtClean="0"/>
              <a:pPr/>
              <a:t>‹#›</a:t>
            </a:fld>
            <a:endParaRPr lang="en-AU" sz="900"/>
          </a:p>
        </p:txBody>
      </p:sp>
    </p:spTree>
    <p:extLst>
      <p:ext uri="{BB962C8B-B14F-4D97-AF65-F5344CB8AC3E}">
        <p14:creationId xmlns:p14="http://schemas.microsoft.com/office/powerpoint/2010/main" val="515153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bheading box, three column text and multi-content">
    <p:bg>
      <p:bgPr>
        <a:solidFill>
          <a:schemeClr val="accent4"/>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7E4088-15FF-8FE1-4EE3-915A705BFFF6}"/>
              </a:ext>
            </a:extLst>
          </p:cNvPr>
          <p:cNvSpPr>
            <a:spLocks noGrp="1"/>
          </p:cNvSpPr>
          <p:nvPr>
            <p:ph type="title"/>
          </p:nvPr>
        </p:nvSpPr>
        <p:spPr/>
        <p:txBody>
          <a:bodyPr/>
          <a:lstStyle/>
          <a:p>
            <a:r>
              <a:rPr lang="en-GB"/>
              <a:t>Click to edit Master title style</a:t>
            </a:r>
            <a:endParaRPr lang="en-AU"/>
          </a:p>
        </p:txBody>
      </p:sp>
      <p:cxnSp>
        <p:nvCxnSpPr>
          <p:cNvPr id="8" name="Straight Connector 7">
            <a:extLst>
              <a:ext uri="{FF2B5EF4-FFF2-40B4-BE49-F238E27FC236}">
                <a16:creationId xmlns:a16="http://schemas.microsoft.com/office/drawing/2014/main" id="{36CEE26C-693E-448A-A669-8893AB2ABF42}"/>
              </a:ext>
              <a:ext uri="{C183D7F6-B498-43B3-948B-1728B52AA6E4}">
                <adec:decorative xmlns:adec="http://schemas.microsoft.com/office/drawing/2017/decorative" val="1"/>
              </a:ext>
            </a:extLst>
          </p:cNvPr>
          <p:cNvCxnSpPr>
            <a:cxnSpLocks/>
          </p:cNvCxnSpPr>
          <p:nvPr userDrawn="1"/>
        </p:nvCxnSpPr>
        <p:spPr>
          <a:xfrm>
            <a:off x="360000" y="1548000"/>
            <a:ext cx="1148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 Placeholder 12">
            <a:extLst>
              <a:ext uri="{FF2B5EF4-FFF2-40B4-BE49-F238E27FC236}">
                <a16:creationId xmlns:a16="http://schemas.microsoft.com/office/drawing/2014/main" id="{33874E0E-52BE-422A-8D25-EB76C690AF78}"/>
              </a:ext>
            </a:extLst>
          </p:cNvPr>
          <p:cNvSpPr>
            <a:spLocks noGrp="1"/>
          </p:cNvSpPr>
          <p:nvPr>
            <p:ph type="body" sz="quarter" idx="14" hasCustomPrompt="1"/>
          </p:nvPr>
        </p:nvSpPr>
        <p:spPr>
          <a:xfrm>
            <a:off x="360362" y="1800000"/>
            <a:ext cx="8531999" cy="864000"/>
          </a:xfrm>
        </p:spPr>
        <p:txBody>
          <a:bodyPr/>
          <a:lstStyle>
            <a:lvl1pPr>
              <a:defRPr b="0">
                <a:solidFill>
                  <a:schemeClr val="tx1"/>
                </a:solidFill>
                <a:latin typeface="Public Sans SemiBold" pitchFamily="2" charset="0"/>
              </a:defRPr>
            </a:lvl1pPr>
          </a:lstStyle>
          <a:p>
            <a:pPr lvl="0"/>
            <a:r>
              <a:rPr lang="en-AU" noProof="0"/>
              <a:t>Subheading</a:t>
            </a:r>
          </a:p>
        </p:txBody>
      </p:sp>
      <p:sp>
        <p:nvSpPr>
          <p:cNvPr id="11" name="Text Placeholder 10">
            <a:extLst>
              <a:ext uri="{FF2B5EF4-FFF2-40B4-BE49-F238E27FC236}">
                <a16:creationId xmlns:a16="http://schemas.microsoft.com/office/drawing/2014/main" id="{FBCA03EB-CF3D-4096-8D64-2420CB9A078B}"/>
              </a:ext>
            </a:extLst>
          </p:cNvPr>
          <p:cNvSpPr>
            <a:spLocks noGrp="1"/>
          </p:cNvSpPr>
          <p:nvPr>
            <p:ph type="body" sz="quarter" idx="13"/>
          </p:nvPr>
        </p:nvSpPr>
        <p:spPr>
          <a:xfrm>
            <a:off x="360363" y="2879999"/>
            <a:ext cx="8532000" cy="3204002"/>
          </a:xfrm>
        </p:spPr>
        <p:txBody>
          <a:bodyPr numCol="3" spcCol="18000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AU" noProof="0"/>
          </a:p>
        </p:txBody>
      </p:sp>
      <p:sp>
        <p:nvSpPr>
          <p:cNvPr id="15" name="Content Placeholder 2">
            <a:extLst>
              <a:ext uri="{FF2B5EF4-FFF2-40B4-BE49-F238E27FC236}">
                <a16:creationId xmlns:a16="http://schemas.microsoft.com/office/drawing/2014/main" id="{6D8D4F95-9C64-4F83-948A-83B534175047}"/>
              </a:ext>
            </a:extLst>
          </p:cNvPr>
          <p:cNvSpPr>
            <a:spLocks noGrp="1"/>
          </p:cNvSpPr>
          <p:nvPr>
            <p:ph sz="quarter" idx="17"/>
          </p:nvPr>
        </p:nvSpPr>
        <p:spPr>
          <a:xfrm>
            <a:off x="9072563" y="1800225"/>
            <a:ext cx="2735262" cy="4283773"/>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AU" noProof="0"/>
          </a:p>
        </p:txBody>
      </p:sp>
      <p:cxnSp>
        <p:nvCxnSpPr>
          <p:cNvPr id="10" name="Straight Connector 9">
            <a:extLst>
              <a:ext uri="{FF2B5EF4-FFF2-40B4-BE49-F238E27FC236}">
                <a16:creationId xmlns:a16="http://schemas.microsoft.com/office/drawing/2014/main" id="{1325F63D-D41C-489E-A63F-1C32BB79AD1D}"/>
              </a:ext>
              <a:ext uri="{C183D7F6-B498-43B3-948B-1728B52AA6E4}">
                <adec:decorative xmlns:adec="http://schemas.microsoft.com/office/drawing/2017/decorative" val="1"/>
              </a:ext>
            </a:extLst>
          </p:cNvPr>
          <p:cNvCxnSpPr/>
          <p:nvPr userDrawn="1"/>
        </p:nvCxnSpPr>
        <p:spPr>
          <a:xfrm>
            <a:off x="360000" y="6300000"/>
            <a:ext cx="1148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Slide Number Placeholder 3">
            <a:extLst>
              <a:ext uri="{FF2B5EF4-FFF2-40B4-BE49-F238E27FC236}">
                <a16:creationId xmlns:a16="http://schemas.microsoft.com/office/drawing/2014/main" id="{5F912F52-FE17-8EF4-2BE6-BD129FED9FBA}"/>
              </a:ext>
            </a:extLst>
          </p:cNvPr>
          <p:cNvSpPr>
            <a:spLocks noGrp="1"/>
          </p:cNvSpPr>
          <p:nvPr>
            <p:ph type="sldNum" sz="quarter" idx="10"/>
          </p:nvPr>
        </p:nvSpPr>
        <p:spPr>
          <a:xfrm>
            <a:off x="11124000" y="6493140"/>
            <a:ext cx="720000" cy="180000"/>
          </a:xfrm>
        </p:spPr>
        <p:txBody>
          <a:bodyPr/>
          <a:lstStyle/>
          <a:p>
            <a:fld id="{10A01DC5-1685-4615-8240-15192985C6A2}" type="slidenum">
              <a:rPr lang="en-AU" sz="900" smtClean="0"/>
              <a:pPr/>
              <a:t>‹#›</a:t>
            </a:fld>
            <a:endParaRPr lang="en-AU" sz="900"/>
          </a:p>
        </p:txBody>
      </p:sp>
    </p:spTree>
    <p:extLst>
      <p:ext uri="{BB962C8B-B14F-4D97-AF65-F5344CB8AC3E}">
        <p14:creationId xmlns:p14="http://schemas.microsoft.com/office/powerpoint/2010/main" val="4165930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with multi-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45A3A4-C916-02CF-411A-DF8992EDA210}"/>
              </a:ext>
            </a:extLst>
          </p:cNvPr>
          <p:cNvSpPr>
            <a:spLocks noGrp="1"/>
          </p:cNvSpPr>
          <p:nvPr>
            <p:ph type="title"/>
          </p:nvPr>
        </p:nvSpPr>
        <p:spPr/>
        <p:txBody>
          <a:bodyPr/>
          <a:lstStyle/>
          <a:p>
            <a:r>
              <a:rPr lang="en-GB" noProof="0"/>
              <a:t>Click to edit Master title style</a:t>
            </a:r>
            <a:endParaRPr lang="en-AU" noProof="0"/>
          </a:p>
        </p:txBody>
      </p:sp>
      <p:sp>
        <p:nvSpPr>
          <p:cNvPr id="5" name="Picture Placeholder 4">
            <a:extLst>
              <a:ext uri="{FF2B5EF4-FFF2-40B4-BE49-F238E27FC236}">
                <a16:creationId xmlns:a16="http://schemas.microsoft.com/office/drawing/2014/main" id="{0AA01239-4425-4D06-9E14-E14F3426FB3F}"/>
              </a:ext>
              <a:ext uri="{C183D7F6-B498-43B3-948B-1728B52AA6E4}">
                <adec:decorative xmlns:adec="http://schemas.microsoft.com/office/drawing/2017/decorative" val="0"/>
              </a:ext>
            </a:extLst>
          </p:cNvPr>
          <p:cNvSpPr>
            <a:spLocks noGrp="1"/>
          </p:cNvSpPr>
          <p:nvPr>
            <p:ph type="pic" sz="quarter" idx="15"/>
          </p:nvPr>
        </p:nvSpPr>
        <p:spPr>
          <a:xfrm>
            <a:off x="360000" y="1548000"/>
            <a:ext cx="5616000" cy="4680000"/>
          </a:xfrm>
        </p:spPr>
        <p:txBody>
          <a:bodyPr/>
          <a:lstStyle/>
          <a:p>
            <a:r>
              <a:rPr lang="en-GB" noProof="0"/>
              <a:t>Click icon to add picture</a:t>
            </a:r>
            <a:endParaRPr lang="en-AU" noProof="0"/>
          </a:p>
        </p:txBody>
      </p:sp>
      <p:cxnSp>
        <p:nvCxnSpPr>
          <p:cNvPr id="10" name="Straight Connector 9">
            <a:extLst>
              <a:ext uri="{FF2B5EF4-FFF2-40B4-BE49-F238E27FC236}">
                <a16:creationId xmlns:a16="http://schemas.microsoft.com/office/drawing/2014/main" id="{3991318D-3683-472A-A0D1-0589B053F39E}"/>
              </a:ext>
              <a:ext uri="{C183D7F6-B498-43B3-948B-1728B52AA6E4}">
                <adec:decorative xmlns:adec="http://schemas.microsoft.com/office/drawing/2017/decorative" val="1"/>
              </a:ext>
            </a:extLst>
          </p:cNvPr>
          <p:cNvCxnSpPr>
            <a:cxnSpLocks/>
          </p:cNvCxnSpPr>
          <p:nvPr userDrawn="1"/>
        </p:nvCxnSpPr>
        <p:spPr>
          <a:xfrm>
            <a:off x="6196826" y="1548000"/>
            <a:ext cx="56831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 Placeholder 12">
            <a:extLst>
              <a:ext uri="{FF2B5EF4-FFF2-40B4-BE49-F238E27FC236}">
                <a16:creationId xmlns:a16="http://schemas.microsoft.com/office/drawing/2014/main" id="{5839C8C2-80E2-46DE-BF7F-C7411ABD3515}"/>
              </a:ext>
            </a:extLst>
          </p:cNvPr>
          <p:cNvSpPr>
            <a:spLocks noGrp="1"/>
          </p:cNvSpPr>
          <p:nvPr>
            <p:ph type="body" sz="quarter" idx="14" hasCustomPrompt="1"/>
          </p:nvPr>
        </p:nvSpPr>
        <p:spPr>
          <a:xfrm>
            <a:off x="6216002" y="1728000"/>
            <a:ext cx="5627998" cy="900000"/>
          </a:xfrm>
        </p:spPr>
        <p:txBody>
          <a:bodyPr anchor="t" anchorCtr="0">
            <a:noAutofit/>
          </a:bodyPr>
          <a:lstStyle>
            <a:lvl1pPr>
              <a:defRPr sz="1400">
                <a:latin typeface="+mn-lt"/>
              </a:defRPr>
            </a:lvl1pPr>
          </a:lstStyle>
          <a:p>
            <a:pPr lvl="0"/>
            <a:r>
              <a:rPr lang="en-AU" noProof="0"/>
              <a:t>Caption</a:t>
            </a:r>
          </a:p>
        </p:txBody>
      </p:sp>
      <p:sp>
        <p:nvSpPr>
          <p:cNvPr id="16" name="Content Placeholder 3">
            <a:extLst>
              <a:ext uri="{FF2B5EF4-FFF2-40B4-BE49-F238E27FC236}">
                <a16:creationId xmlns:a16="http://schemas.microsoft.com/office/drawing/2014/main" id="{1F43CC2C-E436-4916-8505-D07C84AB9C9E}"/>
              </a:ext>
            </a:extLst>
          </p:cNvPr>
          <p:cNvSpPr>
            <a:spLocks noGrp="1"/>
          </p:cNvSpPr>
          <p:nvPr>
            <p:ph sz="half" idx="2"/>
          </p:nvPr>
        </p:nvSpPr>
        <p:spPr>
          <a:xfrm>
            <a:off x="6216002" y="2772000"/>
            <a:ext cx="5627998" cy="3239995"/>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AU" noProof="0"/>
          </a:p>
        </p:txBody>
      </p:sp>
      <p:cxnSp>
        <p:nvCxnSpPr>
          <p:cNvPr id="14" name="Straight Connector 13">
            <a:extLst>
              <a:ext uri="{FF2B5EF4-FFF2-40B4-BE49-F238E27FC236}">
                <a16:creationId xmlns:a16="http://schemas.microsoft.com/office/drawing/2014/main" id="{506265F5-1D86-46C9-8A9A-0411B3E72E63}"/>
              </a:ext>
              <a:ext uri="{C183D7F6-B498-43B3-948B-1728B52AA6E4}">
                <adec:decorative xmlns:adec="http://schemas.microsoft.com/office/drawing/2017/decorative" val="1"/>
              </a:ext>
            </a:extLst>
          </p:cNvPr>
          <p:cNvCxnSpPr>
            <a:cxnSpLocks/>
          </p:cNvCxnSpPr>
          <p:nvPr userDrawn="1"/>
        </p:nvCxnSpPr>
        <p:spPr>
          <a:xfrm flipV="1">
            <a:off x="6196826" y="6228000"/>
            <a:ext cx="568317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Slide Number Placeholder 3">
            <a:extLst>
              <a:ext uri="{FF2B5EF4-FFF2-40B4-BE49-F238E27FC236}">
                <a16:creationId xmlns:a16="http://schemas.microsoft.com/office/drawing/2014/main" id="{CC904145-75E2-FEDC-8A64-00C3D48FA820}"/>
              </a:ext>
            </a:extLst>
          </p:cNvPr>
          <p:cNvSpPr>
            <a:spLocks noGrp="1"/>
          </p:cNvSpPr>
          <p:nvPr>
            <p:ph type="sldNum" sz="quarter" idx="10"/>
          </p:nvPr>
        </p:nvSpPr>
        <p:spPr>
          <a:xfrm>
            <a:off x="11124000" y="6493140"/>
            <a:ext cx="720000" cy="180000"/>
          </a:xfrm>
        </p:spPr>
        <p:txBody>
          <a:bodyPr/>
          <a:lstStyle/>
          <a:p>
            <a:fld id="{10A01DC5-1685-4615-8240-15192985C6A2}" type="slidenum">
              <a:rPr lang="en-AU" sz="900" smtClean="0"/>
              <a:pPr/>
              <a:t>‹#›</a:t>
            </a:fld>
            <a:endParaRPr lang="en-AU" sz="900"/>
          </a:p>
        </p:txBody>
      </p:sp>
    </p:spTree>
    <p:extLst>
      <p:ext uri="{BB962C8B-B14F-4D97-AF65-F5344CB8AC3E}">
        <p14:creationId xmlns:p14="http://schemas.microsoft.com/office/powerpoint/2010/main" val="14057148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arge multi-content with small multi-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45A3A4-C916-02CF-411A-DF8992EDA210}"/>
              </a:ext>
            </a:extLst>
          </p:cNvPr>
          <p:cNvSpPr>
            <a:spLocks noGrp="1"/>
          </p:cNvSpPr>
          <p:nvPr>
            <p:ph type="title"/>
          </p:nvPr>
        </p:nvSpPr>
        <p:spPr/>
        <p:txBody>
          <a:bodyPr/>
          <a:lstStyle/>
          <a:p>
            <a:r>
              <a:rPr lang="en-GB" noProof="0"/>
              <a:t>Click to edit Master title style</a:t>
            </a:r>
            <a:endParaRPr lang="en-AU" noProof="0"/>
          </a:p>
        </p:txBody>
      </p:sp>
      <p:sp>
        <p:nvSpPr>
          <p:cNvPr id="17" name="Content Placeholder 3">
            <a:extLst>
              <a:ext uri="{FF2B5EF4-FFF2-40B4-BE49-F238E27FC236}">
                <a16:creationId xmlns:a16="http://schemas.microsoft.com/office/drawing/2014/main" id="{38448747-626A-46AB-BEF5-520A55297EDC}"/>
              </a:ext>
            </a:extLst>
          </p:cNvPr>
          <p:cNvSpPr>
            <a:spLocks noGrp="1"/>
          </p:cNvSpPr>
          <p:nvPr>
            <p:ph sz="half" idx="17"/>
          </p:nvPr>
        </p:nvSpPr>
        <p:spPr>
          <a:xfrm>
            <a:off x="360000" y="1547999"/>
            <a:ext cx="7560000" cy="4679999"/>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AU" noProof="0"/>
          </a:p>
        </p:txBody>
      </p:sp>
      <p:cxnSp>
        <p:nvCxnSpPr>
          <p:cNvPr id="9" name="Straight Connector 8">
            <a:extLst>
              <a:ext uri="{FF2B5EF4-FFF2-40B4-BE49-F238E27FC236}">
                <a16:creationId xmlns:a16="http://schemas.microsoft.com/office/drawing/2014/main" id="{D97CC562-144A-4EC8-A68D-03DE6177D0F2}"/>
              </a:ext>
              <a:ext uri="{C183D7F6-B498-43B3-948B-1728B52AA6E4}">
                <adec:decorative xmlns:adec="http://schemas.microsoft.com/office/drawing/2017/decorative" val="1"/>
              </a:ext>
            </a:extLst>
          </p:cNvPr>
          <p:cNvCxnSpPr>
            <a:cxnSpLocks/>
          </p:cNvCxnSpPr>
          <p:nvPr userDrawn="1"/>
        </p:nvCxnSpPr>
        <p:spPr>
          <a:xfrm>
            <a:off x="8172000" y="1548000"/>
            <a:ext cx="370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Content Placeholder 3">
            <a:extLst>
              <a:ext uri="{FF2B5EF4-FFF2-40B4-BE49-F238E27FC236}">
                <a16:creationId xmlns:a16="http://schemas.microsoft.com/office/drawing/2014/main" id="{D6D3B884-3085-43E9-B731-851596D89246}"/>
              </a:ext>
            </a:extLst>
          </p:cNvPr>
          <p:cNvSpPr>
            <a:spLocks noGrp="1"/>
          </p:cNvSpPr>
          <p:nvPr>
            <p:ph sz="half" idx="2"/>
          </p:nvPr>
        </p:nvSpPr>
        <p:spPr>
          <a:xfrm>
            <a:off x="8172000" y="1800000"/>
            <a:ext cx="3672000" cy="3239995"/>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AU" noProof="0"/>
          </a:p>
        </p:txBody>
      </p:sp>
      <p:sp>
        <p:nvSpPr>
          <p:cNvPr id="13" name="Text Placeholder 12">
            <a:extLst>
              <a:ext uri="{FF2B5EF4-FFF2-40B4-BE49-F238E27FC236}">
                <a16:creationId xmlns:a16="http://schemas.microsoft.com/office/drawing/2014/main" id="{4652EAB0-9BF3-42B8-9260-854C74B7761C}"/>
              </a:ext>
            </a:extLst>
          </p:cNvPr>
          <p:cNvSpPr>
            <a:spLocks noGrp="1"/>
          </p:cNvSpPr>
          <p:nvPr>
            <p:ph type="body" sz="quarter" idx="14" hasCustomPrompt="1"/>
          </p:nvPr>
        </p:nvSpPr>
        <p:spPr>
          <a:xfrm>
            <a:off x="8172000" y="5219998"/>
            <a:ext cx="3672000" cy="900000"/>
          </a:xfrm>
        </p:spPr>
        <p:txBody>
          <a:bodyPr anchor="b">
            <a:noAutofit/>
          </a:bodyPr>
          <a:lstStyle>
            <a:lvl1pPr>
              <a:defRPr sz="1400">
                <a:latin typeface="+mn-lt"/>
              </a:defRPr>
            </a:lvl1pPr>
          </a:lstStyle>
          <a:p>
            <a:pPr lvl="0"/>
            <a:r>
              <a:rPr lang="en-AU" noProof="0"/>
              <a:t>Caption</a:t>
            </a:r>
          </a:p>
        </p:txBody>
      </p:sp>
      <p:cxnSp>
        <p:nvCxnSpPr>
          <p:cNvPr id="15" name="Straight Connector 14">
            <a:extLst>
              <a:ext uri="{FF2B5EF4-FFF2-40B4-BE49-F238E27FC236}">
                <a16:creationId xmlns:a16="http://schemas.microsoft.com/office/drawing/2014/main" id="{D55E9072-3A33-4C6D-A549-4A012107B65C}"/>
              </a:ext>
              <a:ext uri="{C183D7F6-B498-43B3-948B-1728B52AA6E4}">
                <adec:decorative xmlns:adec="http://schemas.microsoft.com/office/drawing/2017/decorative" val="1"/>
              </a:ext>
            </a:extLst>
          </p:cNvPr>
          <p:cNvCxnSpPr>
            <a:cxnSpLocks/>
          </p:cNvCxnSpPr>
          <p:nvPr userDrawn="1"/>
        </p:nvCxnSpPr>
        <p:spPr>
          <a:xfrm>
            <a:off x="8172000" y="6227998"/>
            <a:ext cx="3708000"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Slide Number Placeholder 3">
            <a:extLst>
              <a:ext uri="{FF2B5EF4-FFF2-40B4-BE49-F238E27FC236}">
                <a16:creationId xmlns:a16="http://schemas.microsoft.com/office/drawing/2014/main" id="{44FD3883-F0E6-3B2F-33A2-30E03C835292}"/>
              </a:ext>
            </a:extLst>
          </p:cNvPr>
          <p:cNvSpPr>
            <a:spLocks noGrp="1"/>
          </p:cNvSpPr>
          <p:nvPr>
            <p:ph type="sldNum" sz="quarter" idx="10"/>
          </p:nvPr>
        </p:nvSpPr>
        <p:spPr>
          <a:xfrm>
            <a:off x="11124000" y="6493140"/>
            <a:ext cx="720000" cy="180000"/>
          </a:xfrm>
        </p:spPr>
        <p:txBody>
          <a:bodyPr/>
          <a:lstStyle/>
          <a:p>
            <a:fld id="{10A01DC5-1685-4615-8240-15192985C6A2}" type="slidenum">
              <a:rPr lang="en-AU" sz="900" smtClean="0"/>
              <a:pPr/>
              <a:t>‹#›</a:t>
            </a:fld>
            <a:endParaRPr lang="en-AU" sz="900"/>
          </a:p>
        </p:txBody>
      </p:sp>
    </p:spTree>
    <p:extLst>
      <p:ext uri="{BB962C8B-B14F-4D97-AF65-F5344CB8AC3E}">
        <p14:creationId xmlns:p14="http://schemas.microsoft.com/office/powerpoint/2010/main" val="2884877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rge multi-content with two small multi-content">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9E937FAD-09C4-B9AC-E0F8-D88B1E980AFF}"/>
              </a:ext>
              <a:ext uri="{C183D7F6-B498-43B3-948B-1728B52AA6E4}">
                <adec:decorative xmlns:adec="http://schemas.microsoft.com/office/drawing/2017/decorative" val="1"/>
              </a:ext>
            </a:extLst>
          </p:cNvPr>
          <p:cNvCxnSpPr>
            <a:cxnSpLocks/>
          </p:cNvCxnSpPr>
          <p:nvPr userDrawn="1"/>
        </p:nvCxnSpPr>
        <p:spPr>
          <a:xfrm>
            <a:off x="360000" y="360000"/>
            <a:ext cx="0" cy="5976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1491CDD6-AF2B-7135-AE3A-404BB16DE4A8}"/>
              </a:ext>
            </a:extLst>
          </p:cNvPr>
          <p:cNvSpPr>
            <a:spLocks noGrp="1"/>
          </p:cNvSpPr>
          <p:nvPr>
            <p:ph type="title"/>
          </p:nvPr>
        </p:nvSpPr>
        <p:spPr>
          <a:xfrm>
            <a:off x="540000" y="360000"/>
            <a:ext cx="10080000" cy="1008000"/>
          </a:xfrm>
        </p:spPr>
        <p:txBody>
          <a:bodyPr/>
          <a:lstStyle/>
          <a:p>
            <a:r>
              <a:rPr lang="en-GB" noProof="0"/>
              <a:t>Click to edit Master title style</a:t>
            </a:r>
            <a:endParaRPr lang="en-AU" noProof="0"/>
          </a:p>
        </p:txBody>
      </p:sp>
      <p:sp>
        <p:nvSpPr>
          <p:cNvPr id="11" name="Content Placeholder 2">
            <a:extLst>
              <a:ext uri="{FF2B5EF4-FFF2-40B4-BE49-F238E27FC236}">
                <a16:creationId xmlns:a16="http://schemas.microsoft.com/office/drawing/2014/main" id="{7E6C549F-1F7B-41DD-ADF0-64B0D51DDAAB}"/>
              </a:ext>
            </a:extLst>
          </p:cNvPr>
          <p:cNvSpPr>
            <a:spLocks noGrp="1"/>
          </p:cNvSpPr>
          <p:nvPr>
            <p:ph sz="half" idx="16"/>
          </p:nvPr>
        </p:nvSpPr>
        <p:spPr>
          <a:xfrm>
            <a:off x="538901" y="1800000"/>
            <a:ext cx="6229098" cy="453520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AU" noProof="0"/>
          </a:p>
        </p:txBody>
      </p:sp>
      <p:cxnSp>
        <p:nvCxnSpPr>
          <p:cNvPr id="17" name="Straight Connector 16">
            <a:extLst>
              <a:ext uri="{FF2B5EF4-FFF2-40B4-BE49-F238E27FC236}">
                <a16:creationId xmlns:a16="http://schemas.microsoft.com/office/drawing/2014/main" id="{82CE467A-6B5B-43F6-973F-516915856717}"/>
              </a:ext>
              <a:ext uri="{C183D7F6-B498-43B3-948B-1728B52AA6E4}">
                <adec:decorative xmlns:adec="http://schemas.microsoft.com/office/drawing/2017/decorative" val="1"/>
              </a:ext>
            </a:extLst>
          </p:cNvPr>
          <p:cNvCxnSpPr>
            <a:cxnSpLocks/>
          </p:cNvCxnSpPr>
          <p:nvPr userDrawn="1"/>
        </p:nvCxnSpPr>
        <p:spPr>
          <a:xfrm>
            <a:off x="6948000" y="1728000"/>
            <a:ext cx="0" cy="460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7127998" y="1799999"/>
            <a:ext cx="4715997" cy="197999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AU" noProof="0"/>
          </a:p>
        </p:txBody>
      </p:sp>
      <p:sp>
        <p:nvSpPr>
          <p:cNvPr id="14" name="Content Placeholder 2">
            <a:extLst>
              <a:ext uri="{FF2B5EF4-FFF2-40B4-BE49-F238E27FC236}">
                <a16:creationId xmlns:a16="http://schemas.microsoft.com/office/drawing/2014/main" id="{6AE65C04-84EB-4031-88C3-1FA3B7C76EF5}"/>
              </a:ext>
            </a:extLst>
          </p:cNvPr>
          <p:cNvSpPr>
            <a:spLocks noGrp="1"/>
          </p:cNvSpPr>
          <p:nvPr>
            <p:ph sz="half" idx="18"/>
          </p:nvPr>
        </p:nvSpPr>
        <p:spPr>
          <a:xfrm>
            <a:off x="7127998" y="3923999"/>
            <a:ext cx="4715997" cy="197999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AU" noProof="0"/>
          </a:p>
        </p:txBody>
      </p:sp>
      <p:sp>
        <p:nvSpPr>
          <p:cNvPr id="16" name="Text Placeholder 12">
            <a:extLst>
              <a:ext uri="{FF2B5EF4-FFF2-40B4-BE49-F238E27FC236}">
                <a16:creationId xmlns:a16="http://schemas.microsoft.com/office/drawing/2014/main" id="{0EAFF04E-EED2-4901-9136-39CEC8DFA263}"/>
              </a:ext>
            </a:extLst>
          </p:cNvPr>
          <p:cNvSpPr>
            <a:spLocks noGrp="1"/>
          </p:cNvSpPr>
          <p:nvPr>
            <p:ph type="body" sz="quarter" idx="14" hasCustomPrompt="1"/>
          </p:nvPr>
        </p:nvSpPr>
        <p:spPr>
          <a:xfrm>
            <a:off x="7127998" y="6048000"/>
            <a:ext cx="4716000" cy="288000"/>
          </a:xfrm>
        </p:spPr>
        <p:txBody>
          <a:bodyPr anchor="b" anchorCtr="0">
            <a:normAutofit/>
          </a:bodyPr>
          <a:lstStyle>
            <a:lvl1pPr>
              <a:defRPr sz="1200">
                <a:latin typeface="+mn-lt"/>
              </a:defRPr>
            </a:lvl1pPr>
          </a:lstStyle>
          <a:p>
            <a:pPr lvl="0"/>
            <a:r>
              <a:rPr lang="en-AU" noProof="0"/>
              <a:t>Caption</a:t>
            </a:r>
          </a:p>
        </p:txBody>
      </p:sp>
      <p:sp>
        <p:nvSpPr>
          <p:cNvPr id="2" name="Slide Number Placeholder 3">
            <a:extLst>
              <a:ext uri="{FF2B5EF4-FFF2-40B4-BE49-F238E27FC236}">
                <a16:creationId xmlns:a16="http://schemas.microsoft.com/office/drawing/2014/main" id="{83D422F1-7701-7B31-3D06-342D5CB0E36C}"/>
              </a:ext>
            </a:extLst>
          </p:cNvPr>
          <p:cNvSpPr>
            <a:spLocks noGrp="1"/>
          </p:cNvSpPr>
          <p:nvPr>
            <p:ph type="sldNum" sz="quarter" idx="10"/>
          </p:nvPr>
        </p:nvSpPr>
        <p:spPr>
          <a:xfrm>
            <a:off x="11124000" y="6493140"/>
            <a:ext cx="720000" cy="180000"/>
          </a:xfrm>
        </p:spPr>
        <p:txBody>
          <a:bodyPr/>
          <a:lstStyle/>
          <a:p>
            <a:fld id="{10A01DC5-1685-4615-8240-15192985C6A2}" type="slidenum">
              <a:rPr lang="en-AU" sz="900" smtClean="0"/>
              <a:pPr/>
              <a:t>‹#›</a:t>
            </a:fld>
            <a:endParaRPr lang="en-AU" sz="900"/>
          </a:p>
        </p:txBody>
      </p:sp>
    </p:spTree>
    <p:extLst>
      <p:ext uri="{BB962C8B-B14F-4D97-AF65-F5344CB8AC3E}">
        <p14:creationId xmlns:p14="http://schemas.microsoft.com/office/powerpoint/2010/main" val="12163115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harts with supporting text">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36E96714-DAB5-89E1-9A49-F9D9F3DE01D0}"/>
              </a:ext>
              <a:ext uri="{C183D7F6-B498-43B3-948B-1728B52AA6E4}">
                <adec:decorative xmlns:adec="http://schemas.microsoft.com/office/drawing/2017/decorative" val="1"/>
              </a:ext>
            </a:extLst>
          </p:cNvPr>
          <p:cNvCxnSpPr/>
          <p:nvPr userDrawn="1"/>
        </p:nvCxnSpPr>
        <p:spPr>
          <a:xfrm>
            <a:off x="360000" y="360000"/>
            <a:ext cx="0" cy="5976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A5F073A6-78DC-D556-A6E7-C245EAE45D1D}"/>
              </a:ext>
            </a:extLst>
          </p:cNvPr>
          <p:cNvSpPr>
            <a:spLocks noGrp="1"/>
          </p:cNvSpPr>
          <p:nvPr>
            <p:ph type="title"/>
          </p:nvPr>
        </p:nvSpPr>
        <p:spPr>
          <a:xfrm>
            <a:off x="540000" y="360000"/>
            <a:ext cx="10080000" cy="1008000"/>
          </a:xfrm>
        </p:spPr>
        <p:txBody>
          <a:bodyPr/>
          <a:lstStyle/>
          <a:p>
            <a:r>
              <a:rPr lang="en-GB" noProof="0"/>
              <a:t>Click to edit Master title style</a:t>
            </a:r>
            <a:endParaRPr lang="en-AU" noProof="0"/>
          </a:p>
        </p:txBody>
      </p:sp>
      <p:sp>
        <p:nvSpPr>
          <p:cNvPr id="12" name="Chart Placeholder 11">
            <a:extLst>
              <a:ext uri="{FF2B5EF4-FFF2-40B4-BE49-F238E27FC236}">
                <a16:creationId xmlns:a16="http://schemas.microsoft.com/office/drawing/2014/main" id="{D7E1CAC4-88FF-4E85-8A37-9D1F4A8514EE}"/>
              </a:ext>
            </a:extLst>
          </p:cNvPr>
          <p:cNvSpPr>
            <a:spLocks noGrp="1"/>
          </p:cNvSpPr>
          <p:nvPr>
            <p:ph type="chart" sz="quarter" idx="15"/>
          </p:nvPr>
        </p:nvSpPr>
        <p:spPr>
          <a:xfrm>
            <a:off x="539750" y="1547999"/>
            <a:ext cx="7560000" cy="3888000"/>
          </a:xfrm>
        </p:spPr>
        <p:txBody>
          <a:bodyPr/>
          <a:lstStyle/>
          <a:p>
            <a:r>
              <a:rPr lang="en-GB" noProof="0"/>
              <a:t>Click icon to add chart</a:t>
            </a:r>
            <a:endParaRPr lang="en-AU" noProof="0"/>
          </a:p>
        </p:txBody>
      </p:sp>
      <p:sp>
        <p:nvSpPr>
          <p:cNvPr id="20" name="Text Placeholder 19">
            <a:extLst>
              <a:ext uri="{FF2B5EF4-FFF2-40B4-BE49-F238E27FC236}">
                <a16:creationId xmlns:a16="http://schemas.microsoft.com/office/drawing/2014/main" id="{CD3768AF-49AB-464E-9DF6-68376B8AC32E}"/>
              </a:ext>
            </a:extLst>
          </p:cNvPr>
          <p:cNvSpPr>
            <a:spLocks noGrp="1"/>
          </p:cNvSpPr>
          <p:nvPr>
            <p:ph type="body" sz="quarter" idx="17"/>
          </p:nvPr>
        </p:nvSpPr>
        <p:spPr>
          <a:xfrm>
            <a:off x="539750" y="5544000"/>
            <a:ext cx="7560000" cy="792000"/>
          </a:xfrm>
        </p:spPr>
        <p:txBody>
          <a:bodyPr>
            <a:noAutofit/>
          </a:bodyPr>
          <a:lstStyle>
            <a:lvl1pPr>
              <a:lnSpc>
                <a:spcPct val="100000"/>
              </a:lnSpc>
              <a:spcAft>
                <a:spcPts val="0"/>
              </a:spcAft>
              <a:defRPr sz="1800" b="0">
                <a:latin typeface="Public Sans SemiBold" pitchFamily="2" charset="0"/>
              </a:defRPr>
            </a:lvl1pPr>
            <a:lvl2pPr>
              <a:lnSpc>
                <a:spcPct val="100000"/>
              </a:lnSpc>
              <a:spcAft>
                <a:spcPts val="0"/>
              </a:spcAft>
              <a:defRPr sz="1800" b="0">
                <a:latin typeface="+mn-lt"/>
              </a:defRPr>
            </a:lvl2pPr>
            <a:lvl3pPr>
              <a:defRPr sz="1200"/>
            </a:lvl3pPr>
            <a:lvl4pPr>
              <a:defRPr sz="1200"/>
            </a:lvl4pPr>
            <a:lvl5pPr>
              <a:defRPr sz="1200"/>
            </a:lvl5pPr>
          </a:lstStyle>
          <a:p>
            <a:pPr lvl="0"/>
            <a:r>
              <a:rPr lang="en-GB" noProof="0"/>
              <a:t>Click to edit Master text styles</a:t>
            </a:r>
          </a:p>
          <a:p>
            <a:pPr lvl="1"/>
            <a:r>
              <a:rPr lang="en-GB" noProof="0"/>
              <a:t>Second level</a:t>
            </a:r>
          </a:p>
        </p:txBody>
      </p:sp>
      <p:cxnSp>
        <p:nvCxnSpPr>
          <p:cNvPr id="17" name="Straight Connector 16">
            <a:extLst>
              <a:ext uri="{FF2B5EF4-FFF2-40B4-BE49-F238E27FC236}">
                <a16:creationId xmlns:a16="http://schemas.microsoft.com/office/drawing/2014/main" id="{82CE467A-6B5B-43F6-973F-516915856717}"/>
              </a:ext>
              <a:ext uri="{C183D7F6-B498-43B3-948B-1728B52AA6E4}">
                <adec:decorative xmlns:adec="http://schemas.microsoft.com/office/drawing/2017/decorative" val="1"/>
              </a:ext>
            </a:extLst>
          </p:cNvPr>
          <p:cNvCxnSpPr>
            <a:cxnSpLocks/>
          </p:cNvCxnSpPr>
          <p:nvPr userDrawn="1"/>
        </p:nvCxnSpPr>
        <p:spPr>
          <a:xfrm>
            <a:off x="8928000" y="3276000"/>
            <a:ext cx="0" cy="306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Chart Placeholder 17">
            <a:extLst>
              <a:ext uri="{FF2B5EF4-FFF2-40B4-BE49-F238E27FC236}">
                <a16:creationId xmlns:a16="http://schemas.microsoft.com/office/drawing/2014/main" id="{0F4F51DE-C82F-4C69-9901-7D4EF2CBE8D4}"/>
              </a:ext>
            </a:extLst>
          </p:cNvPr>
          <p:cNvSpPr>
            <a:spLocks noGrp="1"/>
          </p:cNvSpPr>
          <p:nvPr>
            <p:ph type="chart" sz="quarter" idx="16"/>
          </p:nvPr>
        </p:nvSpPr>
        <p:spPr>
          <a:xfrm>
            <a:off x="9108000" y="3276000"/>
            <a:ext cx="2736000" cy="2159999"/>
          </a:xfrm>
        </p:spPr>
        <p:txBody>
          <a:bodyPr/>
          <a:lstStyle/>
          <a:p>
            <a:r>
              <a:rPr lang="en-GB" noProof="0"/>
              <a:t>Click icon to add chart</a:t>
            </a:r>
            <a:endParaRPr lang="en-AU" noProof="0"/>
          </a:p>
        </p:txBody>
      </p:sp>
      <p:sp>
        <p:nvSpPr>
          <p:cNvPr id="21" name="Text Placeholder 19">
            <a:extLst>
              <a:ext uri="{FF2B5EF4-FFF2-40B4-BE49-F238E27FC236}">
                <a16:creationId xmlns:a16="http://schemas.microsoft.com/office/drawing/2014/main" id="{2A94C0C8-30F5-4B00-BC99-C6DFC381A6C9}"/>
              </a:ext>
            </a:extLst>
          </p:cNvPr>
          <p:cNvSpPr>
            <a:spLocks noGrp="1"/>
          </p:cNvSpPr>
          <p:nvPr>
            <p:ph type="body" sz="quarter" idx="18" hasCustomPrompt="1"/>
          </p:nvPr>
        </p:nvSpPr>
        <p:spPr>
          <a:xfrm>
            <a:off x="9108000" y="5544000"/>
            <a:ext cx="2735999" cy="792000"/>
          </a:xfrm>
        </p:spPr>
        <p:txBody>
          <a:bodyPr>
            <a:noAutofit/>
          </a:bodyPr>
          <a:lstStyle>
            <a:lvl1pPr>
              <a:lnSpc>
                <a:spcPct val="100000"/>
              </a:lnSpc>
              <a:spcAft>
                <a:spcPts val="0"/>
              </a:spcAft>
              <a:defRPr lang="en-AU" sz="1800" b="0" kern="1200" noProof="0" dirty="0">
                <a:solidFill>
                  <a:schemeClr val="tx1"/>
                </a:solidFill>
                <a:latin typeface="Public Sans SemiBold" pitchFamily="2" charset="0"/>
                <a:ea typeface="+mn-ea"/>
                <a:cs typeface="+mn-cs"/>
              </a:defRPr>
            </a:lvl1pPr>
            <a:lvl2pPr>
              <a:lnSpc>
                <a:spcPct val="100000"/>
              </a:lnSpc>
              <a:spcAft>
                <a:spcPts val="0"/>
              </a:spcAft>
              <a:defRPr sz="1800" b="0">
                <a:latin typeface="+mn-lt"/>
              </a:defRPr>
            </a:lvl2pPr>
            <a:lvl3pPr>
              <a:defRPr sz="1200"/>
            </a:lvl3pPr>
            <a:lvl4pPr>
              <a:defRPr sz="1200"/>
            </a:lvl4pPr>
            <a:lvl5pPr>
              <a:defRPr sz="1200"/>
            </a:lvl5pPr>
          </a:lstStyle>
          <a:p>
            <a:pPr lvl="0"/>
            <a:r>
              <a:rPr lang="en-AU" noProof="0"/>
              <a:t>Click to edit text styles</a:t>
            </a:r>
          </a:p>
          <a:p>
            <a:pPr lvl="1"/>
            <a:r>
              <a:rPr lang="en-AU" noProof="0"/>
              <a:t>Second level</a:t>
            </a:r>
          </a:p>
        </p:txBody>
      </p:sp>
      <p:sp>
        <p:nvSpPr>
          <p:cNvPr id="2" name="Slide Number Placeholder 3">
            <a:extLst>
              <a:ext uri="{FF2B5EF4-FFF2-40B4-BE49-F238E27FC236}">
                <a16:creationId xmlns:a16="http://schemas.microsoft.com/office/drawing/2014/main" id="{3072D22D-2CE3-96F4-4119-EB89378B330C}"/>
              </a:ext>
            </a:extLst>
          </p:cNvPr>
          <p:cNvSpPr>
            <a:spLocks noGrp="1"/>
          </p:cNvSpPr>
          <p:nvPr>
            <p:ph type="sldNum" sz="quarter" idx="10"/>
          </p:nvPr>
        </p:nvSpPr>
        <p:spPr>
          <a:xfrm>
            <a:off x="11124000" y="6493140"/>
            <a:ext cx="720000" cy="180000"/>
          </a:xfrm>
        </p:spPr>
        <p:txBody>
          <a:bodyPr/>
          <a:lstStyle/>
          <a:p>
            <a:fld id="{10A01DC5-1685-4615-8240-15192985C6A2}" type="slidenum">
              <a:rPr lang="en-AU" sz="900" smtClean="0"/>
              <a:pPr/>
              <a:t>‹#›</a:t>
            </a:fld>
            <a:endParaRPr lang="en-AU" sz="900"/>
          </a:p>
        </p:txBody>
      </p:sp>
    </p:spTree>
    <p:extLst>
      <p:ext uri="{BB962C8B-B14F-4D97-AF65-F5344CB8AC3E}">
        <p14:creationId xmlns:p14="http://schemas.microsoft.com/office/powerpoint/2010/main" val="191885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s 1">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644A3DD-CB49-B76A-F3BE-9602D9B1CE73}"/>
              </a:ext>
            </a:extLst>
          </p:cNvPr>
          <p:cNvSpPr>
            <a:spLocks noGrp="1"/>
          </p:cNvSpPr>
          <p:nvPr>
            <p:ph type="title"/>
          </p:nvPr>
        </p:nvSpPr>
        <p:spPr/>
        <p:txBody>
          <a:bodyPr/>
          <a:lstStyle/>
          <a:p>
            <a:r>
              <a:rPr lang="en-GB"/>
              <a:t>Click to edit Master title style</a:t>
            </a:r>
            <a:endParaRPr lang="en-AU"/>
          </a:p>
        </p:txBody>
      </p:sp>
      <p:sp>
        <p:nvSpPr>
          <p:cNvPr id="4" name="Rectangle 3">
            <a:extLst>
              <a:ext uri="{FF2B5EF4-FFF2-40B4-BE49-F238E27FC236}">
                <a16:creationId xmlns:a16="http://schemas.microsoft.com/office/drawing/2014/main" id="{1903A8E2-73B2-4BCE-A537-BD98BFA45482}"/>
              </a:ext>
              <a:ext uri="{C183D7F6-B498-43B3-948B-1728B52AA6E4}">
                <adec:decorative xmlns:adec="http://schemas.microsoft.com/office/drawing/2017/decorative" val="1"/>
              </a:ext>
            </a:extLst>
          </p:cNvPr>
          <p:cNvSpPr/>
          <p:nvPr userDrawn="1"/>
        </p:nvSpPr>
        <p:spPr>
          <a:xfrm>
            <a:off x="0" y="1620000"/>
            <a:ext cx="12192000" cy="523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p>
        </p:txBody>
      </p:sp>
      <p:sp>
        <p:nvSpPr>
          <p:cNvPr id="10" name="Table Placeholder 9">
            <a:extLst>
              <a:ext uri="{FF2B5EF4-FFF2-40B4-BE49-F238E27FC236}">
                <a16:creationId xmlns:a16="http://schemas.microsoft.com/office/drawing/2014/main" id="{F8D9268B-FAD5-4A3C-B190-A50230A1D12D}"/>
              </a:ext>
            </a:extLst>
          </p:cNvPr>
          <p:cNvSpPr>
            <a:spLocks noGrp="1"/>
          </p:cNvSpPr>
          <p:nvPr>
            <p:ph type="tbl" sz="quarter" idx="13"/>
          </p:nvPr>
        </p:nvSpPr>
        <p:spPr>
          <a:xfrm>
            <a:off x="360362" y="1908000"/>
            <a:ext cx="5616000" cy="2160000"/>
          </a:xfrm>
        </p:spPr>
        <p:txBody>
          <a:bodyPr/>
          <a:lstStyle>
            <a:lvl1pPr>
              <a:defRPr>
                <a:latin typeface="+mn-lt"/>
              </a:defRPr>
            </a:lvl1pPr>
          </a:lstStyle>
          <a:p>
            <a:r>
              <a:rPr lang="en-GB" noProof="0"/>
              <a:t>Click icon to add table</a:t>
            </a:r>
            <a:endParaRPr lang="en-AU" noProof="0"/>
          </a:p>
        </p:txBody>
      </p:sp>
      <p:sp>
        <p:nvSpPr>
          <p:cNvPr id="6" name="Table Placeholder 9">
            <a:extLst>
              <a:ext uri="{FF2B5EF4-FFF2-40B4-BE49-F238E27FC236}">
                <a16:creationId xmlns:a16="http://schemas.microsoft.com/office/drawing/2014/main" id="{41FBA3B0-0275-0235-9CEA-C5CEA00EBD48}"/>
              </a:ext>
            </a:extLst>
          </p:cNvPr>
          <p:cNvSpPr>
            <a:spLocks noGrp="1"/>
          </p:cNvSpPr>
          <p:nvPr>
            <p:ph type="tbl" sz="quarter" idx="16"/>
          </p:nvPr>
        </p:nvSpPr>
        <p:spPr>
          <a:xfrm>
            <a:off x="360362" y="4248000"/>
            <a:ext cx="5616000" cy="2160000"/>
          </a:xfrm>
        </p:spPr>
        <p:txBody>
          <a:bodyPr/>
          <a:lstStyle>
            <a:lvl1pPr>
              <a:defRPr>
                <a:latin typeface="+mn-lt"/>
              </a:defRPr>
            </a:lvl1pPr>
          </a:lstStyle>
          <a:p>
            <a:r>
              <a:rPr lang="en-GB" noProof="0"/>
              <a:t>Click icon to add table</a:t>
            </a:r>
            <a:endParaRPr lang="en-AU" noProof="0"/>
          </a:p>
        </p:txBody>
      </p:sp>
      <p:sp>
        <p:nvSpPr>
          <p:cNvPr id="5" name="Table Placeholder 9">
            <a:extLst>
              <a:ext uri="{FF2B5EF4-FFF2-40B4-BE49-F238E27FC236}">
                <a16:creationId xmlns:a16="http://schemas.microsoft.com/office/drawing/2014/main" id="{3A833504-810D-E90D-EEAD-6FD03511C6AA}"/>
              </a:ext>
            </a:extLst>
          </p:cNvPr>
          <p:cNvSpPr>
            <a:spLocks noGrp="1"/>
          </p:cNvSpPr>
          <p:nvPr>
            <p:ph type="tbl" sz="quarter" idx="15"/>
          </p:nvPr>
        </p:nvSpPr>
        <p:spPr>
          <a:xfrm>
            <a:off x="6228000" y="1908000"/>
            <a:ext cx="5616000" cy="2160000"/>
          </a:xfrm>
        </p:spPr>
        <p:txBody>
          <a:bodyPr/>
          <a:lstStyle>
            <a:lvl1pPr>
              <a:defRPr>
                <a:latin typeface="+mn-lt"/>
              </a:defRPr>
            </a:lvl1pPr>
          </a:lstStyle>
          <a:p>
            <a:r>
              <a:rPr lang="en-GB" noProof="0"/>
              <a:t>Click icon to add table</a:t>
            </a:r>
            <a:endParaRPr lang="en-AU" noProof="0"/>
          </a:p>
        </p:txBody>
      </p:sp>
      <p:sp>
        <p:nvSpPr>
          <p:cNvPr id="7" name="Table Placeholder 9">
            <a:extLst>
              <a:ext uri="{FF2B5EF4-FFF2-40B4-BE49-F238E27FC236}">
                <a16:creationId xmlns:a16="http://schemas.microsoft.com/office/drawing/2014/main" id="{45BE7F48-2F3F-5684-3640-86C10E7CF416}"/>
              </a:ext>
            </a:extLst>
          </p:cNvPr>
          <p:cNvSpPr>
            <a:spLocks noGrp="1"/>
          </p:cNvSpPr>
          <p:nvPr>
            <p:ph type="tbl" sz="quarter" idx="17"/>
          </p:nvPr>
        </p:nvSpPr>
        <p:spPr>
          <a:xfrm>
            <a:off x="6228000" y="4248000"/>
            <a:ext cx="5616000" cy="2160000"/>
          </a:xfrm>
        </p:spPr>
        <p:txBody>
          <a:bodyPr/>
          <a:lstStyle>
            <a:lvl1pPr>
              <a:defRPr>
                <a:latin typeface="+mn-lt"/>
              </a:defRPr>
            </a:lvl1pPr>
          </a:lstStyle>
          <a:p>
            <a:r>
              <a:rPr lang="en-GB" noProof="0"/>
              <a:t>Click icon to add table</a:t>
            </a:r>
            <a:endParaRPr lang="en-AU" noProof="0"/>
          </a:p>
        </p:txBody>
      </p:sp>
      <p:sp>
        <p:nvSpPr>
          <p:cNvPr id="2" name="Slide Number Placeholder 3">
            <a:extLst>
              <a:ext uri="{FF2B5EF4-FFF2-40B4-BE49-F238E27FC236}">
                <a16:creationId xmlns:a16="http://schemas.microsoft.com/office/drawing/2014/main" id="{C071CC47-502B-F029-D75A-D383AE42FAEB}"/>
              </a:ext>
            </a:extLst>
          </p:cNvPr>
          <p:cNvSpPr>
            <a:spLocks noGrp="1"/>
          </p:cNvSpPr>
          <p:nvPr>
            <p:ph type="sldNum" sz="quarter" idx="10"/>
          </p:nvPr>
        </p:nvSpPr>
        <p:spPr>
          <a:xfrm>
            <a:off x="11124000" y="6493140"/>
            <a:ext cx="720000" cy="180000"/>
          </a:xfrm>
        </p:spPr>
        <p:txBody>
          <a:bodyPr/>
          <a:lstStyle/>
          <a:p>
            <a:fld id="{10A01DC5-1685-4615-8240-15192985C6A2}" type="slidenum">
              <a:rPr lang="en-AU" sz="900" smtClean="0"/>
              <a:pPr/>
              <a:t>‹#›</a:t>
            </a:fld>
            <a:endParaRPr lang="en-AU" sz="900"/>
          </a:p>
        </p:txBody>
      </p:sp>
    </p:spTree>
    <p:extLst>
      <p:ext uri="{BB962C8B-B14F-4D97-AF65-F5344CB8AC3E}">
        <p14:creationId xmlns:p14="http://schemas.microsoft.com/office/powerpoint/2010/main" val="30463776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multi-content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ED457-3C24-5974-7940-E92CE3CEEBA5}"/>
              </a:ext>
            </a:extLst>
          </p:cNvPr>
          <p:cNvSpPr>
            <a:spLocks noGrp="1"/>
          </p:cNvSpPr>
          <p:nvPr>
            <p:ph type="title"/>
          </p:nvPr>
        </p:nvSpPr>
        <p:spPr/>
        <p:txBody>
          <a:bodyPr/>
          <a:lstStyle/>
          <a:p>
            <a:r>
              <a:rPr lang="en-GB" noProof="0"/>
              <a:t>Click to edit Master title style</a:t>
            </a:r>
            <a:endParaRPr lang="en-AU" noProof="0"/>
          </a:p>
        </p:txBody>
      </p:sp>
      <p:cxnSp>
        <p:nvCxnSpPr>
          <p:cNvPr id="12" name="Straight Connector 11">
            <a:extLst>
              <a:ext uri="{FF2B5EF4-FFF2-40B4-BE49-F238E27FC236}">
                <a16:creationId xmlns:a16="http://schemas.microsoft.com/office/drawing/2014/main" id="{E70612CD-1BF1-42B5-8546-A674A0B86640}"/>
              </a:ext>
              <a:ext uri="{C183D7F6-B498-43B3-948B-1728B52AA6E4}">
                <adec:decorative xmlns:adec="http://schemas.microsoft.com/office/drawing/2017/decorative" val="1"/>
              </a:ext>
            </a:extLst>
          </p:cNvPr>
          <p:cNvCxnSpPr/>
          <p:nvPr userDrawn="1"/>
        </p:nvCxnSpPr>
        <p:spPr>
          <a:xfrm>
            <a:off x="360000" y="1548000"/>
            <a:ext cx="1148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359999" y="1800000"/>
            <a:ext cx="5400000" cy="4320000"/>
          </a:xfrm>
        </p:spPr>
        <p:txBody>
          <a:bodyPr>
            <a:noAutofit/>
          </a:bodyPr>
          <a:lstStyle>
            <a:lvl1pPr>
              <a:defRPr sz="2000"/>
            </a:lvl1pPr>
            <a:lvl2pPr>
              <a:defRPr sz="1800"/>
            </a:lvl2pPr>
            <a:lvl3pPr>
              <a:defRPr sz="1800"/>
            </a:lvl3pPr>
            <a:lvl4pPr>
              <a:defRPr sz="1800"/>
            </a:lvl4pPr>
            <a:lvl5pPr>
              <a:defRPr sz="1800"/>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AU" noProof="0"/>
          </a:p>
        </p:txBody>
      </p:sp>
      <p:sp>
        <p:nvSpPr>
          <p:cNvPr id="6" name="Content Placeholder 5"/>
          <p:cNvSpPr>
            <a:spLocks noGrp="1"/>
          </p:cNvSpPr>
          <p:nvPr>
            <p:ph sz="quarter" idx="4"/>
          </p:nvPr>
        </p:nvSpPr>
        <p:spPr>
          <a:xfrm>
            <a:off x="6444000" y="1800000"/>
            <a:ext cx="5400000" cy="4320000"/>
          </a:xfrm>
        </p:spPr>
        <p:txBody>
          <a:bodyPr>
            <a:noAutofit/>
          </a:bodyPr>
          <a:lstStyle>
            <a:lvl1pPr>
              <a:defRPr sz="2000"/>
            </a:lvl1pPr>
            <a:lvl2pPr>
              <a:defRPr sz="1800"/>
            </a:lvl2pPr>
            <a:lvl3pPr>
              <a:defRPr sz="1800"/>
            </a:lvl3pPr>
            <a:lvl4pPr>
              <a:defRPr sz="1800"/>
            </a:lvl4pPr>
            <a:lvl5pPr>
              <a:defRPr sz="1800"/>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AU" noProof="0"/>
          </a:p>
        </p:txBody>
      </p:sp>
      <p:cxnSp>
        <p:nvCxnSpPr>
          <p:cNvPr id="11" name="Straight Connector 10">
            <a:extLst>
              <a:ext uri="{FF2B5EF4-FFF2-40B4-BE49-F238E27FC236}">
                <a16:creationId xmlns:a16="http://schemas.microsoft.com/office/drawing/2014/main" id="{D1BAADAD-B302-2C54-28BE-DE627A1513A5}"/>
              </a:ext>
              <a:ext uri="{C183D7F6-B498-43B3-948B-1728B52AA6E4}">
                <adec:decorative xmlns:adec="http://schemas.microsoft.com/office/drawing/2017/decorative" val="1"/>
              </a:ext>
            </a:extLst>
          </p:cNvPr>
          <p:cNvCxnSpPr/>
          <p:nvPr userDrawn="1"/>
        </p:nvCxnSpPr>
        <p:spPr>
          <a:xfrm>
            <a:off x="360000" y="6228000"/>
            <a:ext cx="1148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3">
            <a:extLst>
              <a:ext uri="{FF2B5EF4-FFF2-40B4-BE49-F238E27FC236}">
                <a16:creationId xmlns:a16="http://schemas.microsoft.com/office/drawing/2014/main" id="{5A366EA9-BE17-C895-3D71-B320A189AC47}"/>
              </a:ext>
            </a:extLst>
          </p:cNvPr>
          <p:cNvSpPr>
            <a:spLocks noGrp="1"/>
          </p:cNvSpPr>
          <p:nvPr>
            <p:ph type="sldNum" sz="quarter" idx="10"/>
          </p:nvPr>
        </p:nvSpPr>
        <p:spPr>
          <a:xfrm>
            <a:off x="11124000" y="6493140"/>
            <a:ext cx="720000" cy="180000"/>
          </a:xfrm>
        </p:spPr>
        <p:txBody>
          <a:bodyPr/>
          <a:lstStyle/>
          <a:p>
            <a:fld id="{10A01DC5-1685-4615-8240-15192985C6A2}" type="slidenum">
              <a:rPr lang="en-AU" sz="900" smtClean="0"/>
              <a:pPr/>
              <a:t>‹#›</a:t>
            </a:fld>
            <a:endParaRPr lang="en-AU" sz="900"/>
          </a:p>
        </p:txBody>
      </p:sp>
    </p:spTree>
    <p:extLst>
      <p:ext uri="{BB962C8B-B14F-4D97-AF65-F5344CB8AC3E}">
        <p14:creationId xmlns:p14="http://schemas.microsoft.com/office/powerpoint/2010/main" val="18680600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a:t>Click to edit Master title style</a:t>
            </a:r>
            <a:endParaRPr lang="en-AU" noProof="0"/>
          </a:p>
        </p:txBody>
      </p:sp>
      <p:sp>
        <p:nvSpPr>
          <p:cNvPr id="3" name="Slide Number Placeholder 3">
            <a:extLst>
              <a:ext uri="{FF2B5EF4-FFF2-40B4-BE49-F238E27FC236}">
                <a16:creationId xmlns:a16="http://schemas.microsoft.com/office/drawing/2014/main" id="{C1052971-45E0-AFA6-8CDF-C9D3576AC780}"/>
              </a:ext>
            </a:extLst>
          </p:cNvPr>
          <p:cNvSpPr>
            <a:spLocks noGrp="1"/>
          </p:cNvSpPr>
          <p:nvPr>
            <p:ph type="sldNum" sz="quarter" idx="10"/>
          </p:nvPr>
        </p:nvSpPr>
        <p:spPr>
          <a:xfrm>
            <a:off x="11124000" y="6493140"/>
            <a:ext cx="720000" cy="180000"/>
          </a:xfrm>
        </p:spPr>
        <p:txBody>
          <a:bodyPr/>
          <a:lstStyle/>
          <a:p>
            <a:fld id="{10A01DC5-1685-4615-8240-15192985C6A2}" type="slidenum">
              <a:rPr lang="en-AU" sz="900" smtClean="0"/>
              <a:pPr/>
              <a:t>‹#›</a:t>
            </a:fld>
            <a:endParaRPr lang="en-AU" sz="900"/>
          </a:p>
        </p:txBody>
      </p:sp>
    </p:spTree>
    <p:extLst>
      <p:ext uri="{BB962C8B-B14F-4D97-AF65-F5344CB8AC3E}">
        <p14:creationId xmlns:p14="http://schemas.microsoft.com/office/powerpoint/2010/main" val="7101235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6EEBE402-7E56-1EFD-F943-ED0EBC79C1BB}"/>
              </a:ext>
            </a:extLst>
          </p:cNvPr>
          <p:cNvSpPr>
            <a:spLocks noGrp="1"/>
          </p:cNvSpPr>
          <p:nvPr>
            <p:ph type="sldNum" sz="quarter" idx="10"/>
          </p:nvPr>
        </p:nvSpPr>
        <p:spPr>
          <a:xfrm>
            <a:off x="11124000" y="6493140"/>
            <a:ext cx="720000" cy="180000"/>
          </a:xfrm>
        </p:spPr>
        <p:txBody>
          <a:bodyPr/>
          <a:lstStyle/>
          <a:p>
            <a:fld id="{10A01DC5-1685-4615-8240-15192985C6A2}" type="slidenum">
              <a:rPr lang="en-AU" sz="900" smtClean="0"/>
              <a:pPr/>
              <a:t>‹#›</a:t>
            </a:fld>
            <a:endParaRPr lang="en-AU" sz="900"/>
          </a:p>
        </p:txBody>
      </p:sp>
    </p:spTree>
    <p:extLst>
      <p:ext uri="{BB962C8B-B14F-4D97-AF65-F5344CB8AC3E}">
        <p14:creationId xmlns:p14="http://schemas.microsoft.com/office/powerpoint/2010/main" val="36361686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ver 4">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015FA7-CA1E-4E0E-B0CD-345D53738579}"/>
              </a:ext>
              <a:ext uri="{C183D7F6-B498-43B3-948B-1728B52AA6E4}">
                <adec:decorative xmlns:adec="http://schemas.microsoft.com/office/drawing/2017/decorative" val="1"/>
              </a:ext>
            </a:extLst>
          </p:cNvPr>
          <p:cNvSpPr/>
          <p:nvPr userDrawn="1"/>
        </p:nvSpPr>
        <p:spPr>
          <a:xfrm>
            <a:off x="0" y="0"/>
            <a:ext cx="813435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p>
        </p:txBody>
      </p:sp>
      <p:sp>
        <p:nvSpPr>
          <p:cNvPr id="12" name="Rectangle 11">
            <a:extLst>
              <a:ext uri="{FF2B5EF4-FFF2-40B4-BE49-F238E27FC236}">
                <a16:creationId xmlns:a16="http://schemas.microsoft.com/office/drawing/2014/main" id="{6320689F-7778-4772-A061-7606945D2019}"/>
              </a:ext>
              <a:ext uri="{C183D7F6-B498-43B3-948B-1728B52AA6E4}">
                <adec:decorative xmlns:adec="http://schemas.microsoft.com/office/drawing/2017/decorative" val="1"/>
              </a:ext>
            </a:extLst>
          </p:cNvPr>
          <p:cNvSpPr/>
          <p:nvPr userDrawn="1"/>
        </p:nvSpPr>
        <p:spPr>
          <a:xfrm>
            <a:off x="8134350" y="0"/>
            <a:ext cx="201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p>
        </p:txBody>
      </p:sp>
      <p:sp>
        <p:nvSpPr>
          <p:cNvPr id="10" name="Text Placeholder 14">
            <a:extLst>
              <a:ext uri="{FF2B5EF4-FFF2-40B4-BE49-F238E27FC236}">
                <a16:creationId xmlns:a16="http://schemas.microsoft.com/office/drawing/2014/main" id="{90FC2B86-80A0-4EDE-BC1F-D41CF9C0BA88}"/>
              </a:ext>
              <a:ext uri="{C183D7F6-B498-43B3-948B-1728B52AA6E4}">
                <adec:decorative xmlns:adec="http://schemas.microsoft.com/office/drawing/2017/decorative" val="1"/>
              </a:ext>
            </a:extLst>
          </p:cNvPr>
          <p:cNvSpPr>
            <a:spLocks noGrp="1"/>
          </p:cNvSpPr>
          <p:nvPr>
            <p:ph type="body" sz="quarter" idx="15" hasCustomPrompt="1"/>
          </p:nvPr>
        </p:nvSpPr>
        <p:spPr>
          <a:xfrm>
            <a:off x="360000" y="360000"/>
            <a:ext cx="5400000" cy="684000"/>
          </a:xfrm>
        </p:spPr>
        <p:txBody>
          <a:bodyPr>
            <a:noAutofit/>
          </a:bodyPr>
          <a:lstStyle>
            <a:lvl1pPr>
              <a:spcAft>
                <a:spcPts val="0"/>
              </a:spcAft>
              <a:defRPr sz="1200" b="0">
                <a:solidFill>
                  <a:schemeClr val="bg1"/>
                </a:solidFill>
                <a:latin typeface="Public Sans SemiBold" pitchFamily="2" charset="0"/>
              </a:defRPr>
            </a:lvl1pPr>
            <a:lvl2pPr>
              <a:spcAft>
                <a:spcPts val="0"/>
              </a:spcAft>
              <a:defRPr sz="1600">
                <a:solidFill>
                  <a:schemeClr val="accent1"/>
                </a:solidFill>
                <a:latin typeface="+mn-lt"/>
              </a:defRPr>
            </a:lvl2pPr>
            <a:lvl3pPr marL="0" indent="0">
              <a:buNone/>
              <a:defRPr sz="2000">
                <a:solidFill>
                  <a:schemeClr val="bg1"/>
                </a:solidFill>
              </a:defRPr>
            </a:lvl3pPr>
            <a:lvl4pPr>
              <a:defRPr sz="2000">
                <a:solidFill>
                  <a:schemeClr val="bg1"/>
                </a:solidFill>
              </a:defRPr>
            </a:lvl4pPr>
            <a:lvl5pPr>
              <a:defRPr sz="2000">
                <a:solidFill>
                  <a:schemeClr val="bg1"/>
                </a:solidFill>
              </a:defRPr>
            </a:lvl5pPr>
          </a:lstStyle>
          <a:p>
            <a:pPr lvl="0"/>
            <a:r>
              <a:rPr lang="en-AU" noProof="0"/>
              <a:t>Descriptor</a:t>
            </a:r>
          </a:p>
        </p:txBody>
      </p:sp>
      <p:sp>
        <p:nvSpPr>
          <p:cNvPr id="9" name="Title 1">
            <a:extLst>
              <a:ext uri="{FF2B5EF4-FFF2-40B4-BE49-F238E27FC236}">
                <a16:creationId xmlns:a16="http://schemas.microsoft.com/office/drawing/2014/main" id="{49975CB4-437D-4935-B463-D9466467F43E}"/>
              </a:ext>
            </a:extLst>
          </p:cNvPr>
          <p:cNvSpPr>
            <a:spLocks noGrp="1"/>
          </p:cNvSpPr>
          <p:nvPr>
            <p:ph type="ctrTitle" hasCustomPrompt="1"/>
          </p:nvPr>
        </p:nvSpPr>
        <p:spPr>
          <a:xfrm>
            <a:off x="360000" y="1152000"/>
            <a:ext cx="5400000" cy="2520000"/>
          </a:xfrm>
          <a:ln>
            <a:noFill/>
          </a:ln>
        </p:spPr>
        <p:txBody>
          <a:bodyPr anchor="t">
            <a:noAutofit/>
          </a:bodyPr>
          <a:lstStyle>
            <a:lvl1pPr algn="l">
              <a:lnSpc>
                <a:spcPct val="90000"/>
              </a:lnSpc>
              <a:defRPr sz="4800">
                <a:solidFill>
                  <a:schemeClr val="bg1"/>
                </a:solidFill>
              </a:defRPr>
            </a:lvl1pPr>
          </a:lstStyle>
          <a:p>
            <a:r>
              <a:rPr lang="en-AU" noProof="0"/>
              <a:t>Click to edit presentation title</a:t>
            </a:r>
          </a:p>
        </p:txBody>
      </p:sp>
      <p:sp>
        <p:nvSpPr>
          <p:cNvPr id="13" name="Text Placeholder 14">
            <a:extLst>
              <a:ext uri="{FF2B5EF4-FFF2-40B4-BE49-F238E27FC236}">
                <a16:creationId xmlns:a16="http://schemas.microsoft.com/office/drawing/2014/main" id="{25AA79D1-E767-4316-BF8E-3A79D7A669D4}"/>
              </a:ext>
            </a:extLst>
          </p:cNvPr>
          <p:cNvSpPr>
            <a:spLocks noGrp="1"/>
          </p:cNvSpPr>
          <p:nvPr>
            <p:ph type="body" sz="quarter" idx="14" hasCustomPrompt="1"/>
          </p:nvPr>
        </p:nvSpPr>
        <p:spPr>
          <a:xfrm>
            <a:off x="360000" y="4032000"/>
            <a:ext cx="5400000" cy="684000"/>
          </a:xfrm>
        </p:spPr>
        <p:txBody>
          <a:bodyPr>
            <a:noAutofit/>
          </a:bodyPr>
          <a:lstStyle>
            <a:lvl1pPr>
              <a:lnSpc>
                <a:spcPct val="100000"/>
              </a:lnSpc>
              <a:spcAft>
                <a:spcPts val="0"/>
              </a:spcAft>
              <a:defRPr sz="1800" b="0">
                <a:solidFill>
                  <a:schemeClr val="bg1"/>
                </a:solidFill>
                <a:latin typeface="Public Sans SemiBold" pitchFamily="2" charset="0"/>
              </a:defRPr>
            </a:lvl1pPr>
            <a:lvl2pPr>
              <a:spcAft>
                <a:spcPts val="0"/>
              </a:spcAft>
              <a:defRPr sz="1600">
                <a:solidFill>
                  <a:schemeClr val="accent1"/>
                </a:solidFill>
                <a:latin typeface="+mn-lt"/>
              </a:defRPr>
            </a:lvl2pPr>
            <a:lvl3pPr marL="0" indent="0">
              <a:buNone/>
              <a:defRPr sz="2000">
                <a:solidFill>
                  <a:schemeClr val="bg1"/>
                </a:solidFill>
              </a:defRPr>
            </a:lvl3pPr>
            <a:lvl4pPr>
              <a:defRPr sz="2000">
                <a:solidFill>
                  <a:schemeClr val="bg1"/>
                </a:solidFill>
              </a:defRPr>
            </a:lvl4pPr>
            <a:lvl5pPr>
              <a:defRPr sz="2000">
                <a:solidFill>
                  <a:schemeClr val="bg1"/>
                </a:solidFill>
              </a:defRPr>
            </a:lvl5pPr>
          </a:lstStyle>
          <a:p>
            <a:pPr lvl="0"/>
            <a:r>
              <a:rPr lang="en-AU" noProof="0"/>
              <a:t>Click to edit presentation subtitle</a:t>
            </a:r>
          </a:p>
        </p:txBody>
      </p:sp>
      <p:sp>
        <p:nvSpPr>
          <p:cNvPr id="15" name="Text Placeholder 14">
            <a:extLst>
              <a:ext uri="{FF2B5EF4-FFF2-40B4-BE49-F238E27FC236}">
                <a16:creationId xmlns:a16="http://schemas.microsoft.com/office/drawing/2014/main" id="{B9280053-307C-4D8A-BF45-7B6743FA55E3}"/>
              </a:ext>
            </a:extLst>
          </p:cNvPr>
          <p:cNvSpPr>
            <a:spLocks noGrp="1"/>
          </p:cNvSpPr>
          <p:nvPr>
            <p:ph type="body" sz="quarter" idx="11" hasCustomPrompt="1"/>
          </p:nvPr>
        </p:nvSpPr>
        <p:spPr>
          <a:xfrm>
            <a:off x="360000" y="5148000"/>
            <a:ext cx="5400000" cy="684000"/>
          </a:xfrm>
        </p:spPr>
        <p:txBody>
          <a:bodyPr>
            <a:noAutofit/>
          </a:bodyPr>
          <a:lstStyle>
            <a:lvl1pPr>
              <a:lnSpc>
                <a:spcPct val="100000"/>
              </a:lnSpc>
              <a:spcAft>
                <a:spcPts val="0"/>
              </a:spcAft>
              <a:defRPr sz="1800" b="0">
                <a:solidFill>
                  <a:schemeClr val="bg1"/>
                </a:solidFill>
                <a:latin typeface="Public Sans SemiBold" pitchFamily="2" charset="0"/>
              </a:defRPr>
            </a:lvl1pPr>
            <a:lvl2pPr>
              <a:lnSpc>
                <a:spcPct val="100000"/>
              </a:lnSpc>
              <a:spcAft>
                <a:spcPts val="0"/>
              </a:spcAft>
              <a:defRPr sz="1800" b="0">
                <a:solidFill>
                  <a:schemeClr val="bg1"/>
                </a:solidFill>
                <a:latin typeface="+mn-lt"/>
              </a:defRPr>
            </a:lvl2pPr>
            <a:lvl3pPr marL="0" indent="0">
              <a:buNone/>
              <a:defRPr sz="2000">
                <a:solidFill>
                  <a:schemeClr val="bg1"/>
                </a:solidFill>
              </a:defRPr>
            </a:lvl3pPr>
            <a:lvl4pPr>
              <a:defRPr sz="2000">
                <a:solidFill>
                  <a:schemeClr val="bg1"/>
                </a:solidFill>
              </a:defRPr>
            </a:lvl4pPr>
            <a:lvl5pPr>
              <a:defRPr sz="2000">
                <a:solidFill>
                  <a:schemeClr val="bg1"/>
                </a:solidFill>
              </a:defRPr>
            </a:lvl5pPr>
          </a:lstStyle>
          <a:p>
            <a:pPr lvl="0"/>
            <a:r>
              <a:rPr lang="en-AU" noProof="0"/>
              <a:t>Presenter name</a:t>
            </a:r>
          </a:p>
          <a:p>
            <a:pPr lvl="1"/>
            <a:r>
              <a:rPr lang="en-AU" noProof="0"/>
              <a:t>Presenter title</a:t>
            </a:r>
          </a:p>
        </p:txBody>
      </p:sp>
      <p:sp>
        <p:nvSpPr>
          <p:cNvPr id="16" name="Text Placeholder 14">
            <a:extLst>
              <a:ext uri="{FF2B5EF4-FFF2-40B4-BE49-F238E27FC236}">
                <a16:creationId xmlns:a16="http://schemas.microsoft.com/office/drawing/2014/main" id="{0B9A9D47-05D2-409D-A941-8374F9F8E2D4}"/>
              </a:ext>
            </a:extLst>
          </p:cNvPr>
          <p:cNvSpPr>
            <a:spLocks noGrp="1"/>
          </p:cNvSpPr>
          <p:nvPr>
            <p:ph type="body" sz="quarter" idx="12" hasCustomPrompt="1"/>
          </p:nvPr>
        </p:nvSpPr>
        <p:spPr>
          <a:xfrm>
            <a:off x="360000" y="6084000"/>
            <a:ext cx="5400000" cy="360000"/>
          </a:xfrm>
        </p:spPr>
        <p:txBody>
          <a:bodyPr anchor="b">
            <a:noAutofit/>
          </a:bodyPr>
          <a:lstStyle>
            <a:lvl1pPr algn="l">
              <a:spcAft>
                <a:spcPts val="0"/>
              </a:spcAft>
              <a:defRPr sz="1400" b="0">
                <a:solidFill>
                  <a:schemeClr val="bg1"/>
                </a:solidFill>
                <a:latin typeface="+mn-lt"/>
              </a:defRPr>
            </a:lvl1pPr>
            <a:lvl2pPr>
              <a:defRPr sz="1600">
                <a:solidFill>
                  <a:schemeClr val="bg1"/>
                </a:solidFill>
              </a:defRPr>
            </a:lvl2pPr>
            <a:lvl3pPr marL="0" indent="0">
              <a:buNone/>
              <a:defRPr sz="2000">
                <a:solidFill>
                  <a:schemeClr val="bg1"/>
                </a:solidFill>
              </a:defRPr>
            </a:lvl3pPr>
            <a:lvl4pPr>
              <a:defRPr sz="2000">
                <a:solidFill>
                  <a:schemeClr val="bg1"/>
                </a:solidFill>
              </a:defRPr>
            </a:lvl4pPr>
            <a:lvl5pPr>
              <a:defRPr sz="2000">
                <a:solidFill>
                  <a:schemeClr val="bg1"/>
                </a:solidFill>
              </a:defRPr>
            </a:lvl5pPr>
          </a:lstStyle>
          <a:p>
            <a:pPr lvl="0"/>
            <a:r>
              <a:rPr lang="en-AU" noProof="0"/>
              <a:t>Date Month Year</a:t>
            </a:r>
          </a:p>
        </p:txBody>
      </p:sp>
      <p:sp>
        <p:nvSpPr>
          <p:cNvPr id="5" name="Picture Placeholder 4">
            <a:extLst>
              <a:ext uri="{FF2B5EF4-FFF2-40B4-BE49-F238E27FC236}">
                <a16:creationId xmlns:a16="http://schemas.microsoft.com/office/drawing/2014/main" id="{47081598-8EF9-4067-828C-DA3306F39365}"/>
              </a:ext>
            </a:extLst>
          </p:cNvPr>
          <p:cNvSpPr>
            <a:spLocks noGrp="1"/>
          </p:cNvSpPr>
          <p:nvPr>
            <p:ph type="pic" sz="quarter" idx="13"/>
          </p:nvPr>
        </p:nvSpPr>
        <p:spPr>
          <a:xfrm>
            <a:off x="6084000" y="0"/>
            <a:ext cx="3060000" cy="6858000"/>
          </a:xfrm>
        </p:spPr>
        <p:txBody>
          <a:bodyPr/>
          <a:lstStyle>
            <a:lvl1pPr>
              <a:defRPr>
                <a:solidFill>
                  <a:schemeClr val="bg1"/>
                </a:solidFill>
              </a:defRPr>
            </a:lvl1pPr>
          </a:lstStyle>
          <a:p>
            <a:r>
              <a:rPr lang="en-US" noProof="0"/>
              <a:t>Click icon to add picture</a:t>
            </a:r>
            <a:endParaRPr lang="en-AU" noProof="0"/>
          </a:p>
        </p:txBody>
      </p:sp>
    </p:spTree>
    <p:extLst>
      <p:ext uri="{BB962C8B-B14F-4D97-AF65-F5344CB8AC3E}">
        <p14:creationId xmlns:p14="http://schemas.microsoft.com/office/powerpoint/2010/main" val="40224022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005139-C098-2BAF-1D2B-4D4D8D4937FC}"/>
              </a:ext>
            </a:extLst>
          </p:cNvPr>
          <p:cNvSpPr>
            <a:spLocks noGrp="1"/>
          </p:cNvSpPr>
          <p:nvPr>
            <p:ph type="title"/>
          </p:nvPr>
        </p:nvSpPr>
        <p:spPr/>
        <p:txBody>
          <a:bodyPr/>
          <a:lstStyle/>
          <a:p>
            <a:r>
              <a:rPr lang="en-GB" noProof="0"/>
              <a:t>Click to edit Master title style</a:t>
            </a:r>
            <a:endParaRPr lang="en-AU" noProof="0"/>
          </a:p>
        </p:txBody>
      </p:sp>
      <p:cxnSp>
        <p:nvCxnSpPr>
          <p:cNvPr id="6" name="Straight Connector 5">
            <a:extLst>
              <a:ext uri="{FF2B5EF4-FFF2-40B4-BE49-F238E27FC236}">
                <a16:creationId xmlns:a16="http://schemas.microsoft.com/office/drawing/2014/main" id="{3420F865-F864-49C9-ADB1-BAF2D9EDE866}"/>
              </a:ext>
              <a:ext uri="{C183D7F6-B498-43B3-948B-1728B52AA6E4}">
                <adec:decorative xmlns:adec="http://schemas.microsoft.com/office/drawing/2017/decorative" val="1"/>
              </a:ext>
            </a:extLst>
          </p:cNvPr>
          <p:cNvCxnSpPr/>
          <p:nvPr userDrawn="1"/>
        </p:nvCxnSpPr>
        <p:spPr>
          <a:xfrm>
            <a:off x="360000" y="1548000"/>
            <a:ext cx="11484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F8D9268B-FAD5-4A3C-B190-A50230A1D12D}"/>
              </a:ext>
            </a:extLst>
          </p:cNvPr>
          <p:cNvSpPr>
            <a:spLocks noGrp="1"/>
          </p:cNvSpPr>
          <p:nvPr>
            <p:ph type="tbl" sz="quarter" idx="13"/>
          </p:nvPr>
        </p:nvSpPr>
        <p:spPr>
          <a:xfrm>
            <a:off x="360362" y="1908000"/>
            <a:ext cx="11483638" cy="4391999"/>
          </a:xfrm>
        </p:spPr>
        <p:txBody>
          <a:bodyPr/>
          <a:lstStyle>
            <a:lvl1pPr>
              <a:defRPr>
                <a:latin typeface="+mn-lt"/>
              </a:defRPr>
            </a:lvl1pPr>
          </a:lstStyle>
          <a:p>
            <a:r>
              <a:rPr lang="en-GB" noProof="0"/>
              <a:t>Click icon to add table</a:t>
            </a:r>
            <a:endParaRPr lang="en-AU" noProof="0"/>
          </a:p>
        </p:txBody>
      </p:sp>
      <p:sp>
        <p:nvSpPr>
          <p:cNvPr id="2" name="Slide Number Placeholder 3">
            <a:extLst>
              <a:ext uri="{FF2B5EF4-FFF2-40B4-BE49-F238E27FC236}">
                <a16:creationId xmlns:a16="http://schemas.microsoft.com/office/drawing/2014/main" id="{0F09C441-4894-6140-E968-15951BFCFB74}"/>
              </a:ext>
            </a:extLst>
          </p:cNvPr>
          <p:cNvSpPr>
            <a:spLocks noGrp="1"/>
          </p:cNvSpPr>
          <p:nvPr>
            <p:ph type="sldNum" sz="quarter" idx="10"/>
          </p:nvPr>
        </p:nvSpPr>
        <p:spPr>
          <a:xfrm>
            <a:off x="11124000" y="6493140"/>
            <a:ext cx="720000" cy="180000"/>
          </a:xfrm>
          <a:prstGeom prst="rect">
            <a:avLst/>
          </a:prstGeom>
        </p:spPr>
        <p:txBody>
          <a:bodyPr/>
          <a:lstStyle/>
          <a:p>
            <a:fld id="{10A01DC5-1685-4615-8240-15192985C6A2}" type="slidenum">
              <a:rPr lang="en-AU" sz="900" smtClean="0"/>
              <a:pPr/>
              <a:t>‹#›</a:t>
            </a:fld>
            <a:endParaRPr lang="en-AU" sz="900"/>
          </a:p>
        </p:txBody>
      </p:sp>
    </p:spTree>
    <p:extLst>
      <p:ext uri="{BB962C8B-B14F-4D97-AF65-F5344CB8AC3E}">
        <p14:creationId xmlns:p14="http://schemas.microsoft.com/office/powerpoint/2010/main" val="1415893775"/>
      </p:ext>
    </p:extLst>
  </p:cSld>
  <p:clrMapOvr>
    <a:masterClrMapping/>
  </p:clrMapOvr>
  <p:extLst>
    <p:ext uri="{DCECCB84-F9BA-43D5-87BE-67443E8EF086}">
      <p15:sldGuideLst xmlns:p15="http://schemas.microsoft.com/office/powerpoint/2012/main">
        <p15:guide id="1" orient="horz" pos="4224">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s 1">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644A3DD-CB49-B76A-F3BE-9602D9B1CE73}"/>
              </a:ext>
            </a:extLst>
          </p:cNvPr>
          <p:cNvSpPr>
            <a:spLocks noGrp="1"/>
          </p:cNvSpPr>
          <p:nvPr>
            <p:ph type="title"/>
          </p:nvPr>
        </p:nvSpPr>
        <p:spPr/>
        <p:txBody>
          <a:bodyPr/>
          <a:lstStyle/>
          <a:p>
            <a:r>
              <a:rPr lang="en-GB"/>
              <a:t>Click to edit Master title style</a:t>
            </a:r>
            <a:endParaRPr lang="en-AU"/>
          </a:p>
        </p:txBody>
      </p:sp>
      <p:sp>
        <p:nvSpPr>
          <p:cNvPr id="4" name="Rectangle 3">
            <a:extLst>
              <a:ext uri="{FF2B5EF4-FFF2-40B4-BE49-F238E27FC236}">
                <a16:creationId xmlns:a16="http://schemas.microsoft.com/office/drawing/2014/main" id="{1903A8E2-73B2-4BCE-A537-BD98BFA45482}"/>
              </a:ext>
              <a:ext uri="{C183D7F6-B498-43B3-948B-1728B52AA6E4}">
                <adec:decorative xmlns:adec="http://schemas.microsoft.com/office/drawing/2017/decorative" val="1"/>
              </a:ext>
            </a:extLst>
          </p:cNvPr>
          <p:cNvSpPr/>
          <p:nvPr userDrawn="1"/>
        </p:nvSpPr>
        <p:spPr>
          <a:xfrm>
            <a:off x="0" y="1620000"/>
            <a:ext cx="12192000" cy="523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p>
        </p:txBody>
      </p:sp>
      <p:sp>
        <p:nvSpPr>
          <p:cNvPr id="10" name="Table Placeholder 9">
            <a:extLst>
              <a:ext uri="{FF2B5EF4-FFF2-40B4-BE49-F238E27FC236}">
                <a16:creationId xmlns:a16="http://schemas.microsoft.com/office/drawing/2014/main" id="{F8D9268B-FAD5-4A3C-B190-A50230A1D12D}"/>
              </a:ext>
            </a:extLst>
          </p:cNvPr>
          <p:cNvSpPr>
            <a:spLocks noGrp="1"/>
          </p:cNvSpPr>
          <p:nvPr>
            <p:ph type="tbl" sz="quarter" idx="13"/>
          </p:nvPr>
        </p:nvSpPr>
        <p:spPr>
          <a:xfrm>
            <a:off x="360362" y="1908000"/>
            <a:ext cx="5616000" cy="2160000"/>
          </a:xfrm>
        </p:spPr>
        <p:txBody>
          <a:bodyPr/>
          <a:lstStyle>
            <a:lvl1pPr>
              <a:defRPr>
                <a:latin typeface="+mn-lt"/>
              </a:defRPr>
            </a:lvl1pPr>
          </a:lstStyle>
          <a:p>
            <a:r>
              <a:rPr lang="en-GB" noProof="0"/>
              <a:t>Click icon to add table</a:t>
            </a:r>
            <a:endParaRPr lang="en-AU" noProof="0"/>
          </a:p>
        </p:txBody>
      </p:sp>
      <p:sp>
        <p:nvSpPr>
          <p:cNvPr id="6" name="Table Placeholder 9">
            <a:extLst>
              <a:ext uri="{FF2B5EF4-FFF2-40B4-BE49-F238E27FC236}">
                <a16:creationId xmlns:a16="http://schemas.microsoft.com/office/drawing/2014/main" id="{41FBA3B0-0275-0235-9CEA-C5CEA00EBD48}"/>
              </a:ext>
            </a:extLst>
          </p:cNvPr>
          <p:cNvSpPr>
            <a:spLocks noGrp="1"/>
          </p:cNvSpPr>
          <p:nvPr>
            <p:ph type="tbl" sz="quarter" idx="16"/>
          </p:nvPr>
        </p:nvSpPr>
        <p:spPr>
          <a:xfrm>
            <a:off x="360362" y="4248000"/>
            <a:ext cx="5616000" cy="2160000"/>
          </a:xfrm>
        </p:spPr>
        <p:txBody>
          <a:bodyPr/>
          <a:lstStyle>
            <a:lvl1pPr>
              <a:defRPr>
                <a:latin typeface="+mn-lt"/>
              </a:defRPr>
            </a:lvl1pPr>
          </a:lstStyle>
          <a:p>
            <a:r>
              <a:rPr lang="en-GB" noProof="0"/>
              <a:t>Click icon to add table</a:t>
            </a:r>
            <a:endParaRPr lang="en-AU" noProof="0"/>
          </a:p>
        </p:txBody>
      </p:sp>
      <p:sp>
        <p:nvSpPr>
          <p:cNvPr id="5" name="Table Placeholder 9">
            <a:extLst>
              <a:ext uri="{FF2B5EF4-FFF2-40B4-BE49-F238E27FC236}">
                <a16:creationId xmlns:a16="http://schemas.microsoft.com/office/drawing/2014/main" id="{3A833504-810D-E90D-EEAD-6FD03511C6AA}"/>
              </a:ext>
            </a:extLst>
          </p:cNvPr>
          <p:cNvSpPr>
            <a:spLocks noGrp="1"/>
          </p:cNvSpPr>
          <p:nvPr>
            <p:ph type="tbl" sz="quarter" idx="15"/>
          </p:nvPr>
        </p:nvSpPr>
        <p:spPr>
          <a:xfrm>
            <a:off x="6228000" y="1908000"/>
            <a:ext cx="5616000" cy="2160000"/>
          </a:xfrm>
        </p:spPr>
        <p:txBody>
          <a:bodyPr/>
          <a:lstStyle>
            <a:lvl1pPr>
              <a:defRPr>
                <a:latin typeface="+mn-lt"/>
              </a:defRPr>
            </a:lvl1pPr>
          </a:lstStyle>
          <a:p>
            <a:r>
              <a:rPr lang="en-GB" noProof="0"/>
              <a:t>Click icon to add table</a:t>
            </a:r>
            <a:endParaRPr lang="en-AU" noProof="0"/>
          </a:p>
        </p:txBody>
      </p:sp>
      <p:sp>
        <p:nvSpPr>
          <p:cNvPr id="7" name="Table Placeholder 9">
            <a:extLst>
              <a:ext uri="{FF2B5EF4-FFF2-40B4-BE49-F238E27FC236}">
                <a16:creationId xmlns:a16="http://schemas.microsoft.com/office/drawing/2014/main" id="{45BE7F48-2F3F-5684-3640-86C10E7CF416}"/>
              </a:ext>
            </a:extLst>
          </p:cNvPr>
          <p:cNvSpPr>
            <a:spLocks noGrp="1"/>
          </p:cNvSpPr>
          <p:nvPr>
            <p:ph type="tbl" sz="quarter" idx="17"/>
          </p:nvPr>
        </p:nvSpPr>
        <p:spPr>
          <a:xfrm>
            <a:off x="6228000" y="4248000"/>
            <a:ext cx="5616000" cy="2160000"/>
          </a:xfrm>
        </p:spPr>
        <p:txBody>
          <a:bodyPr/>
          <a:lstStyle>
            <a:lvl1pPr>
              <a:defRPr>
                <a:latin typeface="+mn-lt"/>
              </a:defRPr>
            </a:lvl1pPr>
          </a:lstStyle>
          <a:p>
            <a:r>
              <a:rPr lang="en-GB" noProof="0"/>
              <a:t>Click icon to add table</a:t>
            </a:r>
            <a:endParaRPr lang="en-AU" noProof="0"/>
          </a:p>
        </p:txBody>
      </p:sp>
      <p:sp>
        <p:nvSpPr>
          <p:cNvPr id="2" name="Slide Number Placeholder 3">
            <a:extLst>
              <a:ext uri="{FF2B5EF4-FFF2-40B4-BE49-F238E27FC236}">
                <a16:creationId xmlns:a16="http://schemas.microsoft.com/office/drawing/2014/main" id="{BF798CF1-28EC-F784-7F08-CBF1D8EBFAFD}"/>
              </a:ext>
            </a:extLst>
          </p:cNvPr>
          <p:cNvSpPr>
            <a:spLocks noGrp="1"/>
          </p:cNvSpPr>
          <p:nvPr>
            <p:ph type="sldNum" sz="quarter" idx="10"/>
          </p:nvPr>
        </p:nvSpPr>
        <p:spPr>
          <a:xfrm>
            <a:off x="11124000" y="6493140"/>
            <a:ext cx="720000" cy="180000"/>
          </a:xfrm>
          <a:prstGeom prst="rect">
            <a:avLst/>
          </a:prstGeom>
        </p:spPr>
        <p:txBody>
          <a:bodyPr/>
          <a:lstStyle/>
          <a:p>
            <a:fld id="{10A01DC5-1685-4615-8240-15192985C6A2}" type="slidenum">
              <a:rPr lang="en-AU" sz="900" smtClean="0"/>
              <a:pPr/>
              <a:t>‹#›</a:t>
            </a:fld>
            <a:endParaRPr lang="en-AU" sz="900"/>
          </a:p>
        </p:txBody>
      </p:sp>
    </p:spTree>
    <p:extLst>
      <p:ext uri="{BB962C8B-B14F-4D97-AF65-F5344CB8AC3E}">
        <p14:creationId xmlns:p14="http://schemas.microsoft.com/office/powerpoint/2010/main" val="16949963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s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005139-C098-2BAF-1D2B-4D4D8D4937FC}"/>
              </a:ext>
            </a:extLst>
          </p:cNvPr>
          <p:cNvSpPr>
            <a:spLocks noGrp="1"/>
          </p:cNvSpPr>
          <p:nvPr>
            <p:ph type="title"/>
          </p:nvPr>
        </p:nvSpPr>
        <p:spPr/>
        <p:txBody>
          <a:bodyPr/>
          <a:lstStyle/>
          <a:p>
            <a:r>
              <a:rPr lang="en-GB" noProof="0"/>
              <a:t>Click to edit Master title style</a:t>
            </a:r>
            <a:endParaRPr lang="en-AU" noProof="0"/>
          </a:p>
        </p:txBody>
      </p:sp>
      <p:cxnSp>
        <p:nvCxnSpPr>
          <p:cNvPr id="6" name="Straight Connector 5">
            <a:extLst>
              <a:ext uri="{FF2B5EF4-FFF2-40B4-BE49-F238E27FC236}">
                <a16:creationId xmlns:a16="http://schemas.microsoft.com/office/drawing/2014/main" id="{3420F865-F864-49C9-ADB1-BAF2D9EDE866}"/>
              </a:ext>
              <a:ext uri="{C183D7F6-B498-43B3-948B-1728B52AA6E4}">
                <adec:decorative xmlns:adec="http://schemas.microsoft.com/office/drawing/2017/decorative" val="1"/>
              </a:ext>
            </a:extLst>
          </p:cNvPr>
          <p:cNvCxnSpPr/>
          <p:nvPr userDrawn="1"/>
        </p:nvCxnSpPr>
        <p:spPr>
          <a:xfrm>
            <a:off x="360000" y="1548000"/>
            <a:ext cx="11484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F8D9268B-FAD5-4A3C-B190-A50230A1D12D}"/>
              </a:ext>
            </a:extLst>
          </p:cNvPr>
          <p:cNvSpPr>
            <a:spLocks noGrp="1"/>
          </p:cNvSpPr>
          <p:nvPr>
            <p:ph type="tbl" sz="quarter" idx="13"/>
          </p:nvPr>
        </p:nvSpPr>
        <p:spPr>
          <a:xfrm>
            <a:off x="360362" y="1908000"/>
            <a:ext cx="5616000" cy="4391999"/>
          </a:xfrm>
        </p:spPr>
        <p:txBody>
          <a:bodyPr/>
          <a:lstStyle>
            <a:lvl1pPr>
              <a:defRPr>
                <a:latin typeface="+mn-lt"/>
              </a:defRPr>
            </a:lvl1pPr>
          </a:lstStyle>
          <a:p>
            <a:r>
              <a:rPr lang="en-GB" noProof="0"/>
              <a:t>Click icon to add table</a:t>
            </a:r>
            <a:endParaRPr lang="en-AU" noProof="0"/>
          </a:p>
        </p:txBody>
      </p:sp>
      <p:sp>
        <p:nvSpPr>
          <p:cNvPr id="2" name="Table Placeholder 9">
            <a:extLst>
              <a:ext uri="{FF2B5EF4-FFF2-40B4-BE49-F238E27FC236}">
                <a16:creationId xmlns:a16="http://schemas.microsoft.com/office/drawing/2014/main" id="{92BD0FCE-0804-4AAE-615C-566A4F2FAFEF}"/>
              </a:ext>
            </a:extLst>
          </p:cNvPr>
          <p:cNvSpPr>
            <a:spLocks noGrp="1"/>
          </p:cNvSpPr>
          <p:nvPr>
            <p:ph type="tbl" sz="quarter" idx="15"/>
          </p:nvPr>
        </p:nvSpPr>
        <p:spPr>
          <a:xfrm>
            <a:off x="6228000" y="1908000"/>
            <a:ext cx="5616000" cy="4391999"/>
          </a:xfrm>
        </p:spPr>
        <p:txBody>
          <a:bodyPr/>
          <a:lstStyle>
            <a:lvl1pPr>
              <a:defRPr>
                <a:latin typeface="+mn-lt"/>
              </a:defRPr>
            </a:lvl1pPr>
          </a:lstStyle>
          <a:p>
            <a:r>
              <a:rPr lang="en-GB" noProof="0"/>
              <a:t>Click icon to add table</a:t>
            </a:r>
            <a:endParaRPr lang="en-AU" noProof="0"/>
          </a:p>
        </p:txBody>
      </p:sp>
      <p:sp>
        <p:nvSpPr>
          <p:cNvPr id="5" name="Slide Number Placeholder 3">
            <a:extLst>
              <a:ext uri="{FF2B5EF4-FFF2-40B4-BE49-F238E27FC236}">
                <a16:creationId xmlns:a16="http://schemas.microsoft.com/office/drawing/2014/main" id="{F92E6E4D-871E-6413-E79F-C10FC20EA8EF}"/>
              </a:ext>
            </a:extLst>
          </p:cNvPr>
          <p:cNvSpPr>
            <a:spLocks noGrp="1"/>
          </p:cNvSpPr>
          <p:nvPr>
            <p:ph type="sldNum" sz="quarter" idx="10"/>
          </p:nvPr>
        </p:nvSpPr>
        <p:spPr>
          <a:xfrm>
            <a:off x="11124000" y="6493140"/>
            <a:ext cx="720000" cy="180000"/>
          </a:xfrm>
          <a:prstGeom prst="rect">
            <a:avLst/>
          </a:prstGeom>
        </p:spPr>
        <p:txBody>
          <a:bodyPr/>
          <a:lstStyle/>
          <a:p>
            <a:fld id="{10A01DC5-1685-4615-8240-15192985C6A2}" type="slidenum">
              <a:rPr lang="en-AU" sz="900" smtClean="0"/>
              <a:pPr/>
              <a:t>‹#›</a:t>
            </a:fld>
            <a:endParaRPr lang="en-AU" sz="900"/>
          </a:p>
        </p:txBody>
      </p:sp>
    </p:spTree>
    <p:extLst>
      <p:ext uri="{BB962C8B-B14F-4D97-AF65-F5344CB8AC3E}">
        <p14:creationId xmlns:p14="http://schemas.microsoft.com/office/powerpoint/2010/main" val="3941228979"/>
      </p:ext>
    </p:extLst>
  </p:cSld>
  <p:clrMapOvr>
    <a:masterClrMapping/>
  </p:clrMapOvr>
  <p:extLst>
    <p:ext uri="{DCECCB84-F9BA-43D5-87BE-67443E8EF086}">
      <p15:sldGuideLst xmlns:p15="http://schemas.microsoft.com/office/powerpoint/2012/main">
        <p15:guide id="1" orient="horz" pos="4224">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cknowledgement / Introducti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CB7EDC-2E94-0420-C614-5FB4A0FB0C0B}"/>
              </a:ext>
              <a:ext uri="{C183D7F6-B498-43B3-948B-1728B52AA6E4}">
                <adec:decorative xmlns:adec="http://schemas.microsoft.com/office/drawing/2017/decorative" val="1"/>
              </a:ext>
            </a:extLst>
          </p:cNvPr>
          <p:cNvSpPr/>
          <p:nvPr userDrawn="1"/>
        </p:nvSpPr>
        <p:spPr>
          <a:xfrm>
            <a:off x="0" y="0"/>
            <a:ext cx="2520001" cy="6858000"/>
          </a:xfrm>
          <a:prstGeom prst="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t" anchorCtr="0"/>
          <a:lstStyle/>
          <a:p>
            <a:pPr algn="ctr"/>
            <a:endParaRPr lang="en-AU"/>
          </a:p>
        </p:txBody>
      </p:sp>
      <p:sp>
        <p:nvSpPr>
          <p:cNvPr id="3" name="Rectangle 2">
            <a:extLst>
              <a:ext uri="{FF2B5EF4-FFF2-40B4-BE49-F238E27FC236}">
                <a16:creationId xmlns:a16="http://schemas.microsoft.com/office/drawing/2014/main" id="{E0F10F69-A5E3-A8B4-ED65-4E4905450AC5}"/>
              </a:ext>
              <a:ext uri="{C183D7F6-B498-43B3-948B-1728B52AA6E4}">
                <adec:decorative xmlns:adec="http://schemas.microsoft.com/office/drawing/2017/decorative" val="1"/>
              </a:ext>
            </a:extLst>
          </p:cNvPr>
          <p:cNvSpPr/>
          <p:nvPr userDrawn="1"/>
        </p:nvSpPr>
        <p:spPr>
          <a:xfrm>
            <a:off x="2520000" y="0"/>
            <a:ext cx="1260000" cy="6858000"/>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t" anchorCtr="0"/>
          <a:lstStyle/>
          <a:p>
            <a:pPr algn="ctr"/>
            <a:endParaRPr lang="en-AU"/>
          </a:p>
        </p:txBody>
      </p:sp>
      <p:sp>
        <p:nvSpPr>
          <p:cNvPr id="4" name="Rectangle 3">
            <a:extLst>
              <a:ext uri="{FF2B5EF4-FFF2-40B4-BE49-F238E27FC236}">
                <a16:creationId xmlns:a16="http://schemas.microsoft.com/office/drawing/2014/main" id="{AA5306B6-0429-3B80-CCA6-322A36485515}"/>
              </a:ext>
              <a:ext uri="{C183D7F6-B498-43B3-948B-1728B52AA6E4}">
                <adec:decorative xmlns:adec="http://schemas.microsoft.com/office/drawing/2017/decorative" val="1"/>
              </a:ext>
            </a:extLst>
          </p:cNvPr>
          <p:cNvSpPr/>
          <p:nvPr userDrawn="1"/>
        </p:nvSpPr>
        <p:spPr>
          <a:xfrm>
            <a:off x="3780000" y="0"/>
            <a:ext cx="1260000" cy="6858000"/>
          </a:xfrm>
          <a:prstGeom prst="rect">
            <a:avLst/>
          </a:prstGeom>
          <a:solidFill>
            <a:schemeClr val="accent4"/>
          </a:solidFill>
          <a:ln>
            <a:noFill/>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t" anchorCtr="0"/>
          <a:lstStyle/>
          <a:p>
            <a:pPr algn="ctr"/>
            <a:endParaRPr lang="en-AU"/>
          </a:p>
        </p:txBody>
      </p:sp>
      <p:sp>
        <p:nvSpPr>
          <p:cNvPr id="8" name="Title 1">
            <a:extLst>
              <a:ext uri="{FF2B5EF4-FFF2-40B4-BE49-F238E27FC236}">
                <a16:creationId xmlns:a16="http://schemas.microsoft.com/office/drawing/2014/main" id="{8B6F15D0-AE99-5E95-E10F-E8416680942A}"/>
              </a:ext>
            </a:extLst>
          </p:cNvPr>
          <p:cNvSpPr>
            <a:spLocks noGrp="1"/>
          </p:cNvSpPr>
          <p:nvPr>
            <p:ph type="title"/>
          </p:nvPr>
        </p:nvSpPr>
        <p:spPr>
          <a:xfrm>
            <a:off x="5400000" y="360000"/>
            <a:ext cx="5400000" cy="1008000"/>
          </a:xfrm>
        </p:spPr>
        <p:txBody>
          <a:bodyPr/>
          <a:lstStyle>
            <a:lvl1pPr>
              <a:defRPr/>
            </a:lvl1pPr>
          </a:lstStyle>
          <a:p>
            <a:r>
              <a:rPr lang="en-GB" noProof="0"/>
              <a:t>Click to edit Master title style</a:t>
            </a:r>
            <a:endParaRPr lang="en-AU" noProof="0"/>
          </a:p>
        </p:txBody>
      </p:sp>
      <p:cxnSp>
        <p:nvCxnSpPr>
          <p:cNvPr id="7" name="Straight Connector 6">
            <a:extLst>
              <a:ext uri="{FF2B5EF4-FFF2-40B4-BE49-F238E27FC236}">
                <a16:creationId xmlns:a16="http://schemas.microsoft.com/office/drawing/2014/main" id="{FDEA8E5D-F9A7-48AC-AF91-6754515E9D1B}"/>
              </a:ext>
              <a:ext uri="{C183D7F6-B498-43B3-948B-1728B52AA6E4}">
                <adec:decorative xmlns:adec="http://schemas.microsoft.com/office/drawing/2017/decorative" val="1"/>
              </a:ext>
            </a:extLst>
          </p:cNvPr>
          <p:cNvCxnSpPr/>
          <p:nvPr userDrawn="1"/>
        </p:nvCxnSpPr>
        <p:spPr>
          <a:xfrm>
            <a:off x="5220000" y="1800000"/>
            <a:ext cx="0" cy="4536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2FAB4FCE-5DFB-4423-ADC8-E6C79ABBEDD2}"/>
              </a:ext>
            </a:extLst>
          </p:cNvPr>
          <p:cNvSpPr>
            <a:spLocks noGrp="1"/>
          </p:cNvSpPr>
          <p:nvPr>
            <p:ph type="body" sz="quarter" idx="14"/>
          </p:nvPr>
        </p:nvSpPr>
        <p:spPr>
          <a:xfrm>
            <a:off x="5400000" y="1800225"/>
            <a:ext cx="6408000" cy="4140000"/>
          </a:xfrm>
        </p:spPr>
        <p:txBody>
          <a:bodyPr>
            <a:noAutofit/>
          </a:bodyPr>
          <a:lstStyle>
            <a:lvl1pPr>
              <a:defRPr sz="2000">
                <a:solidFill>
                  <a:schemeClr val="tx1"/>
                </a:solidFill>
                <a:latin typeface="+mn-lt"/>
              </a:defRPr>
            </a:lvl1pPr>
            <a:lvl2pPr>
              <a:defRPr sz="1800">
                <a:solidFill>
                  <a:schemeClr val="tx1"/>
                </a:solidFill>
                <a:latin typeface="+mn-lt"/>
              </a:defRPr>
            </a:lvl2pPr>
            <a:lvl3pPr>
              <a:defRPr sz="3600">
                <a:solidFill>
                  <a:schemeClr val="bg2"/>
                </a:solidFill>
                <a:latin typeface="+mn-lt"/>
              </a:defRPr>
            </a:lvl3pPr>
            <a:lvl4pPr>
              <a:defRPr sz="3600">
                <a:solidFill>
                  <a:schemeClr val="bg2"/>
                </a:solidFill>
                <a:latin typeface="+mn-lt"/>
              </a:defRPr>
            </a:lvl4pPr>
            <a:lvl5pPr>
              <a:defRPr sz="3600">
                <a:solidFill>
                  <a:schemeClr val="bg2"/>
                </a:solidFill>
                <a:latin typeface="+mn-lt"/>
              </a:defRPr>
            </a:lvl5pPr>
          </a:lstStyle>
          <a:p>
            <a:pPr lvl="0"/>
            <a:r>
              <a:rPr lang="en-GB" noProof="0"/>
              <a:t>Click to edit Master text styles</a:t>
            </a:r>
          </a:p>
        </p:txBody>
      </p:sp>
      <p:sp>
        <p:nvSpPr>
          <p:cNvPr id="9" name="Picture Placeholder 8">
            <a:extLst>
              <a:ext uri="{FF2B5EF4-FFF2-40B4-BE49-F238E27FC236}">
                <a16:creationId xmlns:a16="http://schemas.microsoft.com/office/drawing/2014/main" id="{516D7771-B92C-4B57-B3D3-8B15F5B9689C}"/>
              </a:ext>
              <a:ext uri="{C183D7F6-B498-43B3-948B-1728B52AA6E4}">
                <adec:decorative xmlns:adec="http://schemas.microsoft.com/office/drawing/2017/decorative" val="0"/>
              </a:ext>
            </a:extLst>
          </p:cNvPr>
          <p:cNvSpPr>
            <a:spLocks noGrp="1"/>
          </p:cNvSpPr>
          <p:nvPr>
            <p:ph type="pic" sz="quarter" idx="13"/>
          </p:nvPr>
        </p:nvSpPr>
        <p:spPr>
          <a:xfrm>
            <a:off x="0" y="0"/>
            <a:ext cx="5040000" cy="6858000"/>
          </a:xfrm>
        </p:spPr>
        <p:txBody>
          <a:bodyPr/>
          <a:lstStyle>
            <a:lvl1pPr>
              <a:defRPr>
                <a:solidFill>
                  <a:schemeClr val="bg1"/>
                </a:solidFill>
              </a:defRPr>
            </a:lvl1pPr>
          </a:lstStyle>
          <a:p>
            <a:r>
              <a:rPr lang="en-GB" noProof="0"/>
              <a:t>Click icon to add picture</a:t>
            </a:r>
            <a:endParaRPr lang="en-AU" noProof="0"/>
          </a:p>
        </p:txBody>
      </p:sp>
      <p:sp>
        <p:nvSpPr>
          <p:cNvPr id="13" name="Text Placeholder 12">
            <a:extLst>
              <a:ext uri="{FF2B5EF4-FFF2-40B4-BE49-F238E27FC236}">
                <a16:creationId xmlns:a16="http://schemas.microsoft.com/office/drawing/2014/main" id="{518B06DF-F3D5-44F7-AB62-30A2ED1F46C7}"/>
              </a:ext>
            </a:extLst>
          </p:cNvPr>
          <p:cNvSpPr>
            <a:spLocks noGrp="1"/>
          </p:cNvSpPr>
          <p:nvPr>
            <p:ph type="body" sz="quarter" idx="15" hasCustomPrompt="1"/>
          </p:nvPr>
        </p:nvSpPr>
        <p:spPr>
          <a:xfrm>
            <a:off x="5400000" y="5976000"/>
            <a:ext cx="6407999" cy="360000"/>
          </a:xfrm>
        </p:spPr>
        <p:txBody>
          <a:bodyPr anchor="b">
            <a:noAutofit/>
          </a:bodyPr>
          <a:lstStyle>
            <a:lvl1pPr>
              <a:defRPr sz="1400">
                <a:latin typeface="+mn-lt"/>
              </a:defRPr>
            </a:lvl1pPr>
          </a:lstStyle>
          <a:p>
            <a:pPr lvl="0"/>
            <a:r>
              <a:rPr lang="en-AU" noProof="0"/>
              <a:t>Caption</a:t>
            </a:r>
          </a:p>
        </p:txBody>
      </p:sp>
      <p:sp>
        <p:nvSpPr>
          <p:cNvPr id="6" name="Slide Number Placeholder 3">
            <a:extLst>
              <a:ext uri="{FF2B5EF4-FFF2-40B4-BE49-F238E27FC236}">
                <a16:creationId xmlns:a16="http://schemas.microsoft.com/office/drawing/2014/main" id="{E4A0E95E-BDD5-DAAE-E799-C1C70D58D9AE}"/>
              </a:ext>
            </a:extLst>
          </p:cNvPr>
          <p:cNvSpPr>
            <a:spLocks noGrp="1"/>
          </p:cNvSpPr>
          <p:nvPr>
            <p:ph type="sldNum" sz="quarter" idx="10"/>
          </p:nvPr>
        </p:nvSpPr>
        <p:spPr>
          <a:xfrm>
            <a:off x="11124000" y="6493140"/>
            <a:ext cx="720000" cy="180000"/>
          </a:xfrm>
          <a:prstGeom prst="rect">
            <a:avLst/>
          </a:prstGeom>
        </p:spPr>
        <p:txBody>
          <a:bodyPr/>
          <a:lstStyle/>
          <a:p>
            <a:fld id="{10A01DC5-1685-4615-8240-15192985C6A2}" type="slidenum">
              <a:rPr lang="en-AU" sz="900" smtClean="0"/>
              <a:pPr/>
              <a:t>‹#›</a:t>
            </a:fld>
            <a:endParaRPr lang="en-AU" sz="900"/>
          </a:p>
        </p:txBody>
      </p:sp>
    </p:spTree>
    <p:extLst>
      <p:ext uri="{BB962C8B-B14F-4D97-AF65-F5344CB8AC3E}">
        <p14:creationId xmlns:p14="http://schemas.microsoft.com/office/powerpoint/2010/main" val="35582913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1">
    <p:bg>
      <p:bgPr>
        <a:solidFill>
          <a:schemeClr val="bg1"/>
        </a:solidFill>
        <a:effectLst/>
      </p:bgPr>
    </p:bg>
    <p:spTree>
      <p:nvGrpSpPr>
        <p:cNvPr id="1" name=""/>
        <p:cNvGrpSpPr/>
        <p:nvPr/>
      </p:nvGrpSpPr>
      <p:grpSpPr>
        <a:xfrm>
          <a:off x="0" y="0"/>
          <a:ext cx="0" cy="0"/>
          <a:chOff x="0" y="0"/>
          <a:chExt cx="0" cy="0"/>
        </a:xfrm>
      </p:grpSpPr>
      <p:sp>
        <p:nvSpPr>
          <p:cNvPr id="6" name="Text Placeholder 14">
            <a:extLst>
              <a:ext uri="{FF2B5EF4-FFF2-40B4-BE49-F238E27FC236}">
                <a16:creationId xmlns:a16="http://schemas.microsoft.com/office/drawing/2014/main" id="{419A943B-9880-8F7E-8AC4-99B4DB59E64D}"/>
              </a:ext>
              <a:ext uri="{C183D7F6-B498-43B3-948B-1728B52AA6E4}">
                <adec:decorative xmlns:adec="http://schemas.microsoft.com/office/drawing/2017/decorative" val="1"/>
              </a:ext>
            </a:extLst>
          </p:cNvPr>
          <p:cNvSpPr>
            <a:spLocks noGrp="1"/>
          </p:cNvSpPr>
          <p:nvPr>
            <p:ph type="body" sz="quarter" idx="15" hasCustomPrompt="1"/>
          </p:nvPr>
        </p:nvSpPr>
        <p:spPr>
          <a:xfrm>
            <a:off x="360000" y="359999"/>
            <a:ext cx="8280000" cy="684000"/>
          </a:xfrm>
        </p:spPr>
        <p:txBody>
          <a:bodyPr>
            <a:noAutofit/>
          </a:bodyPr>
          <a:lstStyle>
            <a:lvl1pPr>
              <a:spcAft>
                <a:spcPts val="0"/>
              </a:spcAft>
              <a:defRPr sz="1200" b="0">
                <a:solidFill>
                  <a:schemeClr val="accent1"/>
                </a:solidFill>
                <a:latin typeface="Public Sans SemiBold" pitchFamily="2" charset="0"/>
              </a:defRPr>
            </a:lvl1pPr>
            <a:lvl2pPr>
              <a:spcAft>
                <a:spcPts val="0"/>
              </a:spcAft>
              <a:defRPr sz="1600">
                <a:solidFill>
                  <a:schemeClr val="accent1"/>
                </a:solidFill>
                <a:latin typeface="+mn-lt"/>
              </a:defRPr>
            </a:lvl2pPr>
            <a:lvl3pPr marL="0" indent="0">
              <a:buNone/>
              <a:defRPr sz="2000">
                <a:solidFill>
                  <a:schemeClr val="bg1"/>
                </a:solidFill>
              </a:defRPr>
            </a:lvl3pPr>
            <a:lvl4pPr>
              <a:defRPr sz="2000">
                <a:solidFill>
                  <a:schemeClr val="bg1"/>
                </a:solidFill>
              </a:defRPr>
            </a:lvl4pPr>
            <a:lvl5pPr>
              <a:defRPr sz="2000">
                <a:solidFill>
                  <a:schemeClr val="bg1"/>
                </a:solidFill>
              </a:defRPr>
            </a:lvl5pPr>
          </a:lstStyle>
          <a:p>
            <a:pPr lvl="0"/>
            <a:r>
              <a:rPr lang="en-AU" noProof="0"/>
              <a:t>Descriptor</a:t>
            </a:r>
          </a:p>
        </p:txBody>
      </p:sp>
      <p:sp>
        <p:nvSpPr>
          <p:cNvPr id="4" name="Rectangle 3">
            <a:extLst>
              <a:ext uri="{FF2B5EF4-FFF2-40B4-BE49-F238E27FC236}">
                <a16:creationId xmlns:a16="http://schemas.microsoft.com/office/drawing/2014/main" id="{E57A2D9F-61E4-43DD-AEE4-7DB03212C80F}"/>
              </a:ext>
              <a:ext uri="{C183D7F6-B498-43B3-948B-1728B52AA6E4}">
                <adec:decorative xmlns:adec="http://schemas.microsoft.com/office/drawing/2017/decorative" val="1"/>
              </a:ext>
            </a:extLst>
          </p:cNvPr>
          <p:cNvSpPr/>
          <p:nvPr userDrawn="1"/>
        </p:nvSpPr>
        <p:spPr>
          <a:xfrm>
            <a:off x="0" y="1548000"/>
            <a:ext cx="12192001" cy="18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sp>
        <p:nvSpPr>
          <p:cNvPr id="7" name="Rectangle 6">
            <a:extLst>
              <a:ext uri="{FF2B5EF4-FFF2-40B4-BE49-F238E27FC236}">
                <a16:creationId xmlns:a16="http://schemas.microsoft.com/office/drawing/2014/main" id="{71C1630E-75DD-4988-B412-5BC99B5B5062}"/>
              </a:ext>
              <a:ext uri="{C183D7F6-B498-43B3-948B-1728B52AA6E4}">
                <adec:decorative xmlns:adec="http://schemas.microsoft.com/office/drawing/2017/decorative" val="1"/>
              </a:ext>
            </a:extLst>
          </p:cNvPr>
          <p:cNvSpPr/>
          <p:nvPr userDrawn="1"/>
        </p:nvSpPr>
        <p:spPr>
          <a:xfrm>
            <a:off x="0" y="3348000"/>
            <a:ext cx="12192001" cy="351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accent1"/>
              </a:solidFill>
            </a:endParaRPr>
          </a:p>
        </p:txBody>
      </p:sp>
      <p:sp>
        <p:nvSpPr>
          <p:cNvPr id="2" name="Title 1">
            <a:extLst>
              <a:ext uri="{FF2B5EF4-FFF2-40B4-BE49-F238E27FC236}">
                <a16:creationId xmlns:a16="http://schemas.microsoft.com/office/drawing/2014/main" id="{5A05C8CB-5FD8-40A4-8EE9-B1F11FBD20B2}"/>
              </a:ext>
            </a:extLst>
          </p:cNvPr>
          <p:cNvSpPr>
            <a:spLocks noGrp="1"/>
          </p:cNvSpPr>
          <p:nvPr>
            <p:ph type="title" hasCustomPrompt="1"/>
          </p:nvPr>
        </p:nvSpPr>
        <p:spPr>
          <a:xfrm>
            <a:off x="360000" y="3960000"/>
            <a:ext cx="8280000" cy="1224000"/>
          </a:xfrm>
        </p:spPr>
        <p:txBody>
          <a:bodyPr>
            <a:noAutofit/>
          </a:bodyPr>
          <a:lstStyle>
            <a:lvl1pPr>
              <a:defRPr lang="en-AU" sz="4800" kern="1200" dirty="0">
                <a:solidFill>
                  <a:schemeClr val="bg1"/>
                </a:solidFill>
                <a:latin typeface="+mj-lt"/>
                <a:ea typeface="+mj-ea"/>
                <a:cs typeface="+mj-cs"/>
              </a:defRPr>
            </a:lvl1pPr>
          </a:lstStyle>
          <a:p>
            <a:r>
              <a:rPr lang="en-AU" noProof="0"/>
              <a:t>Divider title</a:t>
            </a:r>
          </a:p>
        </p:txBody>
      </p:sp>
      <p:sp>
        <p:nvSpPr>
          <p:cNvPr id="9" name="Text Placeholder 10">
            <a:extLst>
              <a:ext uri="{FF2B5EF4-FFF2-40B4-BE49-F238E27FC236}">
                <a16:creationId xmlns:a16="http://schemas.microsoft.com/office/drawing/2014/main" id="{54B8E3D3-ADE8-47D0-9F86-754E8D8FD112}"/>
              </a:ext>
            </a:extLst>
          </p:cNvPr>
          <p:cNvSpPr>
            <a:spLocks noGrp="1"/>
          </p:cNvSpPr>
          <p:nvPr>
            <p:ph type="body" sz="quarter" idx="12" hasCustomPrompt="1"/>
          </p:nvPr>
        </p:nvSpPr>
        <p:spPr>
          <a:xfrm>
            <a:off x="359999" y="5292000"/>
            <a:ext cx="8280000" cy="720000"/>
          </a:xfrm>
        </p:spPr>
        <p:txBody>
          <a:bodyPr>
            <a:noAutofit/>
          </a:bodyPr>
          <a:lstStyle>
            <a:lvl1pPr>
              <a:defRPr sz="2000">
                <a:solidFill>
                  <a:schemeClr val="bg1"/>
                </a:solidFill>
                <a:latin typeface="+mj-lt"/>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AU" noProof="0"/>
              <a:t>Subtitle</a:t>
            </a:r>
          </a:p>
        </p:txBody>
      </p:sp>
      <p:sp>
        <p:nvSpPr>
          <p:cNvPr id="5" name="Text Placeholder 4">
            <a:extLst>
              <a:ext uri="{FF2B5EF4-FFF2-40B4-BE49-F238E27FC236}">
                <a16:creationId xmlns:a16="http://schemas.microsoft.com/office/drawing/2014/main" id="{38EDD08B-0E5C-4DF0-9C56-CC522D170EAA}"/>
              </a:ext>
            </a:extLst>
          </p:cNvPr>
          <p:cNvSpPr>
            <a:spLocks noGrp="1"/>
          </p:cNvSpPr>
          <p:nvPr>
            <p:ph type="body" sz="quarter" idx="11" hasCustomPrompt="1"/>
          </p:nvPr>
        </p:nvSpPr>
        <p:spPr>
          <a:xfrm>
            <a:off x="8952000" y="3960000"/>
            <a:ext cx="2880000" cy="2880000"/>
          </a:xfrm>
        </p:spPr>
        <p:txBody>
          <a:bodyPr anchor="b">
            <a:noAutofit/>
          </a:bodyPr>
          <a:lstStyle>
            <a:lvl1pPr algn="r">
              <a:lnSpc>
                <a:spcPct val="80000"/>
              </a:lnSpc>
              <a:spcAft>
                <a:spcPts val="0"/>
              </a:spcAft>
              <a:defRPr sz="1900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AU" noProof="0"/>
              <a:t>#</a:t>
            </a:r>
          </a:p>
        </p:txBody>
      </p:sp>
    </p:spTree>
    <p:extLst>
      <p:ext uri="{BB962C8B-B14F-4D97-AF65-F5344CB8AC3E}">
        <p14:creationId xmlns:p14="http://schemas.microsoft.com/office/powerpoint/2010/main" val="26886083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2">
    <p:bg>
      <p:bgPr>
        <a:solidFill>
          <a:schemeClr val="accent4"/>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C261660-AF47-818D-7C30-D254D989CACE}"/>
              </a:ext>
              <a:ext uri="{C183D7F6-B498-43B3-948B-1728B52AA6E4}">
                <adec:decorative xmlns:adec="http://schemas.microsoft.com/office/drawing/2017/decorative" val="1"/>
              </a:ext>
            </a:extLst>
          </p:cNvPr>
          <p:cNvCxnSpPr>
            <a:cxnSpLocks/>
          </p:cNvCxnSpPr>
          <p:nvPr userDrawn="1"/>
        </p:nvCxnSpPr>
        <p:spPr>
          <a:xfrm>
            <a:off x="360000" y="360000"/>
            <a:ext cx="0" cy="619200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 Placeholder 14">
            <a:extLst>
              <a:ext uri="{FF2B5EF4-FFF2-40B4-BE49-F238E27FC236}">
                <a16:creationId xmlns:a16="http://schemas.microsoft.com/office/drawing/2014/main" id="{8EF86AFB-80B4-7D4D-532F-7099F8728458}"/>
              </a:ext>
              <a:ext uri="{C183D7F6-B498-43B3-948B-1728B52AA6E4}">
                <adec:decorative xmlns:adec="http://schemas.microsoft.com/office/drawing/2017/decorative" val="1"/>
              </a:ext>
            </a:extLst>
          </p:cNvPr>
          <p:cNvSpPr>
            <a:spLocks noGrp="1"/>
          </p:cNvSpPr>
          <p:nvPr>
            <p:ph type="body" sz="quarter" idx="15" hasCustomPrompt="1"/>
          </p:nvPr>
        </p:nvSpPr>
        <p:spPr>
          <a:xfrm>
            <a:off x="540000" y="359999"/>
            <a:ext cx="8280000" cy="684000"/>
          </a:xfrm>
        </p:spPr>
        <p:txBody>
          <a:bodyPr>
            <a:noAutofit/>
          </a:bodyPr>
          <a:lstStyle>
            <a:lvl1pPr>
              <a:spcAft>
                <a:spcPts val="0"/>
              </a:spcAft>
              <a:defRPr sz="1200" b="0">
                <a:solidFill>
                  <a:schemeClr val="accent1"/>
                </a:solidFill>
                <a:latin typeface="Public Sans SemiBold" pitchFamily="2" charset="0"/>
              </a:defRPr>
            </a:lvl1pPr>
            <a:lvl2pPr>
              <a:spcAft>
                <a:spcPts val="0"/>
              </a:spcAft>
              <a:defRPr sz="1600">
                <a:solidFill>
                  <a:schemeClr val="accent1"/>
                </a:solidFill>
                <a:latin typeface="+mn-lt"/>
              </a:defRPr>
            </a:lvl2pPr>
            <a:lvl3pPr marL="0" indent="0">
              <a:buNone/>
              <a:defRPr sz="2000">
                <a:solidFill>
                  <a:schemeClr val="bg1"/>
                </a:solidFill>
              </a:defRPr>
            </a:lvl3pPr>
            <a:lvl4pPr>
              <a:defRPr sz="2000">
                <a:solidFill>
                  <a:schemeClr val="bg1"/>
                </a:solidFill>
              </a:defRPr>
            </a:lvl4pPr>
            <a:lvl5pPr>
              <a:defRPr sz="2000">
                <a:solidFill>
                  <a:schemeClr val="bg1"/>
                </a:solidFill>
              </a:defRPr>
            </a:lvl5pPr>
          </a:lstStyle>
          <a:p>
            <a:pPr lvl="0"/>
            <a:r>
              <a:rPr lang="en-AU" noProof="0"/>
              <a:t>Descriptor</a:t>
            </a:r>
          </a:p>
        </p:txBody>
      </p:sp>
      <p:sp>
        <p:nvSpPr>
          <p:cNvPr id="2" name="Title 1"/>
          <p:cNvSpPr>
            <a:spLocks noGrp="1"/>
          </p:cNvSpPr>
          <p:nvPr>
            <p:ph type="ctrTitle" hasCustomPrompt="1"/>
          </p:nvPr>
        </p:nvSpPr>
        <p:spPr>
          <a:xfrm>
            <a:off x="540000" y="4320000"/>
            <a:ext cx="10080000" cy="1224000"/>
          </a:xfrm>
          <a:ln>
            <a:noFill/>
          </a:ln>
        </p:spPr>
        <p:txBody>
          <a:bodyPr anchor="t">
            <a:noAutofit/>
          </a:bodyPr>
          <a:lstStyle>
            <a:lvl1pPr algn="l">
              <a:lnSpc>
                <a:spcPct val="90000"/>
              </a:lnSpc>
              <a:defRPr sz="4800">
                <a:solidFill>
                  <a:schemeClr val="accent1"/>
                </a:solidFill>
                <a:latin typeface="+mj-lt"/>
              </a:defRPr>
            </a:lvl1pPr>
          </a:lstStyle>
          <a:p>
            <a:r>
              <a:rPr lang="en-AU" noProof="0"/>
              <a:t>Divider title</a:t>
            </a:r>
          </a:p>
        </p:txBody>
      </p:sp>
      <p:sp>
        <p:nvSpPr>
          <p:cNvPr id="11" name="Text Placeholder 10">
            <a:extLst>
              <a:ext uri="{FF2B5EF4-FFF2-40B4-BE49-F238E27FC236}">
                <a16:creationId xmlns:a16="http://schemas.microsoft.com/office/drawing/2014/main" id="{AA33BD13-5953-47AF-A601-951A768FEDA1}"/>
              </a:ext>
            </a:extLst>
          </p:cNvPr>
          <p:cNvSpPr>
            <a:spLocks noGrp="1"/>
          </p:cNvSpPr>
          <p:nvPr>
            <p:ph type="body" sz="quarter" idx="10" hasCustomPrompt="1"/>
          </p:nvPr>
        </p:nvSpPr>
        <p:spPr>
          <a:xfrm>
            <a:off x="540000" y="5760000"/>
            <a:ext cx="10079997" cy="720000"/>
          </a:xfrm>
        </p:spPr>
        <p:txBody>
          <a:bodyPr>
            <a:noAutofit/>
          </a:bodyPr>
          <a:lstStyle>
            <a:lvl1pPr>
              <a:defRPr sz="2000">
                <a:solidFill>
                  <a:schemeClr val="accent1"/>
                </a:solidFill>
                <a:latin typeface="+mj-lt"/>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AU" noProof="0"/>
              <a:t>Subtitle</a:t>
            </a:r>
          </a:p>
        </p:txBody>
      </p:sp>
      <p:sp>
        <p:nvSpPr>
          <p:cNvPr id="5" name="Text Placeholder 4">
            <a:extLst>
              <a:ext uri="{FF2B5EF4-FFF2-40B4-BE49-F238E27FC236}">
                <a16:creationId xmlns:a16="http://schemas.microsoft.com/office/drawing/2014/main" id="{38EDD08B-0E5C-4DF0-9C56-CC522D170EAA}"/>
              </a:ext>
              <a:ext uri="{C183D7F6-B498-43B3-948B-1728B52AA6E4}">
                <adec:decorative xmlns:adec="http://schemas.microsoft.com/office/drawing/2017/decorative" val="0"/>
              </a:ext>
            </a:extLst>
          </p:cNvPr>
          <p:cNvSpPr>
            <a:spLocks noGrp="1"/>
          </p:cNvSpPr>
          <p:nvPr>
            <p:ph type="body" sz="quarter" idx="11" hasCustomPrompt="1"/>
          </p:nvPr>
        </p:nvSpPr>
        <p:spPr>
          <a:xfrm>
            <a:off x="540000" y="1368311"/>
            <a:ext cx="2880000" cy="2880000"/>
          </a:xfrm>
        </p:spPr>
        <p:txBody>
          <a:bodyPr anchor="t">
            <a:noAutofit/>
          </a:bodyPr>
          <a:lstStyle>
            <a:lvl1pPr algn="l">
              <a:lnSpc>
                <a:spcPct val="80000"/>
              </a:lnSpc>
              <a:spcAft>
                <a:spcPts val="0"/>
              </a:spcAft>
              <a:defRPr sz="19000">
                <a:solidFill>
                  <a:schemeClr val="accent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AU" noProof="0"/>
              <a:t>#</a:t>
            </a:r>
          </a:p>
        </p:txBody>
      </p:sp>
    </p:spTree>
    <p:extLst>
      <p:ext uri="{BB962C8B-B14F-4D97-AF65-F5344CB8AC3E}">
        <p14:creationId xmlns:p14="http://schemas.microsoft.com/office/powerpoint/2010/main" val="723607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005139-C098-2BAF-1D2B-4D4D8D4937FC}"/>
              </a:ext>
            </a:extLst>
          </p:cNvPr>
          <p:cNvSpPr>
            <a:spLocks noGrp="1"/>
          </p:cNvSpPr>
          <p:nvPr>
            <p:ph type="title"/>
          </p:nvPr>
        </p:nvSpPr>
        <p:spPr/>
        <p:txBody>
          <a:bodyPr/>
          <a:lstStyle/>
          <a:p>
            <a:r>
              <a:rPr lang="en-GB" noProof="0"/>
              <a:t>Click to edit Master title style</a:t>
            </a:r>
            <a:endParaRPr lang="en-AU" noProof="0"/>
          </a:p>
        </p:txBody>
      </p:sp>
      <p:cxnSp>
        <p:nvCxnSpPr>
          <p:cNvPr id="6" name="Straight Connector 5">
            <a:extLst>
              <a:ext uri="{FF2B5EF4-FFF2-40B4-BE49-F238E27FC236}">
                <a16:creationId xmlns:a16="http://schemas.microsoft.com/office/drawing/2014/main" id="{3420F865-F864-49C9-ADB1-BAF2D9EDE866}"/>
              </a:ext>
              <a:ext uri="{C183D7F6-B498-43B3-948B-1728B52AA6E4}">
                <adec:decorative xmlns:adec="http://schemas.microsoft.com/office/drawing/2017/decorative" val="1"/>
              </a:ext>
            </a:extLst>
          </p:cNvPr>
          <p:cNvCxnSpPr/>
          <p:nvPr userDrawn="1"/>
        </p:nvCxnSpPr>
        <p:spPr>
          <a:xfrm>
            <a:off x="360000" y="1548000"/>
            <a:ext cx="1148400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F8D9268B-FAD5-4A3C-B190-A50230A1D12D}"/>
              </a:ext>
            </a:extLst>
          </p:cNvPr>
          <p:cNvSpPr>
            <a:spLocks noGrp="1"/>
          </p:cNvSpPr>
          <p:nvPr>
            <p:ph type="tbl" sz="quarter" idx="13"/>
          </p:nvPr>
        </p:nvSpPr>
        <p:spPr>
          <a:xfrm>
            <a:off x="360362" y="1908000"/>
            <a:ext cx="5616000" cy="4391999"/>
          </a:xfrm>
        </p:spPr>
        <p:txBody>
          <a:bodyPr/>
          <a:lstStyle>
            <a:lvl1pPr>
              <a:defRPr>
                <a:latin typeface="+mn-lt"/>
              </a:defRPr>
            </a:lvl1pPr>
          </a:lstStyle>
          <a:p>
            <a:r>
              <a:rPr lang="en-GB" noProof="0"/>
              <a:t>Click icon to add table</a:t>
            </a:r>
            <a:endParaRPr lang="en-AU" noProof="0"/>
          </a:p>
        </p:txBody>
      </p:sp>
      <p:sp>
        <p:nvSpPr>
          <p:cNvPr id="2" name="Table Placeholder 9">
            <a:extLst>
              <a:ext uri="{FF2B5EF4-FFF2-40B4-BE49-F238E27FC236}">
                <a16:creationId xmlns:a16="http://schemas.microsoft.com/office/drawing/2014/main" id="{92BD0FCE-0804-4AAE-615C-566A4F2FAFEF}"/>
              </a:ext>
            </a:extLst>
          </p:cNvPr>
          <p:cNvSpPr>
            <a:spLocks noGrp="1"/>
          </p:cNvSpPr>
          <p:nvPr>
            <p:ph type="tbl" sz="quarter" idx="15"/>
          </p:nvPr>
        </p:nvSpPr>
        <p:spPr>
          <a:xfrm>
            <a:off x="6228000" y="1908000"/>
            <a:ext cx="5616000" cy="4391999"/>
          </a:xfrm>
        </p:spPr>
        <p:txBody>
          <a:bodyPr/>
          <a:lstStyle>
            <a:lvl1pPr>
              <a:defRPr>
                <a:latin typeface="+mn-lt"/>
              </a:defRPr>
            </a:lvl1pPr>
          </a:lstStyle>
          <a:p>
            <a:r>
              <a:rPr lang="en-GB" noProof="0"/>
              <a:t>Click icon to add table</a:t>
            </a:r>
            <a:endParaRPr lang="en-AU" noProof="0"/>
          </a:p>
        </p:txBody>
      </p:sp>
      <p:sp>
        <p:nvSpPr>
          <p:cNvPr id="5" name="Slide Number Placeholder 3">
            <a:extLst>
              <a:ext uri="{FF2B5EF4-FFF2-40B4-BE49-F238E27FC236}">
                <a16:creationId xmlns:a16="http://schemas.microsoft.com/office/drawing/2014/main" id="{E8921156-1EFB-5C00-50D5-899D4BD8CD9D}"/>
              </a:ext>
            </a:extLst>
          </p:cNvPr>
          <p:cNvSpPr>
            <a:spLocks noGrp="1"/>
          </p:cNvSpPr>
          <p:nvPr>
            <p:ph type="sldNum" sz="quarter" idx="10"/>
          </p:nvPr>
        </p:nvSpPr>
        <p:spPr>
          <a:xfrm>
            <a:off x="11124000" y="6493140"/>
            <a:ext cx="720000" cy="180000"/>
          </a:xfrm>
        </p:spPr>
        <p:txBody>
          <a:bodyPr/>
          <a:lstStyle/>
          <a:p>
            <a:fld id="{10A01DC5-1685-4615-8240-15192985C6A2}" type="slidenum">
              <a:rPr lang="en-AU" sz="900" smtClean="0"/>
              <a:pPr/>
              <a:t>‹#›</a:t>
            </a:fld>
            <a:endParaRPr lang="en-AU" sz="900"/>
          </a:p>
        </p:txBody>
      </p:sp>
    </p:spTree>
    <p:extLst>
      <p:ext uri="{BB962C8B-B14F-4D97-AF65-F5344CB8AC3E}">
        <p14:creationId xmlns:p14="http://schemas.microsoft.com/office/powerpoint/2010/main" val="699583410"/>
      </p:ext>
    </p:extLst>
  </p:cSld>
  <p:clrMapOvr>
    <a:masterClrMapping/>
  </p:clrMapOvr>
  <p:extLst>
    <p:ext uri="{DCECCB84-F9BA-43D5-87BE-67443E8EF086}">
      <p15:sldGuideLst xmlns:p15="http://schemas.microsoft.com/office/powerpoint/2012/main">
        <p15:guide id="1" orient="horz" pos="4224">
          <p15:clr>
            <a:srgbClr val="FBAE40"/>
          </p15:clr>
        </p15:guide>
        <p15:guide id="2"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pullout tex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B6F15D0-AE99-5E95-E10F-E8416680942A}"/>
              </a:ext>
            </a:extLst>
          </p:cNvPr>
          <p:cNvSpPr>
            <a:spLocks noGrp="1"/>
          </p:cNvSpPr>
          <p:nvPr>
            <p:ph type="title"/>
          </p:nvPr>
        </p:nvSpPr>
        <p:spPr>
          <a:xfrm>
            <a:off x="5400000" y="360000"/>
            <a:ext cx="5400000" cy="1008000"/>
          </a:xfrm>
        </p:spPr>
        <p:txBody>
          <a:bodyPr/>
          <a:lstStyle/>
          <a:p>
            <a:r>
              <a:rPr lang="en-GB" noProof="0"/>
              <a:t>Click to edit Master title style</a:t>
            </a:r>
            <a:endParaRPr lang="en-AU" noProof="0"/>
          </a:p>
        </p:txBody>
      </p:sp>
      <p:cxnSp>
        <p:nvCxnSpPr>
          <p:cNvPr id="7" name="Straight Connector 6">
            <a:extLst>
              <a:ext uri="{FF2B5EF4-FFF2-40B4-BE49-F238E27FC236}">
                <a16:creationId xmlns:a16="http://schemas.microsoft.com/office/drawing/2014/main" id="{FDEA8E5D-F9A7-48AC-AF91-6754515E9D1B}"/>
              </a:ext>
              <a:ext uri="{C183D7F6-B498-43B3-948B-1728B52AA6E4}">
                <adec:decorative xmlns:adec="http://schemas.microsoft.com/office/drawing/2017/decorative" val="1"/>
              </a:ext>
            </a:extLst>
          </p:cNvPr>
          <p:cNvCxnSpPr>
            <a:cxnSpLocks/>
          </p:cNvCxnSpPr>
          <p:nvPr userDrawn="1"/>
        </p:nvCxnSpPr>
        <p:spPr>
          <a:xfrm>
            <a:off x="5220000" y="1800000"/>
            <a:ext cx="0" cy="4536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2FAB4FCE-5DFB-4423-ADC8-E6C79ABBEDD2}"/>
              </a:ext>
            </a:extLst>
          </p:cNvPr>
          <p:cNvSpPr>
            <a:spLocks noGrp="1"/>
          </p:cNvSpPr>
          <p:nvPr>
            <p:ph type="body" sz="quarter" idx="14"/>
          </p:nvPr>
        </p:nvSpPr>
        <p:spPr>
          <a:xfrm>
            <a:off x="5400000" y="1800225"/>
            <a:ext cx="6407997" cy="4140000"/>
          </a:xfrm>
        </p:spPr>
        <p:txBody>
          <a:bodyPr>
            <a:noAutofit/>
          </a:bodyPr>
          <a:lstStyle>
            <a:lvl1pPr>
              <a:defRPr sz="3600">
                <a:solidFill>
                  <a:schemeClr val="tx1"/>
                </a:solidFill>
                <a:latin typeface="+mn-lt"/>
              </a:defRPr>
            </a:lvl1pPr>
            <a:lvl2pPr>
              <a:defRPr sz="1800">
                <a:solidFill>
                  <a:schemeClr val="tx1"/>
                </a:solidFill>
                <a:latin typeface="+mn-lt"/>
              </a:defRPr>
            </a:lvl2pPr>
            <a:lvl3pPr>
              <a:defRPr sz="3600">
                <a:solidFill>
                  <a:schemeClr val="bg2"/>
                </a:solidFill>
                <a:latin typeface="+mn-lt"/>
              </a:defRPr>
            </a:lvl3pPr>
            <a:lvl4pPr>
              <a:defRPr sz="3600">
                <a:solidFill>
                  <a:schemeClr val="bg2"/>
                </a:solidFill>
                <a:latin typeface="+mn-lt"/>
              </a:defRPr>
            </a:lvl4pPr>
            <a:lvl5pPr>
              <a:defRPr sz="3600">
                <a:solidFill>
                  <a:schemeClr val="bg2"/>
                </a:solidFill>
                <a:latin typeface="+mn-lt"/>
              </a:defRPr>
            </a:lvl5pPr>
          </a:lstStyle>
          <a:p>
            <a:pPr lvl="0"/>
            <a:r>
              <a:rPr lang="en-GB" noProof="0"/>
              <a:t>Click to edit Master text styles</a:t>
            </a:r>
          </a:p>
          <a:p>
            <a:pPr lvl="1"/>
            <a:r>
              <a:rPr lang="en-GB" noProof="0"/>
              <a:t>Second level</a:t>
            </a:r>
          </a:p>
        </p:txBody>
      </p:sp>
      <p:sp>
        <p:nvSpPr>
          <p:cNvPr id="9" name="Picture Placeholder 8">
            <a:extLst>
              <a:ext uri="{FF2B5EF4-FFF2-40B4-BE49-F238E27FC236}">
                <a16:creationId xmlns:a16="http://schemas.microsoft.com/office/drawing/2014/main" id="{516D7771-B92C-4B57-B3D3-8B15F5B9689C}"/>
              </a:ext>
              <a:ext uri="{C183D7F6-B498-43B3-948B-1728B52AA6E4}">
                <adec:decorative xmlns:adec="http://schemas.microsoft.com/office/drawing/2017/decorative" val="0"/>
              </a:ext>
            </a:extLst>
          </p:cNvPr>
          <p:cNvSpPr>
            <a:spLocks noGrp="1"/>
          </p:cNvSpPr>
          <p:nvPr>
            <p:ph type="pic" sz="quarter" idx="13"/>
          </p:nvPr>
        </p:nvSpPr>
        <p:spPr>
          <a:xfrm>
            <a:off x="0" y="0"/>
            <a:ext cx="5040000" cy="6858000"/>
          </a:xfrm>
        </p:spPr>
        <p:txBody>
          <a:bodyPr/>
          <a:lstStyle/>
          <a:p>
            <a:r>
              <a:rPr lang="en-GB" noProof="0"/>
              <a:t>Click icon to add picture</a:t>
            </a:r>
            <a:endParaRPr lang="en-AU" noProof="0"/>
          </a:p>
        </p:txBody>
      </p:sp>
      <p:sp>
        <p:nvSpPr>
          <p:cNvPr id="13" name="Text Placeholder 12">
            <a:extLst>
              <a:ext uri="{FF2B5EF4-FFF2-40B4-BE49-F238E27FC236}">
                <a16:creationId xmlns:a16="http://schemas.microsoft.com/office/drawing/2014/main" id="{518B06DF-F3D5-44F7-AB62-30A2ED1F46C7}"/>
              </a:ext>
            </a:extLst>
          </p:cNvPr>
          <p:cNvSpPr>
            <a:spLocks noGrp="1"/>
          </p:cNvSpPr>
          <p:nvPr>
            <p:ph type="body" sz="quarter" idx="15" hasCustomPrompt="1"/>
          </p:nvPr>
        </p:nvSpPr>
        <p:spPr>
          <a:xfrm>
            <a:off x="5400000" y="5976000"/>
            <a:ext cx="6407996" cy="360000"/>
          </a:xfrm>
        </p:spPr>
        <p:txBody>
          <a:bodyPr anchor="b">
            <a:noAutofit/>
          </a:bodyPr>
          <a:lstStyle>
            <a:lvl1pPr>
              <a:defRPr sz="1400">
                <a:latin typeface="+mn-lt"/>
              </a:defRPr>
            </a:lvl1pPr>
          </a:lstStyle>
          <a:p>
            <a:pPr lvl="0"/>
            <a:r>
              <a:rPr lang="en-AU" noProof="0"/>
              <a:t>Caption</a:t>
            </a:r>
          </a:p>
        </p:txBody>
      </p:sp>
      <p:sp>
        <p:nvSpPr>
          <p:cNvPr id="3" name="Slide Number Placeholder 3">
            <a:extLst>
              <a:ext uri="{FF2B5EF4-FFF2-40B4-BE49-F238E27FC236}">
                <a16:creationId xmlns:a16="http://schemas.microsoft.com/office/drawing/2014/main" id="{95394DD2-0D4D-21B5-514B-203B2F76CAAA}"/>
              </a:ext>
            </a:extLst>
          </p:cNvPr>
          <p:cNvSpPr>
            <a:spLocks noGrp="1"/>
          </p:cNvSpPr>
          <p:nvPr>
            <p:ph type="sldNum" sz="quarter" idx="10"/>
          </p:nvPr>
        </p:nvSpPr>
        <p:spPr>
          <a:xfrm>
            <a:off x="11124000" y="6493140"/>
            <a:ext cx="720000" cy="180000"/>
          </a:xfrm>
          <a:prstGeom prst="rect">
            <a:avLst/>
          </a:prstGeom>
        </p:spPr>
        <p:txBody>
          <a:bodyPr/>
          <a:lstStyle/>
          <a:p>
            <a:fld id="{10A01DC5-1685-4615-8240-15192985C6A2}" type="slidenum">
              <a:rPr lang="en-AU" sz="900" smtClean="0"/>
              <a:pPr/>
              <a:t>‹#›</a:t>
            </a:fld>
            <a:endParaRPr lang="en-AU" sz="900"/>
          </a:p>
        </p:txBody>
      </p:sp>
    </p:spTree>
    <p:extLst>
      <p:ext uri="{BB962C8B-B14F-4D97-AF65-F5344CB8AC3E}">
        <p14:creationId xmlns:p14="http://schemas.microsoft.com/office/powerpoint/2010/main" val="36755623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arge quote">
    <p:spTree>
      <p:nvGrpSpPr>
        <p:cNvPr id="1" name=""/>
        <p:cNvGrpSpPr/>
        <p:nvPr/>
      </p:nvGrpSpPr>
      <p:grpSpPr>
        <a:xfrm>
          <a:off x="0" y="0"/>
          <a:ext cx="0" cy="0"/>
          <a:chOff x="0" y="0"/>
          <a:chExt cx="0" cy="0"/>
        </a:xfrm>
      </p:grpSpPr>
      <p:sp>
        <p:nvSpPr>
          <p:cNvPr id="2" name="Title 1"/>
          <p:cNvSpPr>
            <a:spLocks noGrp="1"/>
          </p:cNvSpPr>
          <p:nvPr>
            <p:ph type="title"/>
          </p:nvPr>
        </p:nvSpPr>
        <p:spPr>
          <a:xfrm>
            <a:off x="360000" y="359998"/>
            <a:ext cx="2520000" cy="5976002"/>
          </a:xfrm>
        </p:spPr>
        <p:txBody>
          <a:bodyPr>
            <a:noAutofit/>
          </a:bodyPr>
          <a:lstStyle>
            <a:lvl1pPr>
              <a:defRPr sz="1800">
                <a:latin typeface="+mj-lt"/>
              </a:defRPr>
            </a:lvl1pPr>
          </a:lstStyle>
          <a:p>
            <a:r>
              <a:rPr lang="en-GB" noProof="0"/>
              <a:t>Click to edit Master title style</a:t>
            </a:r>
            <a:endParaRPr lang="en-AU" noProof="0"/>
          </a:p>
        </p:txBody>
      </p:sp>
      <p:cxnSp>
        <p:nvCxnSpPr>
          <p:cNvPr id="12" name="Straight Connector 11">
            <a:extLst>
              <a:ext uri="{FF2B5EF4-FFF2-40B4-BE49-F238E27FC236}">
                <a16:creationId xmlns:a16="http://schemas.microsoft.com/office/drawing/2014/main" id="{80B8F80F-22E3-47D7-8D99-80BFFDFB35CD}"/>
              </a:ext>
              <a:ext uri="{C183D7F6-B498-43B3-948B-1728B52AA6E4}">
                <adec:decorative xmlns:adec="http://schemas.microsoft.com/office/drawing/2017/decorative" val="1"/>
              </a:ext>
            </a:extLst>
          </p:cNvPr>
          <p:cNvCxnSpPr>
            <a:cxnSpLocks/>
          </p:cNvCxnSpPr>
          <p:nvPr userDrawn="1"/>
        </p:nvCxnSpPr>
        <p:spPr>
          <a:xfrm>
            <a:off x="3096000" y="360000"/>
            <a:ext cx="0" cy="597600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FBCA03EB-CF3D-4096-8D64-2420CB9A078B}"/>
              </a:ext>
            </a:extLst>
          </p:cNvPr>
          <p:cNvSpPr>
            <a:spLocks noGrp="1"/>
          </p:cNvSpPr>
          <p:nvPr>
            <p:ph type="body" sz="quarter" idx="13"/>
          </p:nvPr>
        </p:nvSpPr>
        <p:spPr>
          <a:xfrm>
            <a:off x="3312002" y="360000"/>
            <a:ext cx="7560000" cy="5976000"/>
          </a:xfrm>
        </p:spPr>
        <p:txBody>
          <a:bodyPr numCol="1" spcCol="180000"/>
          <a:lstStyle>
            <a:lvl1pPr>
              <a:defRPr sz="3600"/>
            </a:lvl1pPr>
            <a:lvl2pPr>
              <a:defRPr sz="1800">
                <a:latin typeface="+mn-lt"/>
              </a:defRPr>
            </a:lvl2pPr>
          </a:lstStyle>
          <a:p>
            <a:pPr lvl="0"/>
            <a:r>
              <a:rPr lang="en-GB" noProof="0"/>
              <a:t>Click to edit Master text styles</a:t>
            </a:r>
          </a:p>
          <a:p>
            <a:pPr lvl="1"/>
            <a:r>
              <a:rPr lang="en-GB" noProof="0"/>
              <a:t>Second level</a:t>
            </a:r>
          </a:p>
        </p:txBody>
      </p:sp>
      <p:sp>
        <p:nvSpPr>
          <p:cNvPr id="3" name="Slide Number Placeholder 3">
            <a:extLst>
              <a:ext uri="{FF2B5EF4-FFF2-40B4-BE49-F238E27FC236}">
                <a16:creationId xmlns:a16="http://schemas.microsoft.com/office/drawing/2014/main" id="{DDE75C64-1EF8-978C-93FF-8A11157A6012}"/>
              </a:ext>
            </a:extLst>
          </p:cNvPr>
          <p:cNvSpPr>
            <a:spLocks noGrp="1"/>
          </p:cNvSpPr>
          <p:nvPr>
            <p:ph type="sldNum" sz="quarter" idx="10"/>
          </p:nvPr>
        </p:nvSpPr>
        <p:spPr>
          <a:xfrm>
            <a:off x="11124000" y="6493140"/>
            <a:ext cx="720000" cy="180000"/>
          </a:xfrm>
          <a:prstGeom prst="rect">
            <a:avLst/>
          </a:prstGeom>
        </p:spPr>
        <p:txBody>
          <a:bodyPr/>
          <a:lstStyle/>
          <a:p>
            <a:fld id="{10A01DC5-1685-4615-8240-15192985C6A2}" type="slidenum">
              <a:rPr lang="en-AU" sz="900" smtClean="0"/>
              <a:pPr/>
              <a:t>‹#›</a:t>
            </a:fld>
            <a:endParaRPr lang="en-AU" sz="900"/>
          </a:p>
        </p:txBody>
      </p:sp>
    </p:spTree>
    <p:extLst>
      <p:ext uri="{BB962C8B-B14F-4D97-AF65-F5344CB8AC3E}">
        <p14:creationId xmlns:p14="http://schemas.microsoft.com/office/powerpoint/2010/main" val="5292334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One column multi-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257F9B-C715-D998-280B-B0490FAB9D0D}"/>
              </a:ext>
            </a:extLst>
          </p:cNvPr>
          <p:cNvSpPr>
            <a:spLocks noGrp="1"/>
          </p:cNvSpPr>
          <p:nvPr>
            <p:ph type="title"/>
          </p:nvPr>
        </p:nvSpPr>
        <p:spPr/>
        <p:txBody>
          <a:bodyPr/>
          <a:lstStyle>
            <a:lvl1pPr>
              <a:defRPr/>
            </a:lvl1pPr>
          </a:lstStyle>
          <a:p>
            <a:r>
              <a:rPr lang="en-GB" noProof="0"/>
              <a:t>Click to edit Master title style</a:t>
            </a:r>
            <a:endParaRPr lang="en-AU" noProof="0"/>
          </a:p>
        </p:txBody>
      </p:sp>
      <p:cxnSp>
        <p:nvCxnSpPr>
          <p:cNvPr id="8" name="Straight Connector 7">
            <a:extLst>
              <a:ext uri="{FF2B5EF4-FFF2-40B4-BE49-F238E27FC236}">
                <a16:creationId xmlns:a16="http://schemas.microsoft.com/office/drawing/2014/main" id="{4220CACA-3621-403A-9123-4490A23AF647}"/>
              </a:ext>
              <a:ext uri="{C183D7F6-B498-43B3-948B-1728B52AA6E4}">
                <adec:decorative xmlns:adec="http://schemas.microsoft.com/office/drawing/2017/decorative" val="1"/>
              </a:ext>
            </a:extLst>
          </p:cNvPr>
          <p:cNvCxnSpPr/>
          <p:nvPr userDrawn="1"/>
        </p:nvCxnSpPr>
        <p:spPr>
          <a:xfrm>
            <a:off x="360000" y="1548000"/>
            <a:ext cx="1148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D33CF678-37C5-4AFF-90FB-A262BBC7A331}"/>
              </a:ext>
            </a:extLst>
          </p:cNvPr>
          <p:cNvSpPr>
            <a:spLocks noGrp="1"/>
          </p:cNvSpPr>
          <p:nvPr>
            <p:ph idx="1"/>
          </p:nvPr>
        </p:nvSpPr>
        <p:spPr>
          <a:xfrm>
            <a:off x="360000" y="1799999"/>
            <a:ext cx="11484000" cy="4320000"/>
          </a:xfrm>
        </p:spPr>
        <p:txBody>
          <a:bodyPr/>
          <a:lstStyle>
            <a:lvl1pPr>
              <a:defRPr>
                <a:latin typeface="+mn-lt"/>
              </a:defRPr>
            </a:lvl1pPr>
            <a:lvl2pPr>
              <a:defRPr/>
            </a:lvl2pPr>
            <a:lvl3pPr>
              <a:defRPr/>
            </a:lvl3pPr>
            <a:lvl4pPr>
              <a:defRPr/>
            </a:lvl4pPr>
            <a:lvl5pPr>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AU" noProof="0"/>
          </a:p>
        </p:txBody>
      </p:sp>
      <p:cxnSp>
        <p:nvCxnSpPr>
          <p:cNvPr id="10" name="Straight Connector 9">
            <a:extLst>
              <a:ext uri="{FF2B5EF4-FFF2-40B4-BE49-F238E27FC236}">
                <a16:creationId xmlns:a16="http://schemas.microsoft.com/office/drawing/2014/main" id="{C1C68106-4483-643D-2F20-EDD5AEDB960D}"/>
              </a:ext>
              <a:ext uri="{C183D7F6-B498-43B3-948B-1728B52AA6E4}">
                <adec:decorative xmlns:adec="http://schemas.microsoft.com/office/drawing/2017/decorative" val="1"/>
              </a:ext>
            </a:extLst>
          </p:cNvPr>
          <p:cNvCxnSpPr/>
          <p:nvPr userDrawn="1"/>
        </p:nvCxnSpPr>
        <p:spPr>
          <a:xfrm>
            <a:off x="360000" y="6300000"/>
            <a:ext cx="1148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Slide Number Placeholder 3">
            <a:extLst>
              <a:ext uri="{FF2B5EF4-FFF2-40B4-BE49-F238E27FC236}">
                <a16:creationId xmlns:a16="http://schemas.microsoft.com/office/drawing/2014/main" id="{0CED0B85-2B8F-7211-9939-460E67AA884D}"/>
              </a:ext>
            </a:extLst>
          </p:cNvPr>
          <p:cNvSpPr>
            <a:spLocks noGrp="1"/>
          </p:cNvSpPr>
          <p:nvPr>
            <p:ph type="sldNum" sz="quarter" idx="10"/>
          </p:nvPr>
        </p:nvSpPr>
        <p:spPr>
          <a:xfrm>
            <a:off x="11124000" y="6493140"/>
            <a:ext cx="720000" cy="180000"/>
          </a:xfrm>
          <a:prstGeom prst="rect">
            <a:avLst/>
          </a:prstGeom>
        </p:spPr>
        <p:txBody>
          <a:bodyPr/>
          <a:lstStyle/>
          <a:p>
            <a:fld id="{10A01DC5-1685-4615-8240-15192985C6A2}" type="slidenum">
              <a:rPr lang="en-AU" sz="900" smtClean="0"/>
              <a:pPr/>
              <a:t>‹#›</a:t>
            </a:fld>
            <a:endParaRPr lang="en-AU" sz="900"/>
          </a:p>
        </p:txBody>
      </p:sp>
    </p:spTree>
    <p:extLst>
      <p:ext uri="{BB962C8B-B14F-4D97-AF65-F5344CB8AC3E}">
        <p14:creationId xmlns:p14="http://schemas.microsoft.com/office/powerpoint/2010/main" val="929595295"/>
      </p:ext>
    </p:extLst>
  </p:cSld>
  <p:clrMapOvr>
    <a:masterClrMapping/>
  </p:clrMapOvr>
  <p:extLst>
    <p:ext uri="{DCECCB84-F9BA-43D5-87BE-67443E8EF086}">
      <p15:sldGuideLst xmlns:p15="http://schemas.microsoft.com/office/powerpoint/2012/main">
        <p15:guide id="1" orient="horz" pos="4224">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multi-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CE0587-CE28-E673-2798-12F5DFA4543B}"/>
              </a:ext>
            </a:extLst>
          </p:cNvPr>
          <p:cNvSpPr>
            <a:spLocks noGrp="1"/>
          </p:cNvSpPr>
          <p:nvPr>
            <p:ph type="title"/>
          </p:nvPr>
        </p:nvSpPr>
        <p:spPr/>
        <p:txBody>
          <a:bodyPr/>
          <a:lstStyle/>
          <a:p>
            <a:r>
              <a:rPr lang="en-GB" noProof="0"/>
              <a:t>Click to edit Master title style</a:t>
            </a:r>
            <a:endParaRPr lang="en-AU" noProof="0"/>
          </a:p>
        </p:txBody>
      </p:sp>
      <p:cxnSp>
        <p:nvCxnSpPr>
          <p:cNvPr id="7" name="Straight Connector 6">
            <a:extLst>
              <a:ext uri="{FF2B5EF4-FFF2-40B4-BE49-F238E27FC236}">
                <a16:creationId xmlns:a16="http://schemas.microsoft.com/office/drawing/2014/main" id="{FDEA8E5D-F9A7-48AC-AF91-6754515E9D1B}"/>
              </a:ext>
              <a:ext uri="{C183D7F6-B498-43B3-948B-1728B52AA6E4}">
                <adec:decorative xmlns:adec="http://schemas.microsoft.com/office/drawing/2017/decorative" val="1"/>
              </a:ext>
            </a:extLst>
          </p:cNvPr>
          <p:cNvCxnSpPr/>
          <p:nvPr userDrawn="1"/>
        </p:nvCxnSpPr>
        <p:spPr>
          <a:xfrm>
            <a:off x="360000" y="1548000"/>
            <a:ext cx="1148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60000" y="1800000"/>
            <a:ext cx="11473200" cy="4320000"/>
          </a:xfrm>
        </p:spPr>
        <p:txBody>
          <a:bodyPr numCol="2" spcCol="180000"/>
          <a:lstStyle>
            <a:lvl1pPr>
              <a:defRPr sz="2000"/>
            </a:lvl1pPr>
            <a:lvl5pPr>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AU" noProof="0"/>
          </a:p>
        </p:txBody>
      </p:sp>
      <p:cxnSp>
        <p:nvCxnSpPr>
          <p:cNvPr id="9" name="Straight Connector 8">
            <a:extLst>
              <a:ext uri="{FF2B5EF4-FFF2-40B4-BE49-F238E27FC236}">
                <a16:creationId xmlns:a16="http://schemas.microsoft.com/office/drawing/2014/main" id="{13DA8821-872D-DA98-FD86-2667B05FAE90}"/>
              </a:ext>
              <a:ext uri="{C183D7F6-B498-43B3-948B-1728B52AA6E4}">
                <adec:decorative xmlns:adec="http://schemas.microsoft.com/office/drawing/2017/decorative" val="1"/>
              </a:ext>
            </a:extLst>
          </p:cNvPr>
          <p:cNvCxnSpPr/>
          <p:nvPr userDrawn="1"/>
        </p:nvCxnSpPr>
        <p:spPr>
          <a:xfrm>
            <a:off x="360000" y="6300000"/>
            <a:ext cx="1148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Slide Number Placeholder 3">
            <a:extLst>
              <a:ext uri="{FF2B5EF4-FFF2-40B4-BE49-F238E27FC236}">
                <a16:creationId xmlns:a16="http://schemas.microsoft.com/office/drawing/2014/main" id="{52D3104D-CEF0-D1B2-7122-1383C27907A1}"/>
              </a:ext>
            </a:extLst>
          </p:cNvPr>
          <p:cNvSpPr>
            <a:spLocks noGrp="1"/>
          </p:cNvSpPr>
          <p:nvPr>
            <p:ph type="sldNum" sz="quarter" idx="10"/>
          </p:nvPr>
        </p:nvSpPr>
        <p:spPr>
          <a:xfrm>
            <a:off x="11124000" y="6493140"/>
            <a:ext cx="720000" cy="180000"/>
          </a:xfrm>
          <a:prstGeom prst="rect">
            <a:avLst/>
          </a:prstGeom>
        </p:spPr>
        <p:txBody>
          <a:bodyPr/>
          <a:lstStyle/>
          <a:p>
            <a:fld id="{10A01DC5-1685-4615-8240-15192985C6A2}" type="slidenum">
              <a:rPr lang="en-AU" sz="900" smtClean="0"/>
              <a:pPr/>
              <a:t>‹#›</a:t>
            </a:fld>
            <a:endParaRPr lang="en-AU" sz="900"/>
          </a:p>
        </p:txBody>
      </p:sp>
    </p:spTree>
    <p:extLst>
      <p:ext uri="{BB962C8B-B14F-4D97-AF65-F5344CB8AC3E}">
        <p14:creationId xmlns:p14="http://schemas.microsoft.com/office/powerpoint/2010/main" val="3110745750"/>
      </p:ext>
    </p:extLst>
  </p:cSld>
  <p:clrMapOvr>
    <a:masterClrMapping/>
  </p:clrMapOvr>
  <p:extLst>
    <p:ext uri="{DCECCB84-F9BA-43D5-87BE-67443E8EF086}">
      <p15:sldGuideLst xmlns:p15="http://schemas.microsoft.com/office/powerpoint/2012/main">
        <p15:guide id="1" orient="horz" pos="4224">
          <p15:clr>
            <a:srgbClr val="FBAE40"/>
          </p15:clr>
        </p15:guide>
        <p15:guide id="2"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box and two column multi-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9C3ABC-6C4C-FAD8-5C90-97C9B2C4F508}"/>
              </a:ext>
            </a:extLst>
          </p:cNvPr>
          <p:cNvSpPr>
            <a:spLocks noGrp="1"/>
          </p:cNvSpPr>
          <p:nvPr>
            <p:ph type="title"/>
          </p:nvPr>
        </p:nvSpPr>
        <p:spPr/>
        <p:txBody>
          <a:bodyPr/>
          <a:lstStyle/>
          <a:p>
            <a:r>
              <a:rPr lang="en-GB" noProof="0"/>
              <a:t>Click to edit Master title style</a:t>
            </a:r>
            <a:endParaRPr lang="en-AU" noProof="0"/>
          </a:p>
        </p:txBody>
      </p:sp>
      <p:cxnSp>
        <p:nvCxnSpPr>
          <p:cNvPr id="8" name="Straight Connector 7">
            <a:extLst>
              <a:ext uri="{FF2B5EF4-FFF2-40B4-BE49-F238E27FC236}">
                <a16:creationId xmlns:a16="http://schemas.microsoft.com/office/drawing/2014/main" id="{1B695500-632C-466D-B92D-D85554040D3A}"/>
              </a:ext>
              <a:ext uri="{C183D7F6-B498-43B3-948B-1728B52AA6E4}">
                <adec:decorative xmlns:adec="http://schemas.microsoft.com/office/drawing/2017/decorative" val="1"/>
              </a:ext>
            </a:extLst>
          </p:cNvPr>
          <p:cNvCxnSpPr>
            <a:cxnSpLocks/>
          </p:cNvCxnSpPr>
          <p:nvPr userDrawn="1"/>
        </p:nvCxnSpPr>
        <p:spPr>
          <a:xfrm>
            <a:off x="360000" y="1548000"/>
            <a:ext cx="1148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A728366C-8E0F-43D3-99CB-DE12D7F372E5}"/>
              </a:ext>
            </a:extLst>
          </p:cNvPr>
          <p:cNvSpPr>
            <a:spLocks noGrp="1"/>
          </p:cNvSpPr>
          <p:nvPr>
            <p:ph type="body" sz="quarter" idx="13"/>
          </p:nvPr>
        </p:nvSpPr>
        <p:spPr>
          <a:xfrm>
            <a:off x="360000" y="1800001"/>
            <a:ext cx="4680000" cy="4319998"/>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AU" noProof="0"/>
          </a:p>
        </p:txBody>
      </p:sp>
      <p:sp>
        <p:nvSpPr>
          <p:cNvPr id="3" name="Content Placeholder 2"/>
          <p:cNvSpPr>
            <a:spLocks noGrp="1"/>
          </p:cNvSpPr>
          <p:nvPr>
            <p:ph idx="1"/>
          </p:nvPr>
        </p:nvSpPr>
        <p:spPr>
          <a:xfrm>
            <a:off x="5220000" y="1800001"/>
            <a:ext cx="6624000" cy="4319998"/>
          </a:xfrm>
        </p:spPr>
        <p:txBody>
          <a:bodyPr numCol="2" spcCol="180000"/>
          <a:lstStyle>
            <a:lvl1pPr>
              <a:defRPr/>
            </a:lvl1pPr>
            <a:lvl5pPr>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AU" noProof="0"/>
          </a:p>
        </p:txBody>
      </p:sp>
      <p:cxnSp>
        <p:nvCxnSpPr>
          <p:cNvPr id="11" name="Straight Connector 10">
            <a:extLst>
              <a:ext uri="{FF2B5EF4-FFF2-40B4-BE49-F238E27FC236}">
                <a16:creationId xmlns:a16="http://schemas.microsoft.com/office/drawing/2014/main" id="{8FA695AB-F823-4A00-866F-671850CAC9CC}"/>
              </a:ext>
              <a:ext uri="{C183D7F6-B498-43B3-948B-1728B52AA6E4}">
                <adec:decorative xmlns:adec="http://schemas.microsoft.com/office/drawing/2017/decorative" val="1"/>
              </a:ext>
            </a:extLst>
          </p:cNvPr>
          <p:cNvCxnSpPr/>
          <p:nvPr userDrawn="1"/>
        </p:nvCxnSpPr>
        <p:spPr>
          <a:xfrm>
            <a:off x="360000" y="6300000"/>
            <a:ext cx="1148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Slide Number Placeholder 3">
            <a:extLst>
              <a:ext uri="{FF2B5EF4-FFF2-40B4-BE49-F238E27FC236}">
                <a16:creationId xmlns:a16="http://schemas.microsoft.com/office/drawing/2014/main" id="{8CA180C8-DACD-FED2-6B92-6DB7A8327E80}"/>
              </a:ext>
            </a:extLst>
          </p:cNvPr>
          <p:cNvSpPr>
            <a:spLocks noGrp="1"/>
          </p:cNvSpPr>
          <p:nvPr>
            <p:ph type="sldNum" sz="quarter" idx="10"/>
          </p:nvPr>
        </p:nvSpPr>
        <p:spPr>
          <a:xfrm>
            <a:off x="11124000" y="6493140"/>
            <a:ext cx="720000" cy="180000"/>
          </a:xfrm>
          <a:prstGeom prst="rect">
            <a:avLst/>
          </a:prstGeom>
        </p:spPr>
        <p:txBody>
          <a:bodyPr/>
          <a:lstStyle/>
          <a:p>
            <a:fld id="{10A01DC5-1685-4615-8240-15192985C6A2}" type="slidenum">
              <a:rPr lang="en-AU" sz="900" smtClean="0"/>
              <a:pPr/>
              <a:t>‹#›</a:t>
            </a:fld>
            <a:endParaRPr lang="en-AU" sz="900"/>
          </a:p>
        </p:txBody>
      </p:sp>
    </p:spTree>
    <p:extLst>
      <p:ext uri="{BB962C8B-B14F-4D97-AF65-F5344CB8AC3E}">
        <p14:creationId xmlns:p14="http://schemas.microsoft.com/office/powerpoint/2010/main" val="21537890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multi-content">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9123783-B36F-FC9F-CD55-EDC756E54526}"/>
              </a:ext>
            </a:extLst>
          </p:cNvPr>
          <p:cNvSpPr>
            <a:spLocks noGrp="1"/>
          </p:cNvSpPr>
          <p:nvPr>
            <p:ph type="title"/>
          </p:nvPr>
        </p:nvSpPr>
        <p:spPr/>
        <p:txBody>
          <a:bodyPr/>
          <a:lstStyle/>
          <a:p>
            <a:r>
              <a:rPr lang="en-GB" noProof="0"/>
              <a:t>Click to edit Master title style</a:t>
            </a:r>
            <a:endParaRPr lang="en-AU" noProof="0"/>
          </a:p>
        </p:txBody>
      </p:sp>
      <p:cxnSp>
        <p:nvCxnSpPr>
          <p:cNvPr id="9" name="Straight Connector 8">
            <a:extLst>
              <a:ext uri="{FF2B5EF4-FFF2-40B4-BE49-F238E27FC236}">
                <a16:creationId xmlns:a16="http://schemas.microsoft.com/office/drawing/2014/main" id="{D97CC562-144A-4EC8-A68D-03DE6177D0F2}"/>
              </a:ext>
              <a:ext uri="{C183D7F6-B498-43B3-948B-1728B52AA6E4}">
                <adec:decorative xmlns:adec="http://schemas.microsoft.com/office/drawing/2017/decorative" val="1"/>
              </a:ext>
            </a:extLst>
          </p:cNvPr>
          <p:cNvCxnSpPr>
            <a:cxnSpLocks/>
          </p:cNvCxnSpPr>
          <p:nvPr userDrawn="1"/>
        </p:nvCxnSpPr>
        <p:spPr>
          <a:xfrm>
            <a:off x="360000" y="1548000"/>
            <a:ext cx="1148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360000" y="1800000"/>
            <a:ext cx="5616000" cy="4320000"/>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AU" noProof="0"/>
          </a:p>
        </p:txBody>
      </p:sp>
      <p:sp>
        <p:nvSpPr>
          <p:cNvPr id="4" name="Content Placeholder 3"/>
          <p:cNvSpPr>
            <a:spLocks noGrp="1"/>
          </p:cNvSpPr>
          <p:nvPr>
            <p:ph sz="half" idx="2"/>
          </p:nvPr>
        </p:nvSpPr>
        <p:spPr>
          <a:xfrm>
            <a:off x="6228000" y="1800000"/>
            <a:ext cx="5616000" cy="4320000"/>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AU" noProof="0"/>
          </a:p>
        </p:txBody>
      </p:sp>
      <p:cxnSp>
        <p:nvCxnSpPr>
          <p:cNvPr id="10" name="Straight Connector 9">
            <a:extLst>
              <a:ext uri="{FF2B5EF4-FFF2-40B4-BE49-F238E27FC236}">
                <a16:creationId xmlns:a16="http://schemas.microsoft.com/office/drawing/2014/main" id="{3489BCDB-A0CC-B54C-ECE2-9EFE4F58BD01}"/>
              </a:ext>
              <a:ext uri="{C183D7F6-B498-43B3-948B-1728B52AA6E4}">
                <adec:decorative xmlns:adec="http://schemas.microsoft.com/office/drawing/2017/decorative" val="1"/>
              </a:ext>
            </a:extLst>
          </p:cNvPr>
          <p:cNvCxnSpPr/>
          <p:nvPr userDrawn="1"/>
        </p:nvCxnSpPr>
        <p:spPr>
          <a:xfrm>
            <a:off x="360000" y="6300000"/>
            <a:ext cx="1148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Slide Number Placeholder 3">
            <a:extLst>
              <a:ext uri="{FF2B5EF4-FFF2-40B4-BE49-F238E27FC236}">
                <a16:creationId xmlns:a16="http://schemas.microsoft.com/office/drawing/2014/main" id="{A6DADCC4-50C1-AF23-CE84-54CD0A3A5A6D}"/>
              </a:ext>
            </a:extLst>
          </p:cNvPr>
          <p:cNvSpPr>
            <a:spLocks noGrp="1"/>
          </p:cNvSpPr>
          <p:nvPr>
            <p:ph type="sldNum" sz="quarter" idx="10"/>
          </p:nvPr>
        </p:nvSpPr>
        <p:spPr>
          <a:xfrm>
            <a:off x="11124000" y="6493140"/>
            <a:ext cx="720000" cy="180000"/>
          </a:xfrm>
          <a:prstGeom prst="rect">
            <a:avLst/>
          </a:prstGeom>
        </p:spPr>
        <p:txBody>
          <a:bodyPr/>
          <a:lstStyle/>
          <a:p>
            <a:fld id="{10A01DC5-1685-4615-8240-15192985C6A2}" type="slidenum">
              <a:rPr lang="en-AU" sz="900" smtClean="0"/>
              <a:pPr/>
              <a:t>‹#›</a:t>
            </a:fld>
            <a:endParaRPr lang="en-AU" sz="900"/>
          </a:p>
        </p:txBody>
      </p:sp>
    </p:spTree>
    <p:extLst>
      <p:ext uri="{BB962C8B-B14F-4D97-AF65-F5344CB8AC3E}">
        <p14:creationId xmlns:p14="http://schemas.microsoft.com/office/powerpoint/2010/main" val="40831238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ubheading, one column text and multi-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D23-1962-FEDB-743A-3ADF408ADE54}"/>
              </a:ext>
            </a:extLst>
          </p:cNvPr>
          <p:cNvSpPr>
            <a:spLocks noGrp="1"/>
          </p:cNvSpPr>
          <p:nvPr>
            <p:ph type="title"/>
          </p:nvPr>
        </p:nvSpPr>
        <p:spPr/>
        <p:txBody>
          <a:bodyPr/>
          <a:lstStyle/>
          <a:p>
            <a:r>
              <a:rPr lang="en-GB"/>
              <a:t>Click to edit Master title style</a:t>
            </a:r>
            <a:endParaRPr lang="en-AU"/>
          </a:p>
        </p:txBody>
      </p:sp>
      <p:cxnSp>
        <p:nvCxnSpPr>
          <p:cNvPr id="9" name="Straight Connector 8">
            <a:extLst>
              <a:ext uri="{FF2B5EF4-FFF2-40B4-BE49-F238E27FC236}">
                <a16:creationId xmlns:a16="http://schemas.microsoft.com/office/drawing/2014/main" id="{D97CC562-144A-4EC8-A68D-03DE6177D0F2}"/>
              </a:ext>
              <a:ext uri="{C183D7F6-B498-43B3-948B-1728B52AA6E4}">
                <adec:decorative xmlns:adec="http://schemas.microsoft.com/office/drawing/2017/decorative" val="1"/>
              </a:ext>
            </a:extLst>
          </p:cNvPr>
          <p:cNvCxnSpPr>
            <a:cxnSpLocks/>
          </p:cNvCxnSpPr>
          <p:nvPr userDrawn="1"/>
        </p:nvCxnSpPr>
        <p:spPr>
          <a:xfrm>
            <a:off x="360000" y="1548000"/>
            <a:ext cx="1148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4652EAB0-9BF3-42B8-9260-854C74B7761C}"/>
              </a:ext>
            </a:extLst>
          </p:cNvPr>
          <p:cNvSpPr>
            <a:spLocks noGrp="1"/>
          </p:cNvSpPr>
          <p:nvPr>
            <p:ph type="body" sz="quarter" idx="14" hasCustomPrompt="1"/>
          </p:nvPr>
        </p:nvSpPr>
        <p:spPr>
          <a:xfrm>
            <a:off x="360363" y="1799996"/>
            <a:ext cx="5615637" cy="864003"/>
          </a:xfrm>
        </p:spPr>
        <p:txBody>
          <a:bodyPr/>
          <a:lstStyle>
            <a:lvl1pPr>
              <a:defRPr b="0">
                <a:latin typeface="Public Sans SemiBold" pitchFamily="2" charset="0"/>
              </a:defRPr>
            </a:lvl1pPr>
          </a:lstStyle>
          <a:p>
            <a:pPr lvl="0"/>
            <a:r>
              <a:rPr lang="en-AU" noProof="0"/>
              <a:t>Subheading</a:t>
            </a:r>
          </a:p>
        </p:txBody>
      </p:sp>
      <p:sp>
        <p:nvSpPr>
          <p:cNvPr id="11" name="Text Placeholder 10">
            <a:extLst>
              <a:ext uri="{FF2B5EF4-FFF2-40B4-BE49-F238E27FC236}">
                <a16:creationId xmlns:a16="http://schemas.microsoft.com/office/drawing/2014/main" id="{FBCA03EB-CF3D-4096-8D64-2420CB9A078B}"/>
              </a:ext>
            </a:extLst>
          </p:cNvPr>
          <p:cNvSpPr>
            <a:spLocks noGrp="1"/>
          </p:cNvSpPr>
          <p:nvPr>
            <p:ph type="body" sz="quarter" idx="13"/>
          </p:nvPr>
        </p:nvSpPr>
        <p:spPr>
          <a:xfrm>
            <a:off x="360363" y="2879998"/>
            <a:ext cx="5615637" cy="3239999"/>
          </a:xfrm>
        </p:spPr>
        <p:txBody>
          <a:bodyPr numCol="1" spcCol="18000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AU" noProof="0"/>
          </a:p>
        </p:txBody>
      </p:sp>
      <p:sp>
        <p:nvSpPr>
          <p:cNvPr id="4" name="Content Placeholder 3"/>
          <p:cNvSpPr>
            <a:spLocks noGrp="1"/>
          </p:cNvSpPr>
          <p:nvPr>
            <p:ph sz="half" idx="2"/>
          </p:nvPr>
        </p:nvSpPr>
        <p:spPr>
          <a:xfrm>
            <a:off x="6228000" y="1799996"/>
            <a:ext cx="5616000" cy="4320002"/>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AU" noProof="0"/>
          </a:p>
        </p:txBody>
      </p:sp>
      <p:cxnSp>
        <p:nvCxnSpPr>
          <p:cNvPr id="17" name="Straight Connector 16">
            <a:extLst>
              <a:ext uri="{FF2B5EF4-FFF2-40B4-BE49-F238E27FC236}">
                <a16:creationId xmlns:a16="http://schemas.microsoft.com/office/drawing/2014/main" id="{FE2A9009-B980-F33D-351A-CB3398BF3C05}"/>
              </a:ext>
              <a:ext uri="{C183D7F6-B498-43B3-948B-1728B52AA6E4}">
                <adec:decorative xmlns:adec="http://schemas.microsoft.com/office/drawing/2017/decorative" val="1"/>
              </a:ext>
            </a:extLst>
          </p:cNvPr>
          <p:cNvCxnSpPr/>
          <p:nvPr userDrawn="1"/>
        </p:nvCxnSpPr>
        <p:spPr>
          <a:xfrm>
            <a:off x="360000" y="6300000"/>
            <a:ext cx="1148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3">
            <a:extLst>
              <a:ext uri="{FF2B5EF4-FFF2-40B4-BE49-F238E27FC236}">
                <a16:creationId xmlns:a16="http://schemas.microsoft.com/office/drawing/2014/main" id="{C463DF0F-19BF-40C0-DD58-C25338C6EC44}"/>
              </a:ext>
            </a:extLst>
          </p:cNvPr>
          <p:cNvSpPr>
            <a:spLocks noGrp="1"/>
          </p:cNvSpPr>
          <p:nvPr>
            <p:ph type="sldNum" sz="quarter" idx="10"/>
          </p:nvPr>
        </p:nvSpPr>
        <p:spPr>
          <a:xfrm>
            <a:off x="11124000" y="6493140"/>
            <a:ext cx="720000" cy="180000"/>
          </a:xfrm>
          <a:prstGeom prst="rect">
            <a:avLst/>
          </a:prstGeom>
        </p:spPr>
        <p:txBody>
          <a:bodyPr/>
          <a:lstStyle/>
          <a:p>
            <a:fld id="{10A01DC5-1685-4615-8240-15192985C6A2}" type="slidenum">
              <a:rPr lang="en-AU" sz="900" smtClean="0"/>
              <a:pPr/>
              <a:t>‹#›</a:t>
            </a:fld>
            <a:endParaRPr lang="en-AU" sz="900"/>
          </a:p>
        </p:txBody>
      </p:sp>
    </p:spTree>
    <p:extLst>
      <p:ext uri="{BB962C8B-B14F-4D97-AF65-F5344CB8AC3E}">
        <p14:creationId xmlns:p14="http://schemas.microsoft.com/office/powerpoint/2010/main" val="235732559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ubheading, two column text and multi-content">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2A044-8498-3E9C-8FB1-4B20BF2C24BF}"/>
              </a:ext>
            </a:extLst>
          </p:cNvPr>
          <p:cNvSpPr>
            <a:spLocks noGrp="1"/>
          </p:cNvSpPr>
          <p:nvPr>
            <p:ph type="title"/>
          </p:nvPr>
        </p:nvSpPr>
        <p:spPr/>
        <p:txBody>
          <a:bodyPr/>
          <a:lstStyle/>
          <a:p>
            <a:r>
              <a:rPr lang="en-GB"/>
              <a:t>Click to edit Master title style</a:t>
            </a:r>
            <a:endParaRPr lang="en-AU"/>
          </a:p>
        </p:txBody>
      </p:sp>
      <p:cxnSp>
        <p:nvCxnSpPr>
          <p:cNvPr id="9" name="Straight Connector 8">
            <a:extLst>
              <a:ext uri="{FF2B5EF4-FFF2-40B4-BE49-F238E27FC236}">
                <a16:creationId xmlns:a16="http://schemas.microsoft.com/office/drawing/2014/main" id="{D97CC562-144A-4EC8-A68D-03DE6177D0F2}"/>
              </a:ext>
              <a:ext uri="{C183D7F6-B498-43B3-948B-1728B52AA6E4}">
                <adec:decorative xmlns:adec="http://schemas.microsoft.com/office/drawing/2017/decorative" val="1"/>
              </a:ext>
            </a:extLst>
          </p:cNvPr>
          <p:cNvCxnSpPr>
            <a:cxnSpLocks/>
          </p:cNvCxnSpPr>
          <p:nvPr userDrawn="1"/>
        </p:nvCxnSpPr>
        <p:spPr>
          <a:xfrm>
            <a:off x="360000" y="1548000"/>
            <a:ext cx="1148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4652EAB0-9BF3-42B8-9260-854C74B7761C}"/>
              </a:ext>
            </a:extLst>
          </p:cNvPr>
          <p:cNvSpPr>
            <a:spLocks noGrp="1"/>
          </p:cNvSpPr>
          <p:nvPr>
            <p:ph type="body" sz="quarter" idx="14" hasCustomPrompt="1"/>
          </p:nvPr>
        </p:nvSpPr>
        <p:spPr>
          <a:xfrm>
            <a:off x="360363" y="1799996"/>
            <a:ext cx="7560000" cy="864003"/>
          </a:xfrm>
        </p:spPr>
        <p:txBody>
          <a:bodyPr/>
          <a:lstStyle>
            <a:lvl1pPr>
              <a:defRPr b="0">
                <a:latin typeface="Public Sans SemiBold" pitchFamily="2" charset="0"/>
              </a:defRPr>
            </a:lvl1pPr>
          </a:lstStyle>
          <a:p>
            <a:pPr lvl="0"/>
            <a:r>
              <a:rPr lang="en-AU" noProof="0"/>
              <a:t>Subheading</a:t>
            </a:r>
          </a:p>
        </p:txBody>
      </p:sp>
      <p:sp>
        <p:nvSpPr>
          <p:cNvPr id="11" name="Text Placeholder 10">
            <a:extLst>
              <a:ext uri="{FF2B5EF4-FFF2-40B4-BE49-F238E27FC236}">
                <a16:creationId xmlns:a16="http://schemas.microsoft.com/office/drawing/2014/main" id="{FBCA03EB-CF3D-4096-8D64-2420CB9A078B}"/>
              </a:ext>
            </a:extLst>
          </p:cNvPr>
          <p:cNvSpPr>
            <a:spLocks noGrp="1"/>
          </p:cNvSpPr>
          <p:nvPr>
            <p:ph type="body" sz="quarter" idx="13"/>
          </p:nvPr>
        </p:nvSpPr>
        <p:spPr>
          <a:xfrm>
            <a:off x="360363" y="2879998"/>
            <a:ext cx="7560000" cy="3239999"/>
          </a:xfrm>
        </p:spPr>
        <p:txBody>
          <a:bodyPr numCol="2" spcCol="180000"/>
          <a:lstStyle>
            <a:lvl5pPr>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AU" noProof="0"/>
          </a:p>
        </p:txBody>
      </p:sp>
      <p:sp>
        <p:nvSpPr>
          <p:cNvPr id="4" name="Content Placeholder 3"/>
          <p:cNvSpPr>
            <a:spLocks noGrp="1"/>
          </p:cNvSpPr>
          <p:nvPr>
            <p:ph sz="half" idx="2"/>
          </p:nvPr>
        </p:nvSpPr>
        <p:spPr>
          <a:xfrm>
            <a:off x="8172000" y="1799996"/>
            <a:ext cx="3672000" cy="4320002"/>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AU" noProof="0"/>
          </a:p>
        </p:txBody>
      </p:sp>
      <p:cxnSp>
        <p:nvCxnSpPr>
          <p:cNvPr id="17" name="Straight Connector 16">
            <a:extLst>
              <a:ext uri="{FF2B5EF4-FFF2-40B4-BE49-F238E27FC236}">
                <a16:creationId xmlns:a16="http://schemas.microsoft.com/office/drawing/2014/main" id="{FE2A9009-B980-F33D-351A-CB3398BF3C05}"/>
              </a:ext>
              <a:ext uri="{C183D7F6-B498-43B3-948B-1728B52AA6E4}">
                <adec:decorative xmlns:adec="http://schemas.microsoft.com/office/drawing/2017/decorative" val="1"/>
              </a:ext>
            </a:extLst>
          </p:cNvPr>
          <p:cNvCxnSpPr/>
          <p:nvPr userDrawn="1"/>
        </p:nvCxnSpPr>
        <p:spPr>
          <a:xfrm>
            <a:off x="360000" y="6300000"/>
            <a:ext cx="1148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3">
            <a:extLst>
              <a:ext uri="{FF2B5EF4-FFF2-40B4-BE49-F238E27FC236}">
                <a16:creationId xmlns:a16="http://schemas.microsoft.com/office/drawing/2014/main" id="{CB36DE5B-BAA1-C3A0-20AE-5911E690F769}"/>
              </a:ext>
            </a:extLst>
          </p:cNvPr>
          <p:cNvSpPr>
            <a:spLocks noGrp="1"/>
          </p:cNvSpPr>
          <p:nvPr>
            <p:ph type="sldNum" sz="quarter" idx="10"/>
          </p:nvPr>
        </p:nvSpPr>
        <p:spPr>
          <a:xfrm>
            <a:off x="11124000" y="6493140"/>
            <a:ext cx="720000" cy="180000"/>
          </a:xfrm>
          <a:prstGeom prst="rect">
            <a:avLst/>
          </a:prstGeom>
        </p:spPr>
        <p:txBody>
          <a:bodyPr/>
          <a:lstStyle/>
          <a:p>
            <a:fld id="{10A01DC5-1685-4615-8240-15192985C6A2}" type="slidenum">
              <a:rPr lang="en-AU" sz="900" smtClean="0"/>
              <a:pPr/>
              <a:t>‹#›</a:t>
            </a:fld>
            <a:endParaRPr lang="en-AU" sz="900"/>
          </a:p>
        </p:txBody>
      </p:sp>
    </p:spTree>
    <p:extLst>
      <p:ext uri="{BB962C8B-B14F-4D97-AF65-F5344CB8AC3E}">
        <p14:creationId xmlns:p14="http://schemas.microsoft.com/office/powerpoint/2010/main" val="41852980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ubheading box, three column text and multi-content">
    <p:bg>
      <p:bgPr>
        <a:solidFill>
          <a:schemeClr val="accent4"/>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7E4088-15FF-8FE1-4EE3-915A705BFFF6}"/>
              </a:ext>
            </a:extLst>
          </p:cNvPr>
          <p:cNvSpPr>
            <a:spLocks noGrp="1"/>
          </p:cNvSpPr>
          <p:nvPr>
            <p:ph type="title"/>
          </p:nvPr>
        </p:nvSpPr>
        <p:spPr/>
        <p:txBody>
          <a:bodyPr/>
          <a:lstStyle/>
          <a:p>
            <a:r>
              <a:rPr lang="en-GB"/>
              <a:t>Click to edit Master title style</a:t>
            </a:r>
            <a:endParaRPr lang="en-AU"/>
          </a:p>
        </p:txBody>
      </p:sp>
      <p:cxnSp>
        <p:nvCxnSpPr>
          <p:cNvPr id="8" name="Straight Connector 7">
            <a:extLst>
              <a:ext uri="{FF2B5EF4-FFF2-40B4-BE49-F238E27FC236}">
                <a16:creationId xmlns:a16="http://schemas.microsoft.com/office/drawing/2014/main" id="{36CEE26C-693E-448A-A669-8893AB2ABF42}"/>
              </a:ext>
              <a:ext uri="{C183D7F6-B498-43B3-948B-1728B52AA6E4}">
                <adec:decorative xmlns:adec="http://schemas.microsoft.com/office/drawing/2017/decorative" val="1"/>
              </a:ext>
            </a:extLst>
          </p:cNvPr>
          <p:cNvCxnSpPr>
            <a:cxnSpLocks/>
          </p:cNvCxnSpPr>
          <p:nvPr userDrawn="1"/>
        </p:nvCxnSpPr>
        <p:spPr>
          <a:xfrm>
            <a:off x="360000" y="1548000"/>
            <a:ext cx="1148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 Placeholder 12">
            <a:extLst>
              <a:ext uri="{FF2B5EF4-FFF2-40B4-BE49-F238E27FC236}">
                <a16:creationId xmlns:a16="http://schemas.microsoft.com/office/drawing/2014/main" id="{33874E0E-52BE-422A-8D25-EB76C690AF78}"/>
              </a:ext>
            </a:extLst>
          </p:cNvPr>
          <p:cNvSpPr>
            <a:spLocks noGrp="1"/>
          </p:cNvSpPr>
          <p:nvPr>
            <p:ph type="body" sz="quarter" idx="14" hasCustomPrompt="1"/>
          </p:nvPr>
        </p:nvSpPr>
        <p:spPr>
          <a:xfrm>
            <a:off x="360362" y="1800000"/>
            <a:ext cx="8531999" cy="864000"/>
          </a:xfrm>
        </p:spPr>
        <p:txBody>
          <a:bodyPr/>
          <a:lstStyle>
            <a:lvl1pPr>
              <a:defRPr b="0">
                <a:solidFill>
                  <a:schemeClr val="tx1"/>
                </a:solidFill>
                <a:latin typeface="Public Sans SemiBold" pitchFamily="2" charset="0"/>
              </a:defRPr>
            </a:lvl1pPr>
          </a:lstStyle>
          <a:p>
            <a:pPr lvl="0"/>
            <a:r>
              <a:rPr lang="en-AU" noProof="0"/>
              <a:t>Subheading</a:t>
            </a:r>
          </a:p>
        </p:txBody>
      </p:sp>
      <p:sp>
        <p:nvSpPr>
          <p:cNvPr id="11" name="Text Placeholder 10">
            <a:extLst>
              <a:ext uri="{FF2B5EF4-FFF2-40B4-BE49-F238E27FC236}">
                <a16:creationId xmlns:a16="http://schemas.microsoft.com/office/drawing/2014/main" id="{FBCA03EB-CF3D-4096-8D64-2420CB9A078B}"/>
              </a:ext>
            </a:extLst>
          </p:cNvPr>
          <p:cNvSpPr>
            <a:spLocks noGrp="1"/>
          </p:cNvSpPr>
          <p:nvPr>
            <p:ph type="body" sz="quarter" idx="13"/>
          </p:nvPr>
        </p:nvSpPr>
        <p:spPr>
          <a:xfrm>
            <a:off x="360363" y="2879999"/>
            <a:ext cx="8532000" cy="3204002"/>
          </a:xfrm>
        </p:spPr>
        <p:txBody>
          <a:bodyPr numCol="3" spcCol="18000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AU" noProof="0"/>
          </a:p>
        </p:txBody>
      </p:sp>
      <p:sp>
        <p:nvSpPr>
          <p:cNvPr id="15" name="Content Placeholder 2">
            <a:extLst>
              <a:ext uri="{FF2B5EF4-FFF2-40B4-BE49-F238E27FC236}">
                <a16:creationId xmlns:a16="http://schemas.microsoft.com/office/drawing/2014/main" id="{6D8D4F95-9C64-4F83-948A-83B534175047}"/>
              </a:ext>
            </a:extLst>
          </p:cNvPr>
          <p:cNvSpPr>
            <a:spLocks noGrp="1"/>
          </p:cNvSpPr>
          <p:nvPr>
            <p:ph sz="quarter" idx="17"/>
          </p:nvPr>
        </p:nvSpPr>
        <p:spPr>
          <a:xfrm>
            <a:off x="9072563" y="1800225"/>
            <a:ext cx="2735262" cy="4283773"/>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AU" noProof="0"/>
          </a:p>
        </p:txBody>
      </p:sp>
      <p:cxnSp>
        <p:nvCxnSpPr>
          <p:cNvPr id="10" name="Straight Connector 9">
            <a:extLst>
              <a:ext uri="{FF2B5EF4-FFF2-40B4-BE49-F238E27FC236}">
                <a16:creationId xmlns:a16="http://schemas.microsoft.com/office/drawing/2014/main" id="{1325F63D-D41C-489E-A63F-1C32BB79AD1D}"/>
              </a:ext>
              <a:ext uri="{C183D7F6-B498-43B3-948B-1728B52AA6E4}">
                <adec:decorative xmlns:adec="http://schemas.microsoft.com/office/drawing/2017/decorative" val="1"/>
              </a:ext>
            </a:extLst>
          </p:cNvPr>
          <p:cNvCxnSpPr/>
          <p:nvPr userDrawn="1"/>
        </p:nvCxnSpPr>
        <p:spPr>
          <a:xfrm>
            <a:off x="360000" y="6300000"/>
            <a:ext cx="1148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Slide Number Placeholder 3">
            <a:extLst>
              <a:ext uri="{FF2B5EF4-FFF2-40B4-BE49-F238E27FC236}">
                <a16:creationId xmlns:a16="http://schemas.microsoft.com/office/drawing/2014/main" id="{3C2D639A-2653-1E9F-2B96-7C9B6EE69E77}"/>
              </a:ext>
            </a:extLst>
          </p:cNvPr>
          <p:cNvSpPr>
            <a:spLocks noGrp="1"/>
          </p:cNvSpPr>
          <p:nvPr>
            <p:ph type="sldNum" sz="quarter" idx="10"/>
          </p:nvPr>
        </p:nvSpPr>
        <p:spPr>
          <a:xfrm>
            <a:off x="11124000" y="6493140"/>
            <a:ext cx="720000" cy="180000"/>
          </a:xfrm>
          <a:prstGeom prst="rect">
            <a:avLst/>
          </a:prstGeom>
        </p:spPr>
        <p:txBody>
          <a:bodyPr/>
          <a:lstStyle/>
          <a:p>
            <a:fld id="{10A01DC5-1685-4615-8240-15192985C6A2}" type="slidenum">
              <a:rPr lang="en-AU" sz="900" smtClean="0"/>
              <a:pPr/>
              <a:t>‹#›</a:t>
            </a:fld>
            <a:endParaRPr lang="en-AU" sz="900"/>
          </a:p>
        </p:txBody>
      </p:sp>
    </p:spTree>
    <p:extLst>
      <p:ext uri="{BB962C8B-B14F-4D97-AF65-F5344CB8AC3E}">
        <p14:creationId xmlns:p14="http://schemas.microsoft.com/office/powerpoint/2010/main" val="16972331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mage with multi-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45A3A4-C916-02CF-411A-DF8992EDA210}"/>
              </a:ext>
            </a:extLst>
          </p:cNvPr>
          <p:cNvSpPr>
            <a:spLocks noGrp="1"/>
          </p:cNvSpPr>
          <p:nvPr>
            <p:ph type="title"/>
          </p:nvPr>
        </p:nvSpPr>
        <p:spPr/>
        <p:txBody>
          <a:bodyPr/>
          <a:lstStyle/>
          <a:p>
            <a:r>
              <a:rPr lang="en-GB" noProof="0"/>
              <a:t>Click to edit Master title style</a:t>
            </a:r>
            <a:endParaRPr lang="en-AU" noProof="0"/>
          </a:p>
        </p:txBody>
      </p:sp>
      <p:sp>
        <p:nvSpPr>
          <p:cNvPr id="5" name="Picture Placeholder 4">
            <a:extLst>
              <a:ext uri="{FF2B5EF4-FFF2-40B4-BE49-F238E27FC236}">
                <a16:creationId xmlns:a16="http://schemas.microsoft.com/office/drawing/2014/main" id="{0AA01239-4425-4D06-9E14-E14F3426FB3F}"/>
              </a:ext>
              <a:ext uri="{C183D7F6-B498-43B3-948B-1728B52AA6E4}">
                <adec:decorative xmlns:adec="http://schemas.microsoft.com/office/drawing/2017/decorative" val="0"/>
              </a:ext>
            </a:extLst>
          </p:cNvPr>
          <p:cNvSpPr>
            <a:spLocks noGrp="1"/>
          </p:cNvSpPr>
          <p:nvPr>
            <p:ph type="pic" sz="quarter" idx="15"/>
          </p:nvPr>
        </p:nvSpPr>
        <p:spPr>
          <a:xfrm>
            <a:off x="360000" y="1548000"/>
            <a:ext cx="5616000" cy="4680000"/>
          </a:xfrm>
        </p:spPr>
        <p:txBody>
          <a:bodyPr/>
          <a:lstStyle/>
          <a:p>
            <a:r>
              <a:rPr lang="en-GB" noProof="0"/>
              <a:t>Click icon to add picture</a:t>
            </a:r>
            <a:endParaRPr lang="en-AU" noProof="0"/>
          </a:p>
        </p:txBody>
      </p:sp>
      <p:cxnSp>
        <p:nvCxnSpPr>
          <p:cNvPr id="10" name="Straight Connector 9">
            <a:extLst>
              <a:ext uri="{FF2B5EF4-FFF2-40B4-BE49-F238E27FC236}">
                <a16:creationId xmlns:a16="http://schemas.microsoft.com/office/drawing/2014/main" id="{3991318D-3683-472A-A0D1-0589B053F39E}"/>
              </a:ext>
              <a:ext uri="{C183D7F6-B498-43B3-948B-1728B52AA6E4}">
                <adec:decorative xmlns:adec="http://schemas.microsoft.com/office/drawing/2017/decorative" val="1"/>
              </a:ext>
            </a:extLst>
          </p:cNvPr>
          <p:cNvCxnSpPr>
            <a:cxnSpLocks/>
          </p:cNvCxnSpPr>
          <p:nvPr userDrawn="1"/>
        </p:nvCxnSpPr>
        <p:spPr>
          <a:xfrm>
            <a:off x="6196826" y="1548000"/>
            <a:ext cx="56831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 Placeholder 12">
            <a:extLst>
              <a:ext uri="{FF2B5EF4-FFF2-40B4-BE49-F238E27FC236}">
                <a16:creationId xmlns:a16="http://schemas.microsoft.com/office/drawing/2014/main" id="{5839C8C2-80E2-46DE-BF7F-C7411ABD3515}"/>
              </a:ext>
            </a:extLst>
          </p:cNvPr>
          <p:cNvSpPr>
            <a:spLocks noGrp="1"/>
          </p:cNvSpPr>
          <p:nvPr>
            <p:ph type="body" sz="quarter" idx="14" hasCustomPrompt="1"/>
          </p:nvPr>
        </p:nvSpPr>
        <p:spPr>
          <a:xfrm>
            <a:off x="6216002" y="1728000"/>
            <a:ext cx="5627998" cy="900000"/>
          </a:xfrm>
        </p:spPr>
        <p:txBody>
          <a:bodyPr anchor="t" anchorCtr="0">
            <a:noAutofit/>
          </a:bodyPr>
          <a:lstStyle>
            <a:lvl1pPr>
              <a:defRPr sz="1400">
                <a:latin typeface="+mn-lt"/>
              </a:defRPr>
            </a:lvl1pPr>
          </a:lstStyle>
          <a:p>
            <a:pPr lvl="0"/>
            <a:r>
              <a:rPr lang="en-AU" noProof="0"/>
              <a:t>Caption</a:t>
            </a:r>
          </a:p>
        </p:txBody>
      </p:sp>
      <p:sp>
        <p:nvSpPr>
          <p:cNvPr id="16" name="Content Placeholder 3">
            <a:extLst>
              <a:ext uri="{FF2B5EF4-FFF2-40B4-BE49-F238E27FC236}">
                <a16:creationId xmlns:a16="http://schemas.microsoft.com/office/drawing/2014/main" id="{1F43CC2C-E436-4916-8505-D07C84AB9C9E}"/>
              </a:ext>
            </a:extLst>
          </p:cNvPr>
          <p:cNvSpPr>
            <a:spLocks noGrp="1"/>
          </p:cNvSpPr>
          <p:nvPr>
            <p:ph sz="half" idx="2"/>
          </p:nvPr>
        </p:nvSpPr>
        <p:spPr>
          <a:xfrm>
            <a:off x="6216002" y="2772000"/>
            <a:ext cx="5627998" cy="3239995"/>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AU" noProof="0"/>
          </a:p>
        </p:txBody>
      </p:sp>
      <p:cxnSp>
        <p:nvCxnSpPr>
          <p:cNvPr id="14" name="Straight Connector 13">
            <a:extLst>
              <a:ext uri="{FF2B5EF4-FFF2-40B4-BE49-F238E27FC236}">
                <a16:creationId xmlns:a16="http://schemas.microsoft.com/office/drawing/2014/main" id="{506265F5-1D86-46C9-8A9A-0411B3E72E63}"/>
              </a:ext>
              <a:ext uri="{C183D7F6-B498-43B3-948B-1728B52AA6E4}">
                <adec:decorative xmlns:adec="http://schemas.microsoft.com/office/drawing/2017/decorative" val="1"/>
              </a:ext>
            </a:extLst>
          </p:cNvPr>
          <p:cNvCxnSpPr>
            <a:cxnSpLocks/>
          </p:cNvCxnSpPr>
          <p:nvPr userDrawn="1"/>
        </p:nvCxnSpPr>
        <p:spPr>
          <a:xfrm flipV="1">
            <a:off x="6196826" y="6228000"/>
            <a:ext cx="5683174"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Slide Number Placeholder 3">
            <a:extLst>
              <a:ext uri="{FF2B5EF4-FFF2-40B4-BE49-F238E27FC236}">
                <a16:creationId xmlns:a16="http://schemas.microsoft.com/office/drawing/2014/main" id="{17D8E6E6-05C2-E1E6-4799-F0A06748FC41}"/>
              </a:ext>
            </a:extLst>
          </p:cNvPr>
          <p:cNvSpPr>
            <a:spLocks noGrp="1"/>
          </p:cNvSpPr>
          <p:nvPr>
            <p:ph type="sldNum" sz="quarter" idx="10"/>
          </p:nvPr>
        </p:nvSpPr>
        <p:spPr>
          <a:xfrm>
            <a:off x="11124000" y="6493140"/>
            <a:ext cx="720000" cy="180000"/>
          </a:xfrm>
          <a:prstGeom prst="rect">
            <a:avLst/>
          </a:prstGeom>
        </p:spPr>
        <p:txBody>
          <a:bodyPr/>
          <a:lstStyle/>
          <a:p>
            <a:fld id="{10A01DC5-1685-4615-8240-15192985C6A2}" type="slidenum">
              <a:rPr lang="en-AU" sz="900" smtClean="0"/>
              <a:pPr/>
              <a:t>‹#›</a:t>
            </a:fld>
            <a:endParaRPr lang="en-AU" sz="900"/>
          </a:p>
        </p:txBody>
      </p:sp>
    </p:spTree>
    <p:extLst>
      <p:ext uri="{BB962C8B-B14F-4D97-AF65-F5344CB8AC3E}">
        <p14:creationId xmlns:p14="http://schemas.microsoft.com/office/powerpoint/2010/main" val="435436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cknowledgement / Introducti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CB7EDC-2E94-0420-C614-5FB4A0FB0C0B}"/>
              </a:ext>
              <a:ext uri="{C183D7F6-B498-43B3-948B-1728B52AA6E4}">
                <adec:decorative xmlns:adec="http://schemas.microsoft.com/office/drawing/2017/decorative" val="1"/>
              </a:ext>
            </a:extLst>
          </p:cNvPr>
          <p:cNvSpPr/>
          <p:nvPr userDrawn="1"/>
        </p:nvSpPr>
        <p:spPr>
          <a:xfrm>
            <a:off x="0" y="0"/>
            <a:ext cx="2520001" cy="6858000"/>
          </a:xfrm>
          <a:prstGeom prst="rect">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t" anchorCtr="0"/>
          <a:lstStyle/>
          <a:p>
            <a:pPr algn="ctr"/>
            <a:endParaRPr lang="en-AU"/>
          </a:p>
        </p:txBody>
      </p:sp>
      <p:sp>
        <p:nvSpPr>
          <p:cNvPr id="3" name="Rectangle 2">
            <a:extLst>
              <a:ext uri="{FF2B5EF4-FFF2-40B4-BE49-F238E27FC236}">
                <a16:creationId xmlns:a16="http://schemas.microsoft.com/office/drawing/2014/main" id="{E0F10F69-A5E3-A8B4-ED65-4E4905450AC5}"/>
              </a:ext>
              <a:ext uri="{C183D7F6-B498-43B3-948B-1728B52AA6E4}">
                <adec:decorative xmlns:adec="http://schemas.microsoft.com/office/drawing/2017/decorative" val="1"/>
              </a:ext>
            </a:extLst>
          </p:cNvPr>
          <p:cNvSpPr/>
          <p:nvPr userDrawn="1"/>
        </p:nvSpPr>
        <p:spPr>
          <a:xfrm>
            <a:off x="2520000" y="0"/>
            <a:ext cx="1260000" cy="6858000"/>
          </a:xfrm>
          <a:prstGeom prst="rect">
            <a:avLst/>
          </a:prstGeom>
          <a:solidFill>
            <a:schemeClr val="accent2"/>
          </a:solidFill>
          <a:ln>
            <a:noFill/>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t" anchorCtr="0"/>
          <a:lstStyle/>
          <a:p>
            <a:pPr algn="ctr"/>
            <a:endParaRPr lang="en-AU"/>
          </a:p>
        </p:txBody>
      </p:sp>
      <p:sp>
        <p:nvSpPr>
          <p:cNvPr id="4" name="Rectangle 3">
            <a:extLst>
              <a:ext uri="{FF2B5EF4-FFF2-40B4-BE49-F238E27FC236}">
                <a16:creationId xmlns:a16="http://schemas.microsoft.com/office/drawing/2014/main" id="{AA5306B6-0429-3B80-CCA6-322A36485515}"/>
              </a:ext>
              <a:ext uri="{C183D7F6-B498-43B3-948B-1728B52AA6E4}">
                <adec:decorative xmlns:adec="http://schemas.microsoft.com/office/drawing/2017/decorative" val="1"/>
              </a:ext>
            </a:extLst>
          </p:cNvPr>
          <p:cNvSpPr/>
          <p:nvPr userDrawn="1"/>
        </p:nvSpPr>
        <p:spPr>
          <a:xfrm>
            <a:off x="3780000" y="0"/>
            <a:ext cx="1260000" cy="6858000"/>
          </a:xfrm>
          <a:prstGeom prst="rect">
            <a:avLst/>
          </a:prstGeom>
          <a:solidFill>
            <a:schemeClr val="accent4"/>
          </a:solidFill>
          <a:ln>
            <a:noFill/>
          </a:ln>
        </p:spPr>
        <p:style>
          <a:lnRef idx="2">
            <a:schemeClr val="accent5">
              <a:shade val="50000"/>
            </a:schemeClr>
          </a:lnRef>
          <a:fillRef idx="1">
            <a:schemeClr val="accent5"/>
          </a:fillRef>
          <a:effectRef idx="0">
            <a:schemeClr val="accent5"/>
          </a:effectRef>
          <a:fontRef idx="minor">
            <a:schemeClr val="lt1"/>
          </a:fontRef>
        </p:style>
        <p:txBody>
          <a:bodyPr lIns="0" tIns="0" rIns="0" bIns="0" rtlCol="0" anchor="t" anchorCtr="0"/>
          <a:lstStyle/>
          <a:p>
            <a:pPr algn="ctr"/>
            <a:endParaRPr lang="en-AU"/>
          </a:p>
        </p:txBody>
      </p:sp>
      <p:sp>
        <p:nvSpPr>
          <p:cNvPr id="8" name="Title 1">
            <a:extLst>
              <a:ext uri="{FF2B5EF4-FFF2-40B4-BE49-F238E27FC236}">
                <a16:creationId xmlns:a16="http://schemas.microsoft.com/office/drawing/2014/main" id="{8B6F15D0-AE99-5E95-E10F-E8416680942A}"/>
              </a:ext>
            </a:extLst>
          </p:cNvPr>
          <p:cNvSpPr>
            <a:spLocks noGrp="1"/>
          </p:cNvSpPr>
          <p:nvPr>
            <p:ph type="title"/>
          </p:nvPr>
        </p:nvSpPr>
        <p:spPr>
          <a:xfrm>
            <a:off x="5400000" y="360000"/>
            <a:ext cx="5400000" cy="1008000"/>
          </a:xfrm>
        </p:spPr>
        <p:txBody>
          <a:bodyPr/>
          <a:lstStyle>
            <a:lvl1pPr>
              <a:defRPr/>
            </a:lvl1pPr>
          </a:lstStyle>
          <a:p>
            <a:r>
              <a:rPr lang="en-GB" noProof="0"/>
              <a:t>Click to edit Master title style</a:t>
            </a:r>
            <a:endParaRPr lang="en-AU" noProof="0"/>
          </a:p>
        </p:txBody>
      </p:sp>
      <p:cxnSp>
        <p:nvCxnSpPr>
          <p:cNvPr id="7" name="Straight Connector 6">
            <a:extLst>
              <a:ext uri="{FF2B5EF4-FFF2-40B4-BE49-F238E27FC236}">
                <a16:creationId xmlns:a16="http://schemas.microsoft.com/office/drawing/2014/main" id="{FDEA8E5D-F9A7-48AC-AF91-6754515E9D1B}"/>
              </a:ext>
              <a:ext uri="{C183D7F6-B498-43B3-948B-1728B52AA6E4}">
                <adec:decorative xmlns:adec="http://schemas.microsoft.com/office/drawing/2017/decorative" val="1"/>
              </a:ext>
            </a:extLst>
          </p:cNvPr>
          <p:cNvCxnSpPr/>
          <p:nvPr userDrawn="1"/>
        </p:nvCxnSpPr>
        <p:spPr>
          <a:xfrm>
            <a:off x="5220000" y="1800000"/>
            <a:ext cx="0" cy="4536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2FAB4FCE-5DFB-4423-ADC8-E6C79ABBEDD2}"/>
              </a:ext>
            </a:extLst>
          </p:cNvPr>
          <p:cNvSpPr>
            <a:spLocks noGrp="1"/>
          </p:cNvSpPr>
          <p:nvPr>
            <p:ph type="body" sz="quarter" idx="14"/>
          </p:nvPr>
        </p:nvSpPr>
        <p:spPr>
          <a:xfrm>
            <a:off x="5400000" y="1800225"/>
            <a:ext cx="6408000" cy="4140000"/>
          </a:xfrm>
        </p:spPr>
        <p:txBody>
          <a:bodyPr>
            <a:noAutofit/>
          </a:bodyPr>
          <a:lstStyle>
            <a:lvl1pPr>
              <a:defRPr sz="2000">
                <a:solidFill>
                  <a:schemeClr val="tx1"/>
                </a:solidFill>
                <a:latin typeface="+mn-lt"/>
              </a:defRPr>
            </a:lvl1pPr>
            <a:lvl2pPr>
              <a:defRPr sz="1800">
                <a:solidFill>
                  <a:schemeClr val="tx1"/>
                </a:solidFill>
                <a:latin typeface="+mn-lt"/>
              </a:defRPr>
            </a:lvl2pPr>
            <a:lvl3pPr>
              <a:defRPr sz="3600">
                <a:solidFill>
                  <a:schemeClr val="bg2"/>
                </a:solidFill>
                <a:latin typeface="+mn-lt"/>
              </a:defRPr>
            </a:lvl3pPr>
            <a:lvl4pPr>
              <a:defRPr sz="3600">
                <a:solidFill>
                  <a:schemeClr val="bg2"/>
                </a:solidFill>
                <a:latin typeface="+mn-lt"/>
              </a:defRPr>
            </a:lvl4pPr>
            <a:lvl5pPr>
              <a:defRPr sz="3600">
                <a:solidFill>
                  <a:schemeClr val="bg2"/>
                </a:solidFill>
                <a:latin typeface="+mn-lt"/>
              </a:defRPr>
            </a:lvl5pPr>
          </a:lstStyle>
          <a:p>
            <a:pPr lvl="0"/>
            <a:r>
              <a:rPr lang="en-GB" noProof="0"/>
              <a:t>Click to edit Master text styles</a:t>
            </a:r>
          </a:p>
        </p:txBody>
      </p:sp>
      <p:sp>
        <p:nvSpPr>
          <p:cNvPr id="9" name="Picture Placeholder 8">
            <a:extLst>
              <a:ext uri="{FF2B5EF4-FFF2-40B4-BE49-F238E27FC236}">
                <a16:creationId xmlns:a16="http://schemas.microsoft.com/office/drawing/2014/main" id="{516D7771-B92C-4B57-B3D3-8B15F5B9689C}"/>
              </a:ext>
              <a:ext uri="{C183D7F6-B498-43B3-948B-1728B52AA6E4}">
                <adec:decorative xmlns:adec="http://schemas.microsoft.com/office/drawing/2017/decorative" val="0"/>
              </a:ext>
            </a:extLst>
          </p:cNvPr>
          <p:cNvSpPr>
            <a:spLocks noGrp="1"/>
          </p:cNvSpPr>
          <p:nvPr>
            <p:ph type="pic" sz="quarter" idx="13"/>
          </p:nvPr>
        </p:nvSpPr>
        <p:spPr>
          <a:xfrm>
            <a:off x="0" y="0"/>
            <a:ext cx="5040000" cy="6858000"/>
          </a:xfrm>
        </p:spPr>
        <p:txBody>
          <a:bodyPr/>
          <a:lstStyle>
            <a:lvl1pPr>
              <a:defRPr>
                <a:solidFill>
                  <a:schemeClr val="bg1"/>
                </a:solidFill>
              </a:defRPr>
            </a:lvl1pPr>
          </a:lstStyle>
          <a:p>
            <a:r>
              <a:rPr lang="en-GB" noProof="0"/>
              <a:t>Click icon to add picture</a:t>
            </a:r>
            <a:endParaRPr lang="en-AU" noProof="0"/>
          </a:p>
        </p:txBody>
      </p:sp>
      <p:sp>
        <p:nvSpPr>
          <p:cNvPr id="13" name="Text Placeholder 12">
            <a:extLst>
              <a:ext uri="{FF2B5EF4-FFF2-40B4-BE49-F238E27FC236}">
                <a16:creationId xmlns:a16="http://schemas.microsoft.com/office/drawing/2014/main" id="{518B06DF-F3D5-44F7-AB62-30A2ED1F46C7}"/>
              </a:ext>
            </a:extLst>
          </p:cNvPr>
          <p:cNvSpPr>
            <a:spLocks noGrp="1"/>
          </p:cNvSpPr>
          <p:nvPr>
            <p:ph type="body" sz="quarter" idx="15" hasCustomPrompt="1"/>
          </p:nvPr>
        </p:nvSpPr>
        <p:spPr>
          <a:xfrm>
            <a:off x="5400000" y="5976000"/>
            <a:ext cx="6407999" cy="360000"/>
          </a:xfrm>
        </p:spPr>
        <p:txBody>
          <a:bodyPr anchor="b">
            <a:noAutofit/>
          </a:bodyPr>
          <a:lstStyle>
            <a:lvl1pPr>
              <a:defRPr sz="1400">
                <a:latin typeface="+mn-lt"/>
              </a:defRPr>
            </a:lvl1pPr>
          </a:lstStyle>
          <a:p>
            <a:pPr lvl="0"/>
            <a:r>
              <a:rPr lang="en-AU" noProof="0"/>
              <a:t>Caption</a:t>
            </a:r>
          </a:p>
        </p:txBody>
      </p:sp>
      <p:sp>
        <p:nvSpPr>
          <p:cNvPr id="6" name="Slide Number Placeholder 3">
            <a:extLst>
              <a:ext uri="{FF2B5EF4-FFF2-40B4-BE49-F238E27FC236}">
                <a16:creationId xmlns:a16="http://schemas.microsoft.com/office/drawing/2014/main" id="{4372A15B-3951-4CA6-6232-349B5C16E434}"/>
              </a:ext>
            </a:extLst>
          </p:cNvPr>
          <p:cNvSpPr>
            <a:spLocks noGrp="1"/>
          </p:cNvSpPr>
          <p:nvPr>
            <p:ph type="sldNum" sz="quarter" idx="10"/>
          </p:nvPr>
        </p:nvSpPr>
        <p:spPr>
          <a:xfrm>
            <a:off x="11124000" y="6493140"/>
            <a:ext cx="720000" cy="180000"/>
          </a:xfrm>
        </p:spPr>
        <p:txBody>
          <a:bodyPr/>
          <a:lstStyle/>
          <a:p>
            <a:fld id="{10A01DC5-1685-4615-8240-15192985C6A2}" type="slidenum">
              <a:rPr lang="en-AU" sz="900" smtClean="0"/>
              <a:pPr/>
              <a:t>‹#›</a:t>
            </a:fld>
            <a:endParaRPr lang="en-AU" sz="900"/>
          </a:p>
        </p:txBody>
      </p:sp>
    </p:spTree>
    <p:extLst>
      <p:ext uri="{BB962C8B-B14F-4D97-AF65-F5344CB8AC3E}">
        <p14:creationId xmlns:p14="http://schemas.microsoft.com/office/powerpoint/2010/main" val="418451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Large multi-content with small multi-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45A3A4-C916-02CF-411A-DF8992EDA210}"/>
              </a:ext>
            </a:extLst>
          </p:cNvPr>
          <p:cNvSpPr>
            <a:spLocks noGrp="1"/>
          </p:cNvSpPr>
          <p:nvPr>
            <p:ph type="title"/>
          </p:nvPr>
        </p:nvSpPr>
        <p:spPr/>
        <p:txBody>
          <a:bodyPr/>
          <a:lstStyle/>
          <a:p>
            <a:r>
              <a:rPr lang="en-GB" noProof="0"/>
              <a:t>Click to edit Master title style</a:t>
            </a:r>
            <a:endParaRPr lang="en-AU" noProof="0"/>
          </a:p>
        </p:txBody>
      </p:sp>
      <p:sp>
        <p:nvSpPr>
          <p:cNvPr id="17" name="Content Placeholder 3">
            <a:extLst>
              <a:ext uri="{FF2B5EF4-FFF2-40B4-BE49-F238E27FC236}">
                <a16:creationId xmlns:a16="http://schemas.microsoft.com/office/drawing/2014/main" id="{38448747-626A-46AB-BEF5-520A55297EDC}"/>
              </a:ext>
            </a:extLst>
          </p:cNvPr>
          <p:cNvSpPr>
            <a:spLocks noGrp="1"/>
          </p:cNvSpPr>
          <p:nvPr>
            <p:ph sz="half" idx="17"/>
          </p:nvPr>
        </p:nvSpPr>
        <p:spPr>
          <a:xfrm>
            <a:off x="360000" y="1547999"/>
            <a:ext cx="7560000" cy="4679999"/>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AU" noProof="0"/>
          </a:p>
        </p:txBody>
      </p:sp>
      <p:cxnSp>
        <p:nvCxnSpPr>
          <p:cNvPr id="9" name="Straight Connector 8">
            <a:extLst>
              <a:ext uri="{FF2B5EF4-FFF2-40B4-BE49-F238E27FC236}">
                <a16:creationId xmlns:a16="http://schemas.microsoft.com/office/drawing/2014/main" id="{D97CC562-144A-4EC8-A68D-03DE6177D0F2}"/>
              </a:ext>
              <a:ext uri="{C183D7F6-B498-43B3-948B-1728B52AA6E4}">
                <adec:decorative xmlns:adec="http://schemas.microsoft.com/office/drawing/2017/decorative" val="1"/>
              </a:ext>
            </a:extLst>
          </p:cNvPr>
          <p:cNvCxnSpPr>
            <a:cxnSpLocks/>
          </p:cNvCxnSpPr>
          <p:nvPr userDrawn="1"/>
        </p:nvCxnSpPr>
        <p:spPr>
          <a:xfrm>
            <a:off x="8172000" y="1548000"/>
            <a:ext cx="370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Content Placeholder 3">
            <a:extLst>
              <a:ext uri="{FF2B5EF4-FFF2-40B4-BE49-F238E27FC236}">
                <a16:creationId xmlns:a16="http://schemas.microsoft.com/office/drawing/2014/main" id="{D6D3B884-3085-43E9-B731-851596D89246}"/>
              </a:ext>
            </a:extLst>
          </p:cNvPr>
          <p:cNvSpPr>
            <a:spLocks noGrp="1"/>
          </p:cNvSpPr>
          <p:nvPr>
            <p:ph sz="half" idx="2"/>
          </p:nvPr>
        </p:nvSpPr>
        <p:spPr>
          <a:xfrm>
            <a:off x="8172000" y="1800000"/>
            <a:ext cx="3672000" cy="3239995"/>
          </a:xfrm>
        </p:spPr>
        <p:txBody>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AU" noProof="0"/>
          </a:p>
        </p:txBody>
      </p:sp>
      <p:sp>
        <p:nvSpPr>
          <p:cNvPr id="13" name="Text Placeholder 12">
            <a:extLst>
              <a:ext uri="{FF2B5EF4-FFF2-40B4-BE49-F238E27FC236}">
                <a16:creationId xmlns:a16="http://schemas.microsoft.com/office/drawing/2014/main" id="{4652EAB0-9BF3-42B8-9260-854C74B7761C}"/>
              </a:ext>
            </a:extLst>
          </p:cNvPr>
          <p:cNvSpPr>
            <a:spLocks noGrp="1"/>
          </p:cNvSpPr>
          <p:nvPr>
            <p:ph type="body" sz="quarter" idx="14" hasCustomPrompt="1"/>
          </p:nvPr>
        </p:nvSpPr>
        <p:spPr>
          <a:xfrm>
            <a:off x="8172000" y="5219998"/>
            <a:ext cx="3672000" cy="900000"/>
          </a:xfrm>
        </p:spPr>
        <p:txBody>
          <a:bodyPr anchor="b">
            <a:noAutofit/>
          </a:bodyPr>
          <a:lstStyle>
            <a:lvl1pPr>
              <a:defRPr sz="1400">
                <a:latin typeface="+mn-lt"/>
              </a:defRPr>
            </a:lvl1pPr>
          </a:lstStyle>
          <a:p>
            <a:pPr lvl="0"/>
            <a:r>
              <a:rPr lang="en-AU" noProof="0"/>
              <a:t>Caption</a:t>
            </a:r>
          </a:p>
        </p:txBody>
      </p:sp>
      <p:cxnSp>
        <p:nvCxnSpPr>
          <p:cNvPr id="15" name="Straight Connector 14">
            <a:extLst>
              <a:ext uri="{FF2B5EF4-FFF2-40B4-BE49-F238E27FC236}">
                <a16:creationId xmlns:a16="http://schemas.microsoft.com/office/drawing/2014/main" id="{D55E9072-3A33-4C6D-A549-4A012107B65C}"/>
              </a:ext>
              <a:ext uri="{C183D7F6-B498-43B3-948B-1728B52AA6E4}">
                <adec:decorative xmlns:adec="http://schemas.microsoft.com/office/drawing/2017/decorative" val="1"/>
              </a:ext>
            </a:extLst>
          </p:cNvPr>
          <p:cNvCxnSpPr>
            <a:cxnSpLocks/>
          </p:cNvCxnSpPr>
          <p:nvPr userDrawn="1"/>
        </p:nvCxnSpPr>
        <p:spPr>
          <a:xfrm>
            <a:off x="8172000" y="6227998"/>
            <a:ext cx="3708000"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Slide Number Placeholder 3">
            <a:extLst>
              <a:ext uri="{FF2B5EF4-FFF2-40B4-BE49-F238E27FC236}">
                <a16:creationId xmlns:a16="http://schemas.microsoft.com/office/drawing/2014/main" id="{61C924DC-6B29-0E4A-9FA3-058167776F1A}"/>
              </a:ext>
            </a:extLst>
          </p:cNvPr>
          <p:cNvSpPr>
            <a:spLocks noGrp="1"/>
          </p:cNvSpPr>
          <p:nvPr>
            <p:ph type="sldNum" sz="quarter" idx="10"/>
          </p:nvPr>
        </p:nvSpPr>
        <p:spPr>
          <a:xfrm>
            <a:off x="11124000" y="6493140"/>
            <a:ext cx="720000" cy="180000"/>
          </a:xfrm>
          <a:prstGeom prst="rect">
            <a:avLst/>
          </a:prstGeom>
        </p:spPr>
        <p:txBody>
          <a:bodyPr/>
          <a:lstStyle/>
          <a:p>
            <a:fld id="{10A01DC5-1685-4615-8240-15192985C6A2}" type="slidenum">
              <a:rPr lang="en-AU" sz="900" smtClean="0"/>
              <a:pPr/>
              <a:t>‹#›</a:t>
            </a:fld>
            <a:endParaRPr lang="en-AU" sz="900"/>
          </a:p>
        </p:txBody>
      </p:sp>
    </p:spTree>
    <p:extLst>
      <p:ext uri="{BB962C8B-B14F-4D97-AF65-F5344CB8AC3E}">
        <p14:creationId xmlns:p14="http://schemas.microsoft.com/office/powerpoint/2010/main" val="407909455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arge multi-content with two small multi-content">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9E937FAD-09C4-B9AC-E0F8-D88B1E980AFF}"/>
              </a:ext>
              <a:ext uri="{C183D7F6-B498-43B3-948B-1728B52AA6E4}">
                <adec:decorative xmlns:adec="http://schemas.microsoft.com/office/drawing/2017/decorative" val="1"/>
              </a:ext>
            </a:extLst>
          </p:cNvPr>
          <p:cNvCxnSpPr>
            <a:cxnSpLocks/>
          </p:cNvCxnSpPr>
          <p:nvPr userDrawn="1"/>
        </p:nvCxnSpPr>
        <p:spPr>
          <a:xfrm>
            <a:off x="360000" y="360000"/>
            <a:ext cx="0" cy="5976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1491CDD6-AF2B-7135-AE3A-404BB16DE4A8}"/>
              </a:ext>
            </a:extLst>
          </p:cNvPr>
          <p:cNvSpPr>
            <a:spLocks noGrp="1"/>
          </p:cNvSpPr>
          <p:nvPr>
            <p:ph type="title"/>
          </p:nvPr>
        </p:nvSpPr>
        <p:spPr>
          <a:xfrm>
            <a:off x="540000" y="360000"/>
            <a:ext cx="10080000" cy="1008000"/>
          </a:xfrm>
        </p:spPr>
        <p:txBody>
          <a:bodyPr/>
          <a:lstStyle/>
          <a:p>
            <a:r>
              <a:rPr lang="en-GB" noProof="0"/>
              <a:t>Click to edit Master title style</a:t>
            </a:r>
            <a:endParaRPr lang="en-AU" noProof="0"/>
          </a:p>
        </p:txBody>
      </p:sp>
      <p:sp>
        <p:nvSpPr>
          <p:cNvPr id="11" name="Content Placeholder 2">
            <a:extLst>
              <a:ext uri="{FF2B5EF4-FFF2-40B4-BE49-F238E27FC236}">
                <a16:creationId xmlns:a16="http://schemas.microsoft.com/office/drawing/2014/main" id="{7E6C549F-1F7B-41DD-ADF0-64B0D51DDAAB}"/>
              </a:ext>
            </a:extLst>
          </p:cNvPr>
          <p:cNvSpPr>
            <a:spLocks noGrp="1"/>
          </p:cNvSpPr>
          <p:nvPr>
            <p:ph sz="half" idx="16"/>
          </p:nvPr>
        </p:nvSpPr>
        <p:spPr>
          <a:xfrm>
            <a:off x="538901" y="1800000"/>
            <a:ext cx="6229098" cy="453520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AU" noProof="0"/>
          </a:p>
        </p:txBody>
      </p:sp>
      <p:cxnSp>
        <p:nvCxnSpPr>
          <p:cNvPr id="17" name="Straight Connector 16">
            <a:extLst>
              <a:ext uri="{FF2B5EF4-FFF2-40B4-BE49-F238E27FC236}">
                <a16:creationId xmlns:a16="http://schemas.microsoft.com/office/drawing/2014/main" id="{82CE467A-6B5B-43F6-973F-516915856717}"/>
              </a:ext>
              <a:ext uri="{C183D7F6-B498-43B3-948B-1728B52AA6E4}">
                <adec:decorative xmlns:adec="http://schemas.microsoft.com/office/drawing/2017/decorative" val="1"/>
              </a:ext>
            </a:extLst>
          </p:cNvPr>
          <p:cNvCxnSpPr>
            <a:cxnSpLocks/>
          </p:cNvCxnSpPr>
          <p:nvPr userDrawn="1"/>
        </p:nvCxnSpPr>
        <p:spPr>
          <a:xfrm>
            <a:off x="6948000" y="1728000"/>
            <a:ext cx="0" cy="460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7127998" y="1799999"/>
            <a:ext cx="4715997" cy="197999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AU" noProof="0"/>
          </a:p>
        </p:txBody>
      </p:sp>
      <p:sp>
        <p:nvSpPr>
          <p:cNvPr id="14" name="Content Placeholder 2">
            <a:extLst>
              <a:ext uri="{FF2B5EF4-FFF2-40B4-BE49-F238E27FC236}">
                <a16:creationId xmlns:a16="http://schemas.microsoft.com/office/drawing/2014/main" id="{6AE65C04-84EB-4031-88C3-1FA3B7C76EF5}"/>
              </a:ext>
            </a:extLst>
          </p:cNvPr>
          <p:cNvSpPr>
            <a:spLocks noGrp="1"/>
          </p:cNvSpPr>
          <p:nvPr>
            <p:ph sz="half" idx="18"/>
          </p:nvPr>
        </p:nvSpPr>
        <p:spPr>
          <a:xfrm>
            <a:off x="7127998" y="3923999"/>
            <a:ext cx="4715997" cy="197999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AU" noProof="0"/>
          </a:p>
        </p:txBody>
      </p:sp>
      <p:sp>
        <p:nvSpPr>
          <p:cNvPr id="16" name="Text Placeholder 12">
            <a:extLst>
              <a:ext uri="{FF2B5EF4-FFF2-40B4-BE49-F238E27FC236}">
                <a16:creationId xmlns:a16="http://schemas.microsoft.com/office/drawing/2014/main" id="{0EAFF04E-EED2-4901-9136-39CEC8DFA263}"/>
              </a:ext>
            </a:extLst>
          </p:cNvPr>
          <p:cNvSpPr>
            <a:spLocks noGrp="1"/>
          </p:cNvSpPr>
          <p:nvPr>
            <p:ph type="body" sz="quarter" idx="14" hasCustomPrompt="1"/>
          </p:nvPr>
        </p:nvSpPr>
        <p:spPr>
          <a:xfrm>
            <a:off x="7127998" y="6048000"/>
            <a:ext cx="4716000" cy="288000"/>
          </a:xfrm>
        </p:spPr>
        <p:txBody>
          <a:bodyPr anchor="b" anchorCtr="0">
            <a:normAutofit/>
          </a:bodyPr>
          <a:lstStyle>
            <a:lvl1pPr>
              <a:defRPr sz="1200">
                <a:latin typeface="+mn-lt"/>
              </a:defRPr>
            </a:lvl1pPr>
          </a:lstStyle>
          <a:p>
            <a:pPr lvl="0"/>
            <a:r>
              <a:rPr lang="en-AU" noProof="0"/>
              <a:t>Caption</a:t>
            </a:r>
          </a:p>
        </p:txBody>
      </p:sp>
      <p:sp>
        <p:nvSpPr>
          <p:cNvPr id="2" name="Slide Number Placeholder 3">
            <a:extLst>
              <a:ext uri="{FF2B5EF4-FFF2-40B4-BE49-F238E27FC236}">
                <a16:creationId xmlns:a16="http://schemas.microsoft.com/office/drawing/2014/main" id="{1E83E055-E3A4-2B60-F48F-F4DFB2424F9F}"/>
              </a:ext>
            </a:extLst>
          </p:cNvPr>
          <p:cNvSpPr>
            <a:spLocks noGrp="1"/>
          </p:cNvSpPr>
          <p:nvPr>
            <p:ph type="sldNum" sz="quarter" idx="10"/>
          </p:nvPr>
        </p:nvSpPr>
        <p:spPr>
          <a:xfrm>
            <a:off x="11124000" y="6493140"/>
            <a:ext cx="720000" cy="180000"/>
          </a:xfrm>
          <a:prstGeom prst="rect">
            <a:avLst/>
          </a:prstGeom>
        </p:spPr>
        <p:txBody>
          <a:bodyPr/>
          <a:lstStyle/>
          <a:p>
            <a:fld id="{10A01DC5-1685-4615-8240-15192985C6A2}" type="slidenum">
              <a:rPr lang="en-AU" sz="900" smtClean="0"/>
              <a:pPr/>
              <a:t>‹#›</a:t>
            </a:fld>
            <a:endParaRPr lang="en-AU" sz="900"/>
          </a:p>
        </p:txBody>
      </p:sp>
    </p:spTree>
    <p:extLst>
      <p:ext uri="{BB962C8B-B14F-4D97-AF65-F5344CB8AC3E}">
        <p14:creationId xmlns:p14="http://schemas.microsoft.com/office/powerpoint/2010/main" val="95610153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harts with supporting text">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36E96714-DAB5-89E1-9A49-F9D9F3DE01D0}"/>
              </a:ext>
              <a:ext uri="{C183D7F6-B498-43B3-948B-1728B52AA6E4}">
                <adec:decorative xmlns:adec="http://schemas.microsoft.com/office/drawing/2017/decorative" val="1"/>
              </a:ext>
            </a:extLst>
          </p:cNvPr>
          <p:cNvCxnSpPr/>
          <p:nvPr userDrawn="1"/>
        </p:nvCxnSpPr>
        <p:spPr>
          <a:xfrm>
            <a:off x="360000" y="360000"/>
            <a:ext cx="0" cy="5976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A5F073A6-78DC-D556-A6E7-C245EAE45D1D}"/>
              </a:ext>
            </a:extLst>
          </p:cNvPr>
          <p:cNvSpPr>
            <a:spLocks noGrp="1"/>
          </p:cNvSpPr>
          <p:nvPr>
            <p:ph type="title"/>
          </p:nvPr>
        </p:nvSpPr>
        <p:spPr>
          <a:xfrm>
            <a:off x="540000" y="360000"/>
            <a:ext cx="10080000" cy="1008000"/>
          </a:xfrm>
        </p:spPr>
        <p:txBody>
          <a:bodyPr/>
          <a:lstStyle/>
          <a:p>
            <a:r>
              <a:rPr lang="en-GB" noProof="0"/>
              <a:t>Click to edit Master title style</a:t>
            </a:r>
            <a:endParaRPr lang="en-AU" noProof="0"/>
          </a:p>
        </p:txBody>
      </p:sp>
      <p:sp>
        <p:nvSpPr>
          <p:cNvPr id="12" name="Chart Placeholder 11">
            <a:extLst>
              <a:ext uri="{FF2B5EF4-FFF2-40B4-BE49-F238E27FC236}">
                <a16:creationId xmlns:a16="http://schemas.microsoft.com/office/drawing/2014/main" id="{D7E1CAC4-88FF-4E85-8A37-9D1F4A8514EE}"/>
              </a:ext>
            </a:extLst>
          </p:cNvPr>
          <p:cNvSpPr>
            <a:spLocks noGrp="1"/>
          </p:cNvSpPr>
          <p:nvPr>
            <p:ph type="chart" sz="quarter" idx="15"/>
          </p:nvPr>
        </p:nvSpPr>
        <p:spPr>
          <a:xfrm>
            <a:off x="539750" y="1547999"/>
            <a:ext cx="7560000" cy="3888000"/>
          </a:xfrm>
        </p:spPr>
        <p:txBody>
          <a:bodyPr/>
          <a:lstStyle/>
          <a:p>
            <a:r>
              <a:rPr lang="en-GB" noProof="0"/>
              <a:t>Click icon to add chart</a:t>
            </a:r>
            <a:endParaRPr lang="en-AU" noProof="0"/>
          </a:p>
        </p:txBody>
      </p:sp>
      <p:sp>
        <p:nvSpPr>
          <p:cNvPr id="20" name="Text Placeholder 19">
            <a:extLst>
              <a:ext uri="{FF2B5EF4-FFF2-40B4-BE49-F238E27FC236}">
                <a16:creationId xmlns:a16="http://schemas.microsoft.com/office/drawing/2014/main" id="{CD3768AF-49AB-464E-9DF6-68376B8AC32E}"/>
              </a:ext>
            </a:extLst>
          </p:cNvPr>
          <p:cNvSpPr>
            <a:spLocks noGrp="1"/>
          </p:cNvSpPr>
          <p:nvPr>
            <p:ph type="body" sz="quarter" idx="17"/>
          </p:nvPr>
        </p:nvSpPr>
        <p:spPr>
          <a:xfrm>
            <a:off x="539750" y="5544000"/>
            <a:ext cx="7560000" cy="792000"/>
          </a:xfrm>
        </p:spPr>
        <p:txBody>
          <a:bodyPr>
            <a:noAutofit/>
          </a:bodyPr>
          <a:lstStyle>
            <a:lvl1pPr>
              <a:lnSpc>
                <a:spcPct val="100000"/>
              </a:lnSpc>
              <a:spcAft>
                <a:spcPts val="0"/>
              </a:spcAft>
              <a:defRPr sz="1800" b="0">
                <a:latin typeface="Public Sans SemiBold" pitchFamily="2" charset="0"/>
              </a:defRPr>
            </a:lvl1pPr>
            <a:lvl2pPr>
              <a:lnSpc>
                <a:spcPct val="100000"/>
              </a:lnSpc>
              <a:spcAft>
                <a:spcPts val="0"/>
              </a:spcAft>
              <a:defRPr sz="1800" b="0">
                <a:latin typeface="+mn-lt"/>
              </a:defRPr>
            </a:lvl2pPr>
            <a:lvl3pPr>
              <a:defRPr sz="1200"/>
            </a:lvl3pPr>
            <a:lvl4pPr>
              <a:defRPr sz="1200"/>
            </a:lvl4pPr>
            <a:lvl5pPr>
              <a:defRPr sz="1200"/>
            </a:lvl5pPr>
          </a:lstStyle>
          <a:p>
            <a:pPr lvl="0"/>
            <a:r>
              <a:rPr lang="en-GB" noProof="0"/>
              <a:t>Click to edit Master text styles</a:t>
            </a:r>
          </a:p>
          <a:p>
            <a:pPr lvl="1"/>
            <a:r>
              <a:rPr lang="en-GB" noProof="0"/>
              <a:t>Second level</a:t>
            </a:r>
          </a:p>
        </p:txBody>
      </p:sp>
      <p:cxnSp>
        <p:nvCxnSpPr>
          <p:cNvPr id="17" name="Straight Connector 16">
            <a:extLst>
              <a:ext uri="{FF2B5EF4-FFF2-40B4-BE49-F238E27FC236}">
                <a16:creationId xmlns:a16="http://schemas.microsoft.com/office/drawing/2014/main" id="{82CE467A-6B5B-43F6-973F-516915856717}"/>
              </a:ext>
              <a:ext uri="{C183D7F6-B498-43B3-948B-1728B52AA6E4}">
                <adec:decorative xmlns:adec="http://schemas.microsoft.com/office/drawing/2017/decorative" val="1"/>
              </a:ext>
            </a:extLst>
          </p:cNvPr>
          <p:cNvCxnSpPr>
            <a:cxnSpLocks/>
          </p:cNvCxnSpPr>
          <p:nvPr userDrawn="1"/>
        </p:nvCxnSpPr>
        <p:spPr>
          <a:xfrm>
            <a:off x="8928000" y="3276000"/>
            <a:ext cx="0" cy="306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Chart Placeholder 17">
            <a:extLst>
              <a:ext uri="{FF2B5EF4-FFF2-40B4-BE49-F238E27FC236}">
                <a16:creationId xmlns:a16="http://schemas.microsoft.com/office/drawing/2014/main" id="{0F4F51DE-C82F-4C69-9901-7D4EF2CBE8D4}"/>
              </a:ext>
            </a:extLst>
          </p:cNvPr>
          <p:cNvSpPr>
            <a:spLocks noGrp="1"/>
          </p:cNvSpPr>
          <p:nvPr>
            <p:ph type="chart" sz="quarter" idx="16"/>
          </p:nvPr>
        </p:nvSpPr>
        <p:spPr>
          <a:xfrm>
            <a:off x="9108000" y="3276000"/>
            <a:ext cx="2736000" cy="2159999"/>
          </a:xfrm>
        </p:spPr>
        <p:txBody>
          <a:bodyPr/>
          <a:lstStyle/>
          <a:p>
            <a:r>
              <a:rPr lang="en-GB" noProof="0"/>
              <a:t>Click icon to add chart</a:t>
            </a:r>
            <a:endParaRPr lang="en-AU" noProof="0"/>
          </a:p>
        </p:txBody>
      </p:sp>
      <p:sp>
        <p:nvSpPr>
          <p:cNvPr id="21" name="Text Placeholder 19">
            <a:extLst>
              <a:ext uri="{FF2B5EF4-FFF2-40B4-BE49-F238E27FC236}">
                <a16:creationId xmlns:a16="http://schemas.microsoft.com/office/drawing/2014/main" id="{2A94C0C8-30F5-4B00-BC99-C6DFC381A6C9}"/>
              </a:ext>
            </a:extLst>
          </p:cNvPr>
          <p:cNvSpPr>
            <a:spLocks noGrp="1"/>
          </p:cNvSpPr>
          <p:nvPr>
            <p:ph type="body" sz="quarter" idx="18" hasCustomPrompt="1"/>
          </p:nvPr>
        </p:nvSpPr>
        <p:spPr>
          <a:xfrm>
            <a:off x="9108000" y="5544000"/>
            <a:ext cx="2735999" cy="792000"/>
          </a:xfrm>
        </p:spPr>
        <p:txBody>
          <a:bodyPr>
            <a:noAutofit/>
          </a:bodyPr>
          <a:lstStyle>
            <a:lvl1pPr>
              <a:lnSpc>
                <a:spcPct val="100000"/>
              </a:lnSpc>
              <a:spcAft>
                <a:spcPts val="0"/>
              </a:spcAft>
              <a:defRPr lang="en-AU" sz="1800" b="0" kern="1200" noProof="0" dirty="0">
                <a:solidFill>
                  <a:schemeClr val="tx1"/>
                </a:solidFill>
                <a:latin typeface="Public Sans SemiBold" pitchFamily="2" charset="0"/>
                <a:ea typeface="+mn-ea"/>
                <a:cs typeface="+mn-cs"/>
              </a:defRPr>
            </a:lvl1pPr>
            <a:lvl2pPr>
              <a:lnSpc>
                <a:spcPct val="100000"/>
              </a:lnSpc>
              <a:spcAft>
                <a:spcPts val="0"/>
              </a:spcAft>
              <a:defRPr sz="1800" b="0">
                <a:latin typeface="+mn-lt"/>
              </a:defRPr>
            </a:lvl2pPr>
            <a:lvl3pPr>
              <a:defRPr sz="1200"/>
            </a:lvl3pPr>
            <a:lvl4pPr>
              <a:defRPr sz="1200"/>
            </a:lvl4pPr>
            <a:lvl5pPr>
              <a:defRPr sz="1200"/>
            </a:lvl5pPr>
          </a:lstStyle>
          <a:p>
            <a:pPr lvl="0"/>
            <a:r>
              <a:rPr lang="en-AU" noProof="0"/>
              <a:t>Click to edit text styles</a:t>
            </a:r>
          </a:p>
          <a:p>
            <a:pPr lvl="1"/>
            <a:r>
              <a:rPr lang="en-AU" noProof="0"/>
              <a:t>Second level</a:t>
            </a:r>
          </a:p>
        </p:txBody>
      </p:sp>
      <p:sp>
        <p:nvSpPr>
          <p:cNvPr id="2" name="Slide Number Placeholder 3">
            <a:extLst>
              <a:ext uri="{FF2B5EF4-FFF2-40B4-BE49-F238E27FC236}">
                <a16:creationId xmlns:a16="http://schemas.microsoft.com/office/drawing/2014/main" id="{AAE25DB9-203B-5AF0-23D5-46B47F83BFAE}"/>
              </a:ext>
            </a:extLst>
          </p:cNvPr>
          <p:cNvSpPr>
            <a:spLocks noGrp="1"/>
          </p:cNvSpPr>
          <p:nvPr>
            <p:ph type="sldNum" sz="quarter" idx="10"/>
          </p:nvPr>
        </p:nvSpPr>
        <p:spPr>
          <a:xfrm>
            <a:off x="11124000" y="6493140"/>
            <a:ext cx="720000" cy="180000"/>
          </a:xfrm>
          <a:prstGeom prst="rect">
            <a:avLst/>
          </a:prstGeom>
        </p:spPr>
        <p:txBody>
          <a:bodyPr/>
          <a:lstStyle/>
          <a:p>
            <a:fld id="{10A01DC5-1685-4615-8240-15192985C6A2}" type="slidenum">
              <a:rPr lang="en-AU" sz="900" smtClean="0"/>
              <a:pPr/>
              <a:t>‹#›</a:t>
            </a:fld>
            <a:endParaRPr lang="en-AU" sz="900"/>
          </a:p>
        </p:txBody>
      </p:sp>
    </p:spTree>
    <p:extLst>
      <p:ext uri="{BB962C8B-B14F-4D97-AF65-F5344CB8AC3E}">
        <p14:creationId xmlns:p14="http://schemas.microsoft.com/office/powerpoint/2010/main" val="350201614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multi-content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ED457-3C24-5974-7940-E92CE3CEEBA5}"/>
              </a:ext>
            </a:extLst>
          </p:cNvPr>
          <p:cNvSpPr>
            <a:spLocks noGrp="1"/>
          </p:cNvSpPr>
          <p:nvPr>
            <p:ph type="title"/>
          </p:nvPr>
        </p:nvSpPr>
        <p:spPr/>
        <p:txBody>
          <a:bodyPr/>
          <a:lstStyle/>
          <a:p>
            <a:r>
              <a:rPr lang="en-GB" noProof="0"/>
              <a:t>Click to edit Master title style</a:t>
            </a:r>
            <a:endParaRPr lang="en-AU" noProof="0"/>
          </a:p>
        </p:txBody>
      </p:sp>
      <p:cxnSp>
        <p:nvCxnSpPr>
          <p:cNvPr id="12" name="Straight Connector 11">
            <a:extLst>
              <a:ext uri="{FF2B5EF4-FFF2-40B4-BE49-F238E27FC236}">
                <a16:creationId xmlns:a16="http://schemas.microsoft.com/office/drawing/2014/main" id="{E70612CD-1BF1-42B5-8546-A674A0B86640}"/>
              </a:ext>
              <a:ext uri="{C183D7F6-B498-43B3-948B-1728B52AA6E4}">
                <adec:decorative xmlns:adec="http://schemas.microsoft.com/office/drawing/2017/decorative" val="1"/>
              </a:ext>
            </a:extLst>
          </p:cNvPr>
          <p:cNvCxnSpPr/>
          <p:nvPr userDrawn="1"/>
        </p:nvCxnSpPr>
        <p:spPr>
          <a:xfrm>
            <a:off x="360000" y="1548000"/>
            <a:ext cx="1148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Content Placeholder 3"/>
          <p:cNvSpPr>
            <a:spLocks noGrp="1"/>
          </p:cNvSpPr>
          <p:nvPr>
            <p:ph sz="half" idx="2"/>
          </p:nvPr>
        </p:nvSpPr>
        <p:spPr>
          <a:xfrm>
            <a:off x="359999" y="1800000"/>
            <a:ext cx="5400000" cy="4320000"/>
          </a:xfrm>
        </p:spPr>
        <p:txBody>
          <a:bodyPr>
            <a:noAutofit/>
          </a:bodyPr>
          <a:lstStyle>
            <a:lvl1pPr>
              <a:defRPr sz="2000"/>
            </a:lvl1pPr>
            <a:lvl2pPr>
              <a:defRPr sz="1800"/>
            </a:lvl2pPr>
            <a:lvl3pPr>
              <a:defRPr sz="1800"/>
            </a:lvl3pPr>
            <a:lvl4pPr>
              <a:defRPr sz="1800"/>
            </a:lvl4pPr>
            <a:lvl5pPr>
              <a:defRPr sz="1800"/>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AU" noProof="0"/>
          </a:p>
        </p:txBody>
      </p:sp>
      <p:sp>
        <p:nvSpPr>
          <p:cNvPr id="6" name="Content Placeholder 5"/>
          <p:cNvSpPr>
            <a:spLocks noGrp="1"/>
          </p:cNvSpPr>
          <p:nvPr>
            <p:ph sz="quarter" idx="4"/>
          </p:nvPr>
        </p:nvSpPr>
        <p:spPr>
          <a:xfrm>
            <a:off x="6444000" y="1800000"/>
            <a:ext cx="5400000" cy="4320000"/>
          </a:xfrm>
        </p:spPr>
        <p:txBody>
          <a:bodyPr>
            <a:noAutofit/>
          </a:bodyPr>
          <a:lstStyle>
            <a:lvl1pPr>
              <a:defRPr sz="2000"/>
            </a:lvl1pPr>
            <a:lvl2pPr>
              <a:defRPr sz="1800"/>
            </a:lvl2pPr>
            <a:lvl3pPr>
              <a:defRPr sz="1800"/>
            </a:lvl3pPr>
            <a:lvl4pPr>
              <a:defRPr sz="1800"/>
            </a:lvl4pPr>
            <a:lvl5pPr>
              <a:defRPr sz="1800"/>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AU" noProof="0"/>
          </a:p>
        </p:txBody>
      </p:sp>
      <p:cxnSp>
        <p:nvCxnSpPr>
          <p:cNvPr id="11" name="Straight Connector 10">
            <a:extLst>
              <a:ext uri="{FF2B5EF4-FFF2-40B4-BE49-F238E27FC236}">
                <a16:creationId xmlns:a16="http://schemas.microsoft.com/office/drawing/2014/main" id="{D1BAADAD-B302-2C54-28BE-DE627A1513A5}"/>
              </a:ext>
              <a:ext uri="{C183D7F6-B498-43B3-948B-1728B52AA6E4}">
                <adec:decorative xmlns:adec="http://schemas.microsoft.com/office/drawing/2017/decorative" val="1"/>
              </a:ext>
            </a:extLst>
          </p:cNvPr>
          <p:cNvCxnSpPr/>
          <p:nvPr userDrawn="1"/>
        </p:nvCxnSpPr>
        <p:spPr>
          <a:xfrm>
            <a:off x="360000" y="6228000"/>
            <a:ext cx="1148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lide Number Placeholder 3">
            <a:extLst>
              <a:ext uri="{FF2B5EF4-FFF2-40B4-BE49-F238E27FC236}">
                <a16:creationId xmlns:a16="http://schemas.microsoft.com/office/drawing/2014/main" id="{E35C4F3E-3BC5-D6CD-8083-5186519D5E86}"/>
              </a:ext>
            </a:extLst>
          </p:cNvPr>
          <p:cNvSpPr>
            <a:spLocks noGrp="1"/>
          </p:cNvSpPr>
          <p:nvPr>
            <p:ph type="sldNum" sz="quarter" idx="10"/>
          </p:nvPr>
        </p:nvSpPr>
        <p:spPr>
          <a:xfrm>
            <a:off x="11124000" y="6493140"/>
            <a:ext cx="720000" cy="180000"/>
          </a:xfrm>
          <a:prstGeom prst="rect">
            <a:avLst/>
          </a:prstGeom>
        </p:spPr>
        <p:txBody>
          <a:bodyPr/>
          <a:lstStyle/>
          <a:p>
            <a:fld id="{10A01DC5-1685-4615-8240-15192985C6A2}" type="slidenum">
              <a:rPr lang="en-AU" sz="900" smtClean="0"/>
              <a:pPr/>
              <a:t>‹#›</a:t>
            </a:fld>
            <a:endParaRPr lang="en-AU" sz="900"/>
          </a:p>
        </p:txBody>
      </p:sp>
    </p:spTree>
    <p:extLst>
      <p:ext uri="{BB962C8B-B14F-4D97-AF65-F5344CB8AC3E}">
        <p14:creationId xmlns:p14="http://schemas.microsoft.com/office/powerpoint/2010/main" val="66894489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a:t>Click to edit Master title style</a:t>
            </a:r>
            <a:endParaRPr lang="en-AU" noProof="0"/>
          </a:p>
        </p:txBody>
      </p:sp>
      <p:sp>
        <p:nvSpPr>
          <p:cNvPr id="3" name="Slide Number Placeholder 3">
            <a:extLst>
              <a:ext uri="{FF2B5EF4-FFF2-40B4-BE49-F238E27FC236}">
                <a16:creationId xmlns:a16="http://schemas.microsoft.com/office/drawing/2014/main" id="{5ACE90DE-3124-E105-90B4-921250B616E0}"/>
              </a:ext>
            </a:extLst>
          </p:cNvPr>
          <p:cNvSpPr>
            <a:spLocks noGrp="1"/>
          </p:cNvSpPr>
          <p:nvPr>
            <p:ph type="sldNum" sz="quarter" idx="10"/>
          </p:nvPr>
        </p:nvSpPr>
        <p:spPr>
          <a:xfrm>
            <a:off x="11124000" y="6493140"/>
            <a:ext cx="720000" cy="180000"/>
          </a:xfrm>
          <a:prstGeom prst="rect">
            <a:avLst/>
          </a:prstGeom>
        </p:spPr>
        <p:txBody>
          <a:bodyPr/>
          <a:lstStyle/>
          <a:p>
            <a:fld id="{10A01DC5-1685-4615-8240-15192985C6A2}" type="slidenum">
              <a:rPr lang="en-AU" sz="900" smtClean="0"/>
              <a:pPr/>
              <a:t>‹#›</a:t>
            </a:fld>
            <a:endParaRPr lang="en-AU" sz="900"/>
          </a:p>
        </p:txBody>
      </p:sp>
    </p:spTree>
    <p:extLst>
      <p:ext uri="{BB962C8B-B14F-4D97-AF65-F5344CB8AC3E}">
        <p14:creationId xmlns:p14="http://schemas.microsoft.com/office/powerpoint/2010/main" val="310463521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9CAAB270-6E9F-5E39-45C7-270B86D2DF39}"/>
              </a:ext>
            </a:extLst>
          </p:cNvPr>
          <p:cNvSpPr>
            <a:spLocks noGrp="1"/>
          </p:cNvSpPr>
          <p:nvPr>
            <p:ph type="sldNum" sz="quarter" idx="10"/>
          </p:nvPr>
        </p:nvSpPr>
        <p:spPr>
          <a:xfrm>
            <a:off x="11124000" y="6493140"/>
            <a:ext cx="720000" cy="180000"/>
          </a:xfrm>
          <a:prstGeom prst="rect">
            <a:avLst/>
          </a:prstGeom>
        </p:spPr>
        <p:txBody>
          <a:bodyPr/>
          <a:lstStyle/>
          <a:p>
            <a:fld id="{10A01DC5-1685-4615-8240-15192985C6A2}" type="slidenum">
              <a:rPr lang="en-AU" sz="900" smtClean="0"/>
              <a:pPr/>
              <a:t>‹#›</a:t>
            </a:fld>
            <a:endParaRPr lang="en-AU" sz="900"/>
          </a:p>
        </p:txBody>
      </p:sp>
    </p:spTree>
    <p:extLst>
      <p:ext uri="{BB962C8B-B14F-4D97-AF65-F5344CB8AC3E}">
        <p14:creationId xmlns:p14="http://schemas.microsoft.com/office/powerpoint/2010/main" val="406646092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NSW Gov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198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1">
    <p:bg>
      <p:bgPr>
        <a:solidFill>
          <a:schemeClr val="bg1"/>
        </a:solidFill>
        <a:effectLst/>
      </p:bgPr>
    </p:bg>
    <p:spTree>
      <p:nvGrpSpPr>
        <p:cNvPr id="1" name=""/>
        <p:cNvGrpSpPr/>
        <p:nvPr/>
      </p:nvGrpSpPr>
      <p:grpSpPr>
        <a:xfrm>
          <a:off x="0" y="0"/>
          <a:ext cx="0" cy="0"/>
          <a:chOff x="0" y="0"/>
          <a:chExt cx="0" cy="0"/>
        </a:xfrm>
      </p:grpSpPr>
      <p:sp>
        <p:nvSpPr>
          <p:cNvPr id="6" name="Text Placeholder 14">
            <a:extLst>
              <a:ext uri="{FF2B5EF4-FFF2-40B4-BE49-F238E27FC236}">
                <a16:creationId xmlns:a16="http://schemas.microsoft.com/office/drawing/2014/main" id="{419A943B-9880-8F7E-8AC4-99B4DB59E64D}"/>
              </a:ext>
              <a:ext uri="{C183D7F6-B498-43B3-948B-1728B52AA6E4}">
                <adec:decorative xmlns:adec="http://schemas.microsoft.com/office/drawing/2017/decorative" val="1"/>
              </a:ext>
            </a:extLst>
          </p:cNvPr>
          <p:cNvSpPr>
            <a:spLocks noGrp="1"/>
          </p:cNvSpPr>
          <p:nvPr>
            <p:ph type="body" sz="quarter" idx="15" hasCustomPrompt="1"/>
          </p:nvPr>
        </p:nvSpPr>
        <p:spPr>
          <a:xfrm>
            <a:off x="360000" y="359999"/>
            <a:ext cx="8280000" cy="684000"/>
          </a:xfrm>
        </p:spPr>
        <p:txBody>
          <a:bodyPr>
            <a:noAutofit/>
          </a:bodyPr>
          <a:lstStyle>
            <a:lvl1pPr>
              <a:spcAft>
                <a:spcPts val="0"/>
              </a:spcAft>
              <a:defRPr sz="1200" b="0">
                <a:solidFill>
                  <a:schemeClr val="accent1"/>
                </a:solidFill>
                <a:latin typeface="Public Sans SemiBold" pitchFamily="2" charset="0"/>
              </a:defRPr>
            </a:lvl1pPr>
            <a:lvl2pPr>
              <a:spcAft>
                <a:spcPts val="0"/>
              </a:spcAft>
              <a:defRPr sz="1600">
                <a:solidFill>
                  <a:schemeClr val="accent1"/>
                </a:solidFill>
                <a:latin typeface="+mn-lt"/>
              </a:defRPr>
            </a:lvl2pPr>
            <a:lvl3pPr marL="0" indent="0">
              <a:buNone/>
              <a:defRPr sz="2000">
                <a:solidFill>
                  <a:schemeClr val="bg1"/>
                </a:solidFill>
              </a:defRPr>
            </a:lvl3pPr>
            <a:lvl4pPr>
              <a:defRPr sz="2000">
                <a:solidFill>
                  <a:schemeClr val="bg1"/>
                </a:solidFill>
              </a:defRPr>
            </a:lvl4pPr>
            <a:lvl5pPr>
              <a:defRPr sz="2000">
                <a:solidFill>
                  <a:schemeClr val="bg1"/>
                </a:solidFill>
              </a:defRPr>
            </a:lvl5pPr>
          </a:lstStyle>
          <a:p>
            <a:pPr lvl="0"/>
            <a:r>
              <a:rPr lang="en-AU" noProof="0"/>
              <a:t>Descriptor</a:t>
            </a:r>
          </a:p>
        </p:txBody>
      </p:sp>
      <p:sp>
        <p:nvSpPr>
          <p:cNvPr id="4" name="Rectangle 3">
            <a:extLst>
              <a:ext uri="{FF2B5EF4-FFF2-40B4-BE49-F238E27FC236}">
                <a16:creationId xmlns:a16="http://schemas.microsoft.com/office/drawing/2014/main" id="{E57A2D9F-61E4-43DD-AEE4-7DB03212C80F}"/>
              </a:ext>
              <a:ext uri="{C183D7F6-B498-43B3-948B-1728B52AA6E4}">
                <adec:decorative xmlns:adec="http://schemas.microsoft.com/office/drawing/2017/decorative" val="1"/>
              </a:ext>
            </a:extLst>
          </p:cNvPr>
          <p:cNvSpPr/>
          <p:nvPr userDrawn="1"/>
        </p:nvSpPr>
        <p:spPr>
          <a:xfrm>
            <a:off x="0" y="1548000"/>
            <a:ext cx="12192001" cy="18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sp>
        <p:nvSpPr>
          <p:cNvPr id="7" name="Rectangle 6">
            <a:extLst>
              <a:ext uri="{FF2B5EF4-FFF2-40B4-BE49-F238E27FC236}">
                <a16:creationId xmlns:a16="http://schemas.microsoft.com/office/drawing/2014/main" id="{71C1630E-75DD-4988-B412-5BC99B5B5062}"/>
              </a:ext>
              <a:ext uri="{C183D7F6-B498-43B3-948B-1728B52AA6E4}">
                <adec:decorative xmlns:adec="http://schemas.microsoft.com/office/drawing/2017/decorative" val="1"/>
              </a:ext>
            </a:extLst>
          </p:cNvPr>
          <p:cNvSpPr/>
          <p:nvPr userDrawn="1"/>
        </p:nvSpPr>
        <p:spPr>
          <a:xfrm>
            <a:off x="0" y="3348000"/>
            <a:ext cx="12192001" cy="351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accent1"/>
              </a:solidFill>
            </a:endParaRPr>
          </a:p>
        </p:txBody>
      </p:sp>
      <p:sp>
        <p:nvSpPr>
          <p:cNvPr id="2" name="Title 1">
            <a:extLst>
              <a:ext uri="{FF2B5EF4-FFF2-40B4-BE49-F238E27FC236}">
                <a16:creationId xmlns:a16="http://schemas.microsoft.com/office/drawing/2014/main" id="{5A05C8CB-5FD8-40A4-8EE9-B1F11FBD20B2}"/>
              </a:ext>
            </a:extLst>
          </p:cNvPr>
          <p:cNvSpPr>
            <a:spLocks noGrp="1"/>
          </p:cNvSpPr>
          <p:nvPr>
            <p:ph type="title" hasCustomPrompt="1"/>
          </p:nvPr>
        </p:nvSpPr>
        <p:spPr>
          <a:xfrm>
            <a:off x="360000" y="3960000"/>
            <a:ext cx="8280000" cy="1224000"/>
          </a:xfrm>
        </p:spPr>
        <p:txBody>
          <a:bodyPr>
            <a:noAutofit/>
          </a:bodyPr>
          <a:lstStyle>
            <a:lvl1pPr>
              <a:defRPr lang="en-AU" sz="4800" kern="1200" dirty="0">
                <a:solidFill>
                  <a:schemeClr val="bg1"/>
                </a:solidFill>
                <a:latin typeface="+mj-lt"/>
                <a:ea typeface="+mj-ea"/>
                <a:cs typeface="+mj-cs"/>
              </a:defRPr>
            </a:lvl1pPr>
          </a:lstStyle>
          <a:p>
            <a:r>
              <a:rPr lang="en-AU" noProof="0"/>
              <a:t>Divider title</a:t>
            </a:r>
          </a:p>
        </p:txBody>
      </p:sp>
      <p:sp>
        <p:nvSpPr>
          <p:cNvPr id="9" name="Text Placeholder 10">
            <a:extLst>
              <a:ext uri="{FF2B5EF4-FFF2-40B4-BE49-F238E27FC236}">
                <a16:creationId xmlns:a16="http://schemas.microsoft.com/office/drawing/2014/main" id="{54B8E3D3-ADE8-47D0-9F86-754E8D8FD112}"/>
              </a:ext>
            </a:extLst>
          </p:cNvPr>
          <p:cNvSpPr>
            <a:spLocks noGrp="1"/>
          </p:cNvSpPr>
          <p:nvPr>
            <p:ph type="body" sz="quarter" idx="12" hasCustomPrompt="1"/>
          </p:nvPr>
        </p:nvSpPr>
        <p:spPr>
          <a:xfrm>
            <a:off x="359999" y="5292000"/>
            <a:ext cx="8280000" cy="720000"/>
          </a:xfrm>
        </p:spPr>
        <p:txBody>
          <a:bodyPr>
            <a:noAutofit/>
          </a:bodyPr>
          <a:lstStyle>
            <a:lvl1pPr>
              <a:defRPr sz="2000">
                <a:solidFill>
                  <a:schemeClr val="bg1"/>
                </a:solidFill>
                <a:latin typeface="+mj-lt"/>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AU" noProof="0"/>
              <a:t>Subtitle</a:t>
            </a:r>
          </a:p>
        </p:txBody>
      </p:sp>
      <p:sp>
        <p:nvSpPr>
          <p:cNvPr id="5" name="Text Placeholder 4">
            <a:extLst>
              <a:ext uri="{FF2B5EF4-FFF2-40B4-BE49-F238E27FC236}">
                <a16:creationId xmlns:a16="http://schemas.microsoft.com/office/drawing/2014/main" id="{38EDD08B-0E5C-4DF0-9C56-CC522D170EAA}"/>
              </a:ext>
            </a:extLst>
          </p:cNvPr>
          <p:cNvSpPr>
            <a:spLocks noGrp="1"/>
          </p:cNvSpPr>
          <p:nvPr>
            <p:ph type="body" sz="quarter" idx="11" hasCustomPrompt="1"/>
          </p:nvPr>
        </p:nvSpPr>
        <p:spPr>
          <a:xfrm>
            <a:off x="8952000" y="3960000"/>
            <a:ext cx="2880000" cy="2880000"/>
          </a:xfrm>
        </p:spPr>
        <p:txBody>
          <a:bodyPr anchor="b">
            <a:noAutofit/>
          </a:bodyPr>
          <a:lstStyle>
            <a:lvl1pPr algn="r">
              <a:lnSpc>
                <a:spcPct val="80000"/>
              </a:lnSpc>
              <a:spcAft>
                <a:spcPts val="0"/>
              </a:spcAft>
              <a:defRPr sz="1900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AU" noProof="0"/>
              <a:t>#</a:t>
            </a:r>
          </a:p>
        </p:txBody>
      </p:sp>
    </p:spTree>
    <p:extLst>
      <p:ext uri="{BB962C8B-B14F-4D97-AF65-F5344CB8AC3E}">
        <p14:creationId xmlns:p14="http://schemas.microsoft.com/office/powerpoint/2010/main" val="2819036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2">
    <p:bg>
      <p:bgPr>
        <a:solidFill>
          <a:schemeClr val="accent4"/>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C261660-AF47-818D-7C30-D254D989CACE}"/>
              </a:ext>
              <a:ext uri="{C183D7F6-B498-43B3-948B-1728B52AA6E4}">
                <adec:decorative xmlns:adec="http://schemas.microsoft.com/office/drawing/2017/decorative" val="1"/>
              </a:ext>
            </a:extLst>
          </p:cNvPr>
          <p:cNvCxnSpPr>
            <a:cxnSpLocks/>
          </p:cNvCxnSpPr>
          <p:nvPr userDrawn="1"/>
        </p:nvCxnSpPr>
        <p:spPr>
          <a:xfrm>
            <a:off x="360000" y="360000"/>
            <a:ext cx="0" cy="619200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 Placeholder 14">
            <a:extLst>
              <a:ext uri="{FF2B5EF4-FFF2-40B4-BE49-F238E27FC236}">
                <a16:creationId xmlns:a16="http://schemas.microsoft.com/office/drawing/2014/main" id="{8EF86AFB-80B4-7D4D-532F-7099F8728458}"/>
              </a:ext>
              <a:ext uri="{C183D7F6-B498-43B3-948B-1728B52AA6E4}">
                <adec:decorative xmlns:adec="http://schemas.microsoft.com/office/drawing/2017/decorative" val="1"/>
              </a:ext>
            </a:extLst>
          </p:cNvPr>
          <p:cNvSpPr>
            <a:spLocks noGrp="1"/>
          </p:cNvSpPr>
          <p:nvPr>
            <p:ph type="body" sz="quarter" idx="15" hasCustomPrompt="1"/>
          </p:nvPr>
        </p:nvSpPr>
        <p:spPr>
          <a:xfrm>
            <a:off x="540000" y="359999"/>
            <a:ext cx="8280000" cy="684000"/>
          </a:xfrm>
        </p:spPr>
        <p:txBody>
          <a:bodyPr>
            <a:noAutofit/>
          </a:bodyPr>
          <a:lstStyle>
            <a:lvl1pPr>
              <a:spcAft>
                <a:spcPts val="0"/>
              </a:spcAft>
              <a:defRPr sz="1200" b="0">
                <a:solidFill>
                  <a:schemeClr val="accent1"/>
                </a:solidFill>
                <a:latin typeface="Public Sans SemiBold" pitchFamily="2" charset="0"/>
              </a:defRPr>
            </a:lvl1pPr>
            <a:lvl2pPr>
              <a:spcAft>
                <a:spcPts val="0"/>
              </a:spcAft>
              <a:defRPr sz="1600">
                <a:solidFill>
                  <a:schemeClr val="accent1"/>
                </a:solidFill>
                <a:latin typeface="+mn-lt"/>
              </a:defRPr>
            </a:lvl2pPr>
            <a:lvl3pPr marL="0" indent="0">
              <a:buNone/>
              <a:defRPr sz="2000">
                <a:solidFill>
                  <a:schemeClr val="bg1"/>
                </a:solidFill>
              </a:defRPr>
            </a:lvl3pPr>
            <a:lvl4pPr>
              <a:defRPr sz="2000">
                <a:solidFill>
                  <a:schemeClr val="bg1"/>
                </a:solidFill>
              </a:defRPr>
            </a:lvl4pPr>
            <a:lvl5pPr>
              <a:defRPr sz="2000">
                <a:solidFill>
                  <a:schemeClr val="bg1"/>
                </a:solidFill>
              </a:defRPr>
            </a:lvl5pPr>
          </a:lstStyle>
          <a:p>
            <a:pPr lvl="0"/>
            <a:r>
              <a:rPr lang="en-AU" noProof="0"/>
              <a:t>Descriptor</a:t>
            </a:r>
          </a:p>
        </p:txBody>
      </p:sp>
      <p:sp>
        <p:nvSpPr>
          <p:cNvPr id="2" name="Title 1"/>
          <p:cNvSpPr>
            <a:spLocks noGrp="1"/>
          </p:cNvSpPr>
          <p:nvPr>
            <p:ph type="ctrTitle" hasCustomPrompt="1"/>
          </p:nvPr>
        </p:nvSpPr>
        <p:spPr>
          <a:xfrm>
            <a:off x="540000" y="4320000"/>
            <a:ext cx="10080000" cy="1224000"/>
          </a:xfrm>
          <a:ln>
            <a:noFill/>
          </a:ln>
        </p:spPr>
        <p:txBody>
          <a:bodyPr anchor="t">
            <a:noAutofit/>
          </a:bodyPr>
          <a:lstStyle>
            <a:lvl1pPr algn="l">
              <a:lnSpc>
                <a:spcPct val="90000"/>
              </a:lnSpc>
              <a:defRPr sz="4800">
                <a:solidFill>
                  <a:schemeClr val="accent1"/>
                </a:solidFill>
                <a:latin typeface="+mj-lt"/>
              </a:defRPr>
            </a:lvl1pPr>
          </a:lstStyle>
          <a:p>
            <a:r>
              <a:rPr lang="en-AU" noProof="0"/>
              <a:t>Divider title</a:t>
            </a:r>
          </a:p>
        </p:txBody>
      </p:sp>
      <p:sp>
        <p:nvSpPr>
          <p:cNvPr id="11" name="Text Placeholder 10">
            <a:extLst>
              <a:ext uri="{FF2B5EF4-FFF2-40B4-BE49-F238E27FC236}">
                <a16:creationId xmlns:a16="http://schemas.microsoft.com/office/drawing/2014/main" id="{AA33BD13-5953-47AF-A601-951A768FEDA1}"/>
              </a:ext>
            </a:extLst>
          </p:cNvPr>
          <p:cNvSpPr>
            <a:spLocks noGrp="1"/>
          </p:cNvSpPr>
          <p:nvPr>
            <p:ph type="body" sz="quarter" idx="10" hasCustomPrompt="1"/>
          </p:nvPr>
        </p:nvSpPr>
        <p:spPr>
          <a:xfrm>
            <a:off x="540000" y="5760000"/>
            <a:ext cx="10079997" cy="720000"/>
          </a:xfrm>
        </p:spPr>
        <p:txBody>
          <a:bodyPr>
            <a:noAutofit/>
          </a:bodyPr>
          <a:lstStyle>
            <a:lvl1pPr>
              <a:defRPr sz="2000">
                <a:solidFill>
                  <a:schemeClr val="accent1"/>
                </a:solidFill>
                <a:latin typeface="+mj-lt"/>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stStyle>
          <a:p>
            <a:pPr lvl="0"/>
            <a:r>
              <a:rPr lang="en-AU" noProof="0"/>
              <a:t>Subtitle</a:t>
            </a:r>
          </a:p>
        </p:txBody>
      </p:sp>
      <p:sp>
        <p:nvSpPr>
          <p:cNvPr id="5" name="Text Placeholder 4">
            <a:extLst>
              <a:ext uri="{FF2B5EF4-FFF2-40B4-BE49-F238E27FC236}">
                <a16:creationId xmlns:a16="http://schemas.microsoft.com/office/drawing/2014/main" id="{38EDD08B-0E5C-4DF0-9C56-CC522D170EAA}"/>
              </a:ext>
              <a:ext uri="{C183D7F6-B498-43B3-948B-1728B52AA6E4}">
                <adec:decorative xmlns:adec="http://schemas.microsoft.com/office/drawing/2017/decorative" val="0"/>
              </a:ext>
            </a:extLst>
          </p:cNvPr>
          <p:cNvSpPr>
            <a:spLocks noGrp="1"/>
          </p:cNvSpPr>
          <p:nvPr>
            <p:ph type="body" sz="quarter" idx="11" hasCustomPrompt="1"/>
          </p:nvPr>
        </p:nvSpPr>
        <p:spPr>
          <a:xfrm>
            <a:off x="540000" y="1368311"/>
            <a:ext cx="2880000" cy="2880000"/>
          </a:xfrm>
        </p:spPr>
        <p:txBody>
          <a:bodyPr anchor="t">
            <a:noAutofit/>
          </a:bodyPr>
          <a:lstStyle>
            <a:lvl1pPr algn="l">
              <a:lnSpc>
                <a:spcPct val="80000"/>
              </a:lnSpc>
              <a:spcAft>
                <a:spcPts val="0"/>
              </a:spcAft>
              <a:defRPr sz="19000">
                <a:solidFill>
                  <a:schemeClr val="accent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AU" noProof="0"/>
              <a:t>#</a:t>
            </a:r>
          </a:p>
        </p:txBody>
      </p:sp>
    </p:spTree>
    <p:extLst>
      <p:ext uri="{BB962C8B-B14F-4D97-AF65-F5344CB8AC3E}">
        <p14:creationId xmlns:p14="http://schemas.microsoft.com/office/powerpoint/2010/main" val="3375511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and pullout tex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B6F15D0-AE99-5E95-E10F-E8416680942A}"/>
              </a:ext>
            </a:extLst>
          </p:cNvPr>
          <p:cNvSpPr>
            <a:spLocks noGrp="1"/>
          </p:cNvSpPr>
          <p:nvPr>
            <p:ph type="title"/>
          </p:nvPr>
        </p:nvSpPr>
        <p:spPr>
          <a:xfrm>
            <a:off x="5400000" y="360000"/>
            <a:ext cx="5400000" cy="1008000"/>
          </a:xfrm>
        </p:spPr>
        <p:txBody>
          <a:bodyPr/>
          <a:lstStyle/>
          <a:p>
            <a:r>
              <a:rPr lang="en-GB" noProof="0"/>
              <a:t>Click to edit Master title style</a:t>
            </a:r>
            <a:endParaRPr lang="en-AU" noProof="0"/>
          </a:p>
        </p:txBody>
      </p:sp>
      <p:cxnSp>
        <p:nvCxnSpPr>
          <p:cNvPr id="7" name="Straight Connector 6">
            <a:extLst>
              <a:ext uri="{FF2B5EF4-FFF2-40B4-BE49-F238E27FC236}">
                <a16:creationId xmlns:a16="http://schemas.microsoft.com/office/drawing/2014/main" id="{FDEA8E5D-F9A7-48AC-AF91-6754515E9D1B}"/>
              </a:ext>
              <a:ext uri="{C183D7F6-B498-43B3-948B-1728B52AA6E4}">
                <adec:decorative xmlns:adec="http://schemas.microsoft.com/office/drawing/2017/decorative" val="1"/>
              </a:ext>
            </a:extLst>
          </p:cNvPr>
          <p:cNvCxnSpPr>
            <a:cxnSpLocks/>
          </p:cNvCxnSpPr>
          <p:nvPr userDrawn="1"/>
        </p:nvCxnSpPr>
        <p:spPr>
          <a:xfrm>
            <a:off x="5220000" y="1800000"/>
            <a:ext cx="0" cy="4536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2FAB4FCE-5DFB-4423-ADC8-E6C79ABBEDD2}"/>
              </a:ext>
            </a:extLst>
          </p:cNvPr>
          <p:cNvSpPr>
            <a:spLocks noGrp="1"/>
          </p:cNvSpPr>
          <p:nvPr>
            <p:ph type="body" sz="quarter" idx="14"/>
          </p:nvPr>
        </p:nvSpPr>
        <p:spPr>
          <a:xfrm>
            <a:off x="5400000" y="1800225"/>
            <a:ext cx="6407997" cy="4140000"/>
          </a:xfrm>
        </p:spPr>
        <p:txBody>
          <a:bodyPr>
            <a:noAutofit/>
          </a:bodyPr>
          <a:lstStyle>
            <a:lvl1pPr>
              <a:defRPr sz="3600">
                <a:solidFill>
                  <a:schemeClr val="tx1"/>
                </a:solidFill>
                <a:latin typeface="+mn-lt"/>
              </a:defRPr>
            </a:lvl1pPr>
            <a:lvl2pPr>
              <a:defRPr sz="1800">
                <a:solidFill>
                  <a:schemeClr val="tx1"/>
                </a:solidFill>
                <a:latin typeface="+mn-lt"/>
              </a:defRPr>
            </a:lvl2pPr>
            <a:lvl3pPr>
              <a:defRPr sz="3600">
                <a:solidFill>
                  <a:schemeClr val="bg2"/>
                </a:solidFill>
                <a:latin typeface="+mn-lt"/>
              </a:defRPr>
            </a:lvl3pPr>
            <a:lvl4pPr>
              <a:defRPr sz="3600">
                <a:solidFill>
                  <a:schemeClr val="bg2"/>
                </a:solidFill>
                <a:latin typeface="+mn-lt"/>
              </a:defRPr>
            </a:lvl4pPr>
            <a:lvl5pPr>
              <a:defRPr sz="3600">
                <a:solidFill>
                  <a:schemeClr val="bg2"/>
                </a:solidFill>
                <a:latin typeface="+mn-lt"/>
              </a:defRPr>
            </a:lvl5pPr>
          </a:lstStyle>
          <a:p>
            <a:pPr lvl="0"/>
            <a:r>
              <a:rPr lang="en-GB" noProof="0"/>
              <a:t>Click to edit Master text styles</a:t>
            </a:r>
          </a:p>
          <a:p>
            <a:pPr lvl="1"/>
            <a:r>
              <a:rPr lang="en-GB" noProof="0"/>
              <a:t>Second level</a:t>
            </a:r>
          </a:p>
        </p:txBody>
      </p:sp>
      <p:sp>
        <p:nvSpPr>
          <p:cNvPr id="9" name="Picture Placeholder 8">
            <a:extLst>
              <a:ext uri="{FF2B5EF4-FFF2-40B4-BE49-F238E27FC236}">
                <a16:creationId xmlns:a16="http://schemas.microsoft.com/office/drawing/2014/main" id="{516D7771-B92C-4B57-B3D3-8B15F5B9689C}"/>
              </a:ext>
              <a:ext uri="{C183D7F6-B498-43B3-948B-1728B52AA6E4}">
                <adec:decorative xmlns:adec="http://schemas.microsoft.com/office/drawing/2017/decorative" val="0"/>
              </a:ext>
            </a:extLst>
          </p:cNvPr>
          <p:cNvSpPr>
            <a:spLocks noGrp="1"/>
          </p:cNvSpPr>
          <p:nvPr>
            <p:ph type="pic" sz="quarter" idx="13"/>
          </p:nvPr>
        </p:nvSpPr>
        <p:spPr>
          <a:xfrm>
            <a:off x="0" y="0"/>
            <a:ext cx="5040000" cy="6858000"/>
          </a:xfrm>
        </p:spPr>
        <p:txBody>
          <a:bodyPr/>
          <a:lstStyle/>
          <a:p>
            <a:r>
              <a:rPr lang="en-GB" noProof="0"/>
              <a:t>Click icon to add picture</a:t>
            </a:r>
            <a:endParaRPr lang="en-AU" noProof="0"/>
          </a:p>
        </p:txBody>
      </p:sp>
      <p:sp>
        <p:nvSpPr>
          <p:cNvPr id="13" name="Text Placeholder 12">
            <a:extLst>
              <a:ext uri="{FF2B5EF4-FFF2-40B4-BE49-F238E27FC236}">
                <a16:creationId xmlns:a16="http://schemas.microsoft.com/office/drawing/2014/main" id="{518B06DF-F3D5-44F7-AB62-30A2ED1F46C7}"/>
              </a:ext>
            </a:extLst>
          </p:cNvPr>
          <p:cNvSpPr>
            <a:spLocks noGrp="1"/>
          </p:cNvSpPr>
          <p:nvPr>
            <p:ph type="body" sz="quarter" idx="15" hasCustomPrompt="1"/>
          </p:nvPr>
        </p:nvSpPr>
        <p:spPr>
          <a:xfrm>
            <a:off x="5400000" y="5976000"/>
            <a:ext cx="6407996" cy="360000"/>
          </a:xfrm>
        </p:spPr>
        <p:txBody>
          <a:bodyPr anchor="b">
            <a:noAutofit/>
          </a:bodyPr>
          <a:lstStyle>
            <a:lvl1pPr>
              <a:defRPr sz="1400">
                <a:latin typeface="+mn-lt"/>
              </a:defRPr>
            </a:lvl1pPr>
          </a:lstStyle>
          <a:p>
            <a:pPr lvl="0"/>
            <a:r>
              <a:rPr lang="en-AU" noProof="0"/>
              <a:t>Caption</a:t>
            </a:r>
          </a:p>
        </p:txBody>
      </p:sp>
      <p:sp>
        <p:nvSpPr>
          <p:cNvPr id="3" name="Slide Number Placeholder 3">
            <a:extLst>
              <a:ext uri="{FF2B5EF4-FFF2-40B4-BE49-F238E27FC236}">
                <a16:creationId xmlns:a16="http://schemas.microsoft.com/office/drawing/2014/main" id="{256FB8B4-DBCD-5053-E6A2-C060AC0B9CE1}"/>
              </a:ext>
            </a:extLst>
          </p:cNvPr>
          <p:cNvSpPr>
            <a:spLocks noGrp="1"/>
          </p:cNvSpPr>
          <p:nvPr>
            <p:ph type="sldNum" sz="quarter" idx="10"/>
          </p:nvPr>
        </p:nvSpPr>
        <p:spPr>
          <a:xfrm>
            <a:off x="11124000" y="6493140"/>
            <a:ext cx="720000" cy="180000"/>
          </a:xfrm>
        </p:spPr>
        <p:txBody>
          <a:bodyPr/>
          <a:lstStyle/>
          <a:p>
            <a:fld id="{10A01DC5-1685-4615-8240-15192985C6A2}" type="slidenum">
              <a:rPr lang="en-AU" sz="900" smtClean="0"/>
              <a:pPr/>
              <a:t>‹#›</a:t>
            </a:fld>
            <a:endParaRPr lang="en-AU" sz="900"/>
          </a:p>
        </p:txBody>
      </p:sp>
    </p:spTree>
    <p:extLst>
      <p:ext uri="{BB962C8B-B14F-4D97-AF65-F5344CB8AC3E}">
        <p14:creationId xmlns:p14="http://schemas.microsoft.com/office/powerpoint/2010/main" val="808726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quote">
    <p:spTree>
      <p:nvGrpSpPr>
        <p:cNvPr id="1" name=""/>
        <p:cNvGrpSpPr/>
        <p:nvPr/>
      </p:nvGrpSpPr>
      <p:grpSpPr>
        <a:xfrm>
          <a:off x="0" y="0"/>
          <a:ext cx="0" cy="0"/>
          <a:chOff x="0" y="0"/>
          <a:chExt cx="0" cy="0"/>
        </a:xfrm>
      </p:grpSpPr>
      <p:sp>
        <p:nvSpPr>
          <p:cNvPr id="2" name="Title 1"/>
          <p:cNvSpPr>
            <a:spLocks noGrp="1"/>
          </p:cNvSpPr>
          <p:nvPr>
            <p:ph type="title"/>
          </p:nvPr>
        </p:nvSpPr>
        <p:spPr>
          <a:xfrm>
            <a:off x="360000" y="359998"/>
            <a:ext cx="2520000" cy="5976002"/>
          </a:xfrm>
        </p:spPr>
        <p:txBody>
          <a:bodyPr>
            <a:noAutofit/>
          </a:bodyPr>
          <a:lstStyle>
            <a:lvl1pPr>
              <a:defRPr sz="1800">
                <a:latin typeface="+mj-lt"/>
              </a:defRPr>
            </a:lvl1pPr>
          </a:lstStyle>
          <a:p>
            <a:r>
              <a:rPr lang="en-GB" noProof="0"/>
              <a:t>Click to edit Master title style</a:t>
            </a:r>
            <a:endParaRPr lang="en-AU" noProof="0"/>
          </a:p>
        </p:txBody>
      </p:sp>
      <p:cxnSp>
        <p:nvCxnSpPr>
          <p:cNvPr id="12" name="Straight Connector 11">
            <a:extLst>
              <a:ext uri="{FF2B5EF4-FFF2-40B4-BE49-F238E27FC236}">
                <a16:creationId xmlns:a16="http://schemas.microsoft.com/office/drawing/2014/main" id="{80B8F80F-22E3-47D7-8D99-80BFFDFB35CD}"/>
              </a:ext>
              <a:ext uri="{C183D7F6-B498-43B3-948B-1728B52AA6E4}">
                <adec:decorative xmlns:adec="http://schemas.microsoft.com/office/drawing/2017/decorative" val="1"/>
              </a:ext>
            </a:extLst>
          </p:cNvPr>
          <p:cNvCxnSpPr>
            <a:cxnSpLocks/>
          </p:cNvCxnSpPr>
          <p:nvPr userDrawn="1"/>
        </p:nvCxnSpPr>
        <p:spPr>
          <a:xfrm>
            <a:off x="3096000" y="360000"/>
            <a:ext cx="0" cy="597600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FBCA03EB-CF3D-4096-8D64-2420CB9A078B}"/>
              </a:ext>
            </a:extLst>
          </p:cNvPr>
          <p:cNvSpPr>
            <a:spLocks noGrp="1"/>
          </p:cNvSpPr>
          <p:nvPr>
            <p:ph type="body" sz="quarter" idx="13"/>
          </p:nvPr>
        </p:nvSpPr>
        <p:spPr>
          <a:xfrm>
            <a:off x="3312002" y="360000"/>
            <a:ext cx="7560000" cy="5976000"/>
          </a:xfrm>
        </p:spPr>
        <p:txBody>
          <a:bodyPr numCol="1" spcCol="180000"/>
          <a:lstStyle>
            <a:lvl1pPr>
              <a:defRPr sz="3600"/>
            </a:lvl1pPr>
            <a:lvl2pPr>
              <a:defRPr sz="1800">
                <a:latin typeface="+mn-lt"/>
              </a:defRPr>
            </a:lvl2pPr>
          </a:lstStyle>
          <a:p>
            <a:pPr lvl="0"/>
            <a:r>
              <a:rPr lang="en-GB" noProof="0"/>
              <a:t>Click to edit Master text styles</a:t>
            </a:r>
          </a:p>
          <a:p>
            <a:pPr lvl="1"/>
            <a:r>
              <a:rPr lang="en-GB" noProof="0"/>
              <a:t>Second level</a:t>
            </a:r>
          </a:p>
        </p:txBody>
      </p:sp>
      <p:sp>
        <p:nvSpPr>
          <p:cNvPr id="3" name="Slide Number Placeholder 3">
            <a:extLst>
              <a:ext uri="{FF2B5EF4-FFF2-40B4-BE49-F238E27FC236}">
                <a16:creationId xmlns:a16="http://schemas.microsoft.com/office/drawing/2014/main" id="{74DFB92A-B8D4-6709-F66F-400A40607EEE}"/>
              </a:ext>
            </a:extLst>
          </p:cNvPr>
          <p:cNvSpPr>
            <a:spLocks noGrp="1"/>
          </p:cNvSpPr>
          <p:nvPr>
            <p:ph type="sldNum" sz="quarter" idx="10"/>
          </p:nvPr>
        </p:nvSpPr>
        <p:spPr>
          <a:xfrm>
            <a:off x="11124000" y="6493140"/>
            <a:ext cx="720000" cy="180000"/>
          </a:xfrm>
        </p:spPr>
        <p:txBody>
          <a:bodyPr/>
          <a:lstStyle/>
          <a:p>
            <a:fld id="{10A01DC5-1685-4615-8240-15192985C6A2}" type="slidenum">
              <a:rPr lang="en-AU" sz="900" smtClean="0"/>
              <a:pPr/>
              <a:t>‹#›</a:t>
            </a:fld>
            <a:endParaRPr lang="en-AU" sz="900"/>
          </a:p>
        </p:txBody>
      </p:sp>
    </p:spTree>
    <p:extLst>
      <p:ext uri="{BB962C8B-B14F-4D97-AF65-F5344CB8AC3E}">
        <p14:creationId xmlns:p14="http://schemas.microsoft.com/office/powerpoint/2010/main" val="1261306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column multi-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257F9B-C715-D998-280B-B0490FAB9D0D}"/>
              </a:ext>
            </a:extLst>
          </p:cNvPr>
          <p:cNvSpPr>
            <a:spLocks noGrp="1"/>
          </p:cNvSpPr>
          <p:nvPr>
            <p:ph type="title"/>
          </p:nvPr>
        </p:nvSpPr>
        <p:spPr/>
        <p:txBody>
          <a:bodyPr/>
          <a:lstStyle>
            <a:lvl1pPr>
              <a:defRPr/>
            </a:lvl1pPr>
          </a:lstStyle>
          <a:p>
            <a:r>
              <a:rPr lang="en-GB" noProof="0"/>
              <a:t>Click to edit Master title style</a:t>
            </a:r>
            <a:endParaRPr lang="en-AU" noProof="0"/>
          </a:p>
        </p:txBody>
      </p:sp>
      <p:cxnSp>
        <p:nvCxnSpPr>
          <p:cNvPr id="8" name="Straight Connector 7">
            <a:extLst>
              <a:ext uri="{FF2B5EF4-FFF2-40B4-BE49-F238E27FC236}">
                <a16:creationId xmlns:a16="http://schemas.microsoft.com/office/drawing/2014/main" id="{4220CACA-3621-403A-9123-4490A23AF647}"/>
              </a:ext>
              <a:ext uri="{C183D7F6-B498-43B3-948B-1728B52AA6E4}">
                <adec:decorative xmlns:adec="http://schemas.microsoft.com/office/drawing/2017/decorative" val="1"/>
              </a:ext>
            </a:extLst>
          </p:cNvPr>
          <p:cNvCxnSpPr/>
          <p:nvPr userDrawn="1"/>
        </p:nvCxnSpPr>
        <p:spPr>
          <a:xfrm>
            <a:off x="360000" y="1548000"/>
            <a:ext cx="1148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D33CF678-37C5-4AFF-90FB-A262BBC7A331}"/>
              </a:ext>
            </a:extLst>
          </p:cNvPr>
          <p:cNvSpPr>
            <a:spLocks noGrp="1"/>
          </p:cNvSpPr>
          <p:nvPr>
            <p:ph idx="1"/>
          </p:nvPr>
        </p:nvSpPr>
        <p:spPr>
          <a:xfrm>
            <a:off x="360000" y="1799999"/>
            <a:ext cx="11484000" cy="4320000"/>
          </a:xfrm>
        </p:spPr>
        <p:txBody>
          <a:bodyPr/>
          <a:lstStyle>
            <a:lvl1pPr>
              <a:defRPr>
                <a:latin typeface="+mn-lt"/>
              </a:defRPr>
            </a:lvl1pPr>
            <a:lvl2pPr>
              <a:defRPr/>
            </a:lvl2pPr>
            <a:lvl3pPr>
              <a:defRPr/>
            </a:lvl3pPr>
            <a:lvl4pPr>
              <a:defRPr/>
            </a:lvl4pPr>
            <a:lvl5pPr>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AU" noProof="0"/>
          </a:p>
        </p:txBody>
      </p:sp>
      <p:cxnSp>
        <p:nvCxnSpPr>
          <p:cNvPr id="10" name="Straight Connector 9">
            <a:extLst>
              <a:ext uri="{FF2B5EF4-FFF2-40B4-BE49-F238E27FC236}">
                <a16:creationId xmlns:a16="http://schemas.microsoft.com/office/drawing/2014/main" id="{C1C68106-4483-643D-2F20-EDD5AEDB960D}"/>
              </a:ext>
              <a:ext uri="{C183D7F6-B498-43B3-948B-1728B52AA6E4}">
                <adec:decorative xmlns:adec="http://schemas.microsoft.com/office/drawing/2017/decorative" val="1"/>
              </a:ext>
            </a:extLst>
          </p:cNvPr>
          <p:cNvCxnSpPr/>
          <p:nvPr userDrawn="1"/>
        </p:nvCxnSpPr>
        <p:spPr>
          <a:xfrm>
            <a:off x="360000" y="6300000"/>
            <a:ext cx="1148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Slide Number Placeholder 3">
            <a:extLst>
              <a:ext uri="{FF2B5EF4-FFF2-40B4-BE49-F238E27FC236}">
                <a16:creationId xmlns:a16="http://schemas.microsoft.com/office/drawing/2014/main" id="{69551F2F-E988-9F75-C276-D13B95182348}"/>
              </a:ext>
            </a:extLst>
          </p:cNvPr>
          <p:cNvSpPr>
            <a:spLocks noGrp="1"/>
          </p:cNvSpPr>
          <p:nvPr>
            <p:ph type="sldNum" sz="quarter" idx="10"/>
          </p:nvPr>
        </p:nvSpPr>
        <p:spPr>
          <a:xfrm>
            <a:off x="11124000" y="6493140"/>
            <a:ext cx="720000" cy="180000"/>
          </a:xfrm>
          <a:prstGeom prst="rect">
            <a:avLst/>
          </a:prstGeom>
        </p:spPr>
        <p:txBody>
          <a:bodyPr/>
          <a:lstStyle/>
          <a:p>
            <a:fld id="{10A01DC5-1685-4615-8240-15192985C6A2}" type="slidenum">
              <a:rPr lang="en-AU" sz="900" smtClean="0"/>
              <a:pPr/>
              <a:t>‹#›</a:t>
            </a:fld>
            <a:endParaRPr lang="en-AU" sz="900"/>
          </a:p>
        </p:txBody>
      </p:sp>
    </p:spTree>
    <p:extLst>
      <p:ext uri="{BB962C8B-B14F-4D97-AF65-F5344CB8AC3E}">
        <p14:creationId xmlns:p14="http://schemas.microsoft.com/office/powerpoint/2010/main" val="3757453359"/>
      </p:ext>
    </p:extLst>
  </p:cSld>
  <p:clrMapOvr>
    <a:masterClrMapping/>
  </p:clrMapOvr>
  <p:extLst>
    <p:ext uri="{DCECCB84-F9BA-43D5-87BE-67443E8EF086}">
      <p15:sldGuideLst xmlns:p15="http://schemas.microsoft.com/office/powerpoint/2012/main">
        <p15:guide id="1" orient="horz" pos="4224">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image" Target="../media/image1.png"/><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theme" Target="../theme/theme2.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0000" y="360000"/>
            <a:ext cx="10080000" cy="1008000"/>
          </a:xfrm>
          <a:prstGeom prst="rect">
            <a:avLst/>
          </a:prstGeom>
        </p:spPr>
        <p:txBody>
          <a:bodyPr vert="horz" lIns="0" tIns="0" rIns="0" bIns="0" rtlCol="0" anchor="t">
            <a:noAutofit/>
          </a:bodyPr>
          <a:lstStyle/>
          <a:p>
            <a:r>
              <a:rPr lang="en-GB" noProof="0"/>
              <a:t>Click to edit Master title style</a:t>
            </a:r>
            <a:endParaRPr lang="en-AU" noProof="0"/>
          </a:p>
        </p:txBody>
      </p:sp>
      <p:pic>
        <p:nvPicPr>
          <p:cNvPr id="8" name="Picture 7" descr="NSW Government logo">
            <a:extLst>
              <a:ext uri="{FF2B5EF4-FFF2-40B4-BE49-F238E27FC236}">
                <a16:creationId xmlns:a16="http://schemas.microsoft.com/office/drawing/2014/main" id="{CCBF5FED-71CD-4122-8BE4-CA4C03A99224}"/>
              </a:ext>
            </a:extLst>
          </p:cNvPr>
          <p:cNvPicPr>
            <a:picLocks noChangeAspect="1"/>
          </p:cNvPicPr>
          <p:nvPr userDrawn="1"/>
        </p:nvPicPr>
        <p:blipFill>
          <a:blip r:embed="rId25">
            <a:extLst>
              <a:ext uri="{28A0092B-C50C-407E-A947-70E740481C1C}">
                <a14:useLocalDpi xmlns:a14="http://schemas.microsoft.com/office/drawing/2010/main" val="0"/>
              </a:ext>
            </a:extLst>
          </a:blip>
          <a:srcRect/>
          <a:stretch/>
        </p:blipFill>
        <p:spPr>
          <a:xfrm>
            <a:off x="11214000" y="360321"/>
            <a:ext cx="630000" cy="684882"/>
          </a:xfrm>
          <a:prstGeom prst="rect">
            <a:avLst/>
          </a:prstGeom>
        </p:spPr>
      </p:pic>
      <p:sp>
        <p:nvSpPr>
          <p:cNvPr id="3" name="Text Placeholder 2"/>
          <p:cNvSpPr>
            <a:spLocks noGrp="1"/>
          </p:cNvSpPr>
          <p:nvPr>
            <p:ph type="body" idx="1"/>
          </p:nvPr>
        </p:nvSpPr>
        <p:spPr>
          <a:xfrm>
            <a:off x="360000" y="1620000"/>
            <a:ext cx="11484000" cy="4536000"/>
          </a:xfrm>
          <a:prstGeom prst="rect">
            <a:avLst/>
          </a:prstGeom>
        </p:spPr>
        <p:txBody>
          <a:bodyPr vert="horz" lIns="0" tIns="0" rIns="0" bIns="0" rtlCol="0">
            <a:no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AU" noProof="0"/>
          </a:p>
        </p:txBody>
      </p:sp>
      <p:sp>
        <p:nvSpPr>
          <p:cNvPr id="4" name="Slide Number Placeholder 3">
            <a:extLst>
              <a:ext uri="{FF2B5EF4-FFF2-40B4-BE49-F238E27FC236}">
                <a16:creationId xmlns:a16="http://schemas.microsoft.com/office/drawing/2014/main" id="{6010E58F-C4AC-F42A-D9CF-1BFA55979DF6}"/>
              </a:ext>
            </a:extLst>
          </p:cNvPr>
          <p:cNvSpPr>
            <a:spLocks noGrp="1"/>
          </p:cNvSpPr>
          <p:nvPr>
            <p:ph type="sldNum" sz="quarter" idx="4"/>
          </p:nvPr>
        </p:nvSpPr>
        <p:spPr>
          <a:xfrm>
            <a:off x="11124000" y="6493140"/>
            <a:ext cx="720000" cy="180000"/>
          </a:xfrm>
          <a:prstGeom prst="rect">
            <a:avLst/>
          </a:prstGeom>
        </p:spPr>
        <p:txBody>
          <a:bodyPr lIns="0" tIns="0" rIns="0" bIns="0"/>
          <a:lstStyle>
            <a:lvl1pPr algn="r">
              <a:defRPr/>
            </a:lvl1pPr>
          </a:lstStyle>
          <a:p>
            <a:fld id="{10A01DC5-1685-4615-8240-15192985C6A2}" type="slidenum">
              <a:rPr lang="en-AU" sz="900" smtClean="0"/>
              <a:pPr/>
              <a:t>‹#›</a:t>
            </a:fld>
            <a:endParaRPr lang="en-AU" sz="900"/>
          </a:p>
        </p:txBody>
      </p:sp>
    </p:spTree>
    <p:extLst>
      <p:ext uri="{BB962C8B-B14F-4D97-AF65-F5344CB8AC3E}">
        <p14:creationId xmlns:p14="http://schemas.microsoft.com/office/powerpoint/2010/main" val="413049798"/>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 id="2147483807" r:id="rId18"/>
    <p:sldLayoutId id="2147483808" r:id="rId19"/>
    <p:sldLayoutId id="2147483809" r:id="rId20"/>
    <p:sldLayoutId id="2147483810" r:id="rId21"/>
    <p:sldLayoutId id="2147483811" r:id="rId22"/>
    <p:sldLayoutId id="2147483812" r:id="rId23"/>
  </p:sldLayoutIdLst>
  <p:hf hdr="0" dt="0"/>
  <p:txStyles>
    <p:titleStyle>
      <a:lvl1pPr algn="l" defTabSz="91437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0000" y="360000"/>
            <a:ext cx="10080000" cy="1008000"/>
          </a:xfrm>
          <a:prstGeom prst="rect">
            <a:avLst/>
          </a:prstGeom>
        </p:spPr>
        <p:txBody>
          <a:bodyPr vert="horz" lIns="0" tIns="0" rIns="0" bIns="0" rtlCol="0" anchor="t">
            <a:noAutofit/>
          </a:bodyPr>
          <a:lstStyle/>
          <a:p>
            <a:r>
              <a:rPr lang="en-GB" noProof="0"/>
              <a:t>Click to edit Master title style</a:t>
            </a:r>
            <a:endParaRPr lang="en-AU" noProof="0"/>
          </a:p>
        </p:txBody>
      </p:sp>
      <p:pic>
        <p:nvPicPr>
          <p:cNvPr id="8" name="Picture 7" descr="NSW Government logo">
            <a:extLst>
              <a:ext uri="{FF2B5EF4-FFF2-40B4-BE49-F238E27FC236}">
                <a16:creationId xmlns:a16="http://schemas.microsoft.com/office/drawing/2014/main" id="{CCBF5FED-71CD-4122-8BE4-CA4C03A99224}"/>
              </a:ext>
            </a:extLst>
          </p:cNvPr>
          <p:cNvPicPr>
            <a:picLocks noChangeAspect="1"/>
          </p:cNvPicPr>
          <p:nvPr userDrawn="1"/>
        </p:nvPicPr>
        <p:blipFill>
          <a:blip r:embed="rId24">
            <a:extLst>
              <a:ext uri="{28A0092B-C50C-407E-A947-70E740481C1C}">
                <a14:useLocalDpi xmlns:a14="http://schemas.microsoft.com/office/drawing/2010/main" val="0"/>
              </a:ext>
            </a:extLst>
          </a:blip>
          <a:srcRect/>
          <a:stretch/>
        </p:blipFill>
        <p:spPr>
          <a:xfrm>
            <a:off x="11214000" y="360321"/>
            <a:ext cx="630000" cy="684882"/>
          </a:xfrm>
          <a:prstGeom prst="rect">
            <a:avLst/>
          </a:prstGeom>
        </p:spPr>
      </p:pic>
      <p:sp>
        <p:nvSpPr>
          <p:cNvPr id="3" name="Text Placeholder 2"/>
          <p:cNvSpPr>
            <a:spLocks noGrp="1"/>
          </p:cNvSpPr>
          <p:nvPr>
            <p:ph type="body" idx="1"/>
          </p:nvPr>
        </p:nvSpPr>
        <p:spPr>
          <a:xfrm>
            <a:off x="360000" y="1620000"/>
            <a:ext cx="11484000" cy="4536000"/>
          </a:xfrm>
          <a:prstGeom prst="rect">
            <a:avLst/>
          </a:prstGeom>
        </p:spPr>
        <p:txBody>
          <a:bodyPr vert="horz" lIns="0" tIns="0" rIns="0" bIns="0" rtlCol="0">
            <a:no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AU" noProof="0"/>
          </a:p>
        </p:txBody>
      </p:sp>
      <p:sp>
        <p:nvSpPr>
          <p:cNvPr id="4" name="Slide Number Placeholder 3">
            <a:extLst>
              <a:ext uri="{FF2B5EF4-FFF2-40B4-BE49-F238E27FC236}">
                <a16:creationId xmlns:a16="http://schemas.microsoft.com/office/drawing/2014/main" id="{8E195D59-D0EA-49A8-1F9E-4A0021D1D83F}"/>
              </a:ext>
            </a:extLst>
          </p:cNvPr>
          <p:cNvSpPr>
            <a:spLocks noGrp="1"/>
          </p:cNvSpPr>
          <p:nvPr>
            <p:ph type="sldNum" sz="quarter" idx="4"/>
          </p:nvPr>
        </p:nvSpPr>
        <p:spPr>
          <a:xfrm>
            <a:off x="11124000" y="6493140"/>
            <a:ext cx="720000" cy="180000"/>
          </a:xfrm>
          <a:prstGeom prst="rect">
            <a:avLst/>
          </a:prstGeom>
        </p:spPr>
        <p:txBody>
          <a:bodyPr lIns="0" tIns="0" rIns="0" bIns="0"/>
          <a:lstStyle>
            <a:lvl1pPr algn="r">
              <a:defRPr/>
            </a:lvl1pPr>
          </a:lstStyle>
          <a:p>
            <a:fld id="{10A01DC5-1685-4615-8240-15192985C6A2}" type="slidenum">
              <a:rPr lang="en-AU" sz="900" smtClean="0"/>
              <a:pPr/>
              <a:t>‹#›</a:t>
            </a:fld>
            <a:endParaRPr lang="en-AU" sz="900"/>
          </a:p>
        </p:txBody>
      </p:sp>
    </p:spTree>
    <p:extLst>
      <p:ext uri="{BB962C8B-B14F-4D97-AF65-F5344CB8AC3E}">
        <p14:creationId xmlns:p14="http://schemas.microsoft.com/office/powerpoint/2010/main" val="1769879188"/>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 id="2147483826" r:id="rId13"/>
    <p:sldLayoutId id="2147483827" r:id="rId14"/>
    <p:sldLayoutId id="2147483828" r:id="rId15"/>
    <p:sldLayoutId id="2147483829" r:id="rId16"/>
    <p:sldLayoutId id="2147483830" r:id="rId17"/>
    <p:sldLayoutId id="2147483831" r:id="rId18"/>
    <p:sldLayoutId id="2147483832" r:id="rId19"/>
    <p:sldLayoutId id="2147483833" r:id="rId20"/>
    <p:sldLayoutId id="2147483834" r:id="rId21"/>
    <p:sldLayoutId id="2147483835" r:id="rId22"/>
  </p:sldLayoutIdLst>
  <p:hf hdr="0" dt="0"/>
  <p:txStyles>
    <p:titleStyle>
      <a:lvl1pPr algn="l" defTabSz="91437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NSW Government logo">
            <a:extLst>
              <a:ext uri="{FF2B5EF4-FFF2-40B4-BE49-F238E27FC236}">
                <a16:creationId xmlns:a16="http://schemas.microsoft.com/office/drawing/2014/main" id="{C03B3BBA-B5A3-4BE5-B8CA-01F7529EBF8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5150837" y="2401500"/>
            <a:ext cx="1890326" cy="2055000"/>
          </a:xfrm>
          <a:prstGeom prst="rect">
            <a:avLst/>
          </a:prstGeom>
        </p:spPr>
      </p:pic>
    </p:spTree>
    <p:extLst>
      <p:ext uri="{BB962C8B-B14F-4D97-AF65-F5344CB8AC3E}">
        <p14:creationId xmlns:p14="http://schemas.microsoft.com/office/powerpoint/2010/main" val="1637955028"/>
      </p:ext>
    </p:extLst>
  </p:cSld>
  <p:clrMap bg1="lt1" tx1="dk1" bg2="lt2" tx2="dk2" accent1="accent1" accent2="accent2" accent3="accent3" accent4="accent4" accent5="accent5" accent6="accent6" hlink="hlink" folHlink="folHlink"/>
  <p:sldLayoutIdLst>
    <p:sldLayoutId id="214748383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image" Target="../media/image19.svg"/><Relationship Id="rId7" Type="http://schemas.openxmlformats.org/officeDocument/2006/relationships/image" Target="../media/image5.svg"/><Relationship Id="rId2" Type="http://schemas.openxmlformats.org/officeDocument/2006/relationships/image" Target="../media/image18.png"/><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image" Target="../media/image21.sv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hyperlink" Target="https://www.ombo.nsw.gov.au/guidance-for-agencies/automated-decision-making-in-the-public-sector" TargetMode="Externa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3.svg"/><Relationship Id="rId7" Type="http://schemas.openxmlformats.org/officeDocument/2006/relationships/image" Target="../media/image5.svg"/><Relationship Id="rId2" Type="http://schemas.openxmlformats.org/officeDocument/2006/relationships/image" Target="../media/image22.png"/><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image" Target="../media/image25.sv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10.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mailto:ICTServices@customerservice.nsw.gov.au"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hyperlink" Target="https://www.legislation.gov.au/C2004A01302/latest/versions" TargetMode="External"/><Relationship Id="rId7" Type="http://schemas.openxmlformats.org/officeDocument/2006/relationships/image" Target="../media/image4.png"/><Relationship Id="rId2" Type="http://schemas.openxmlformats.org/officeDocument/2006/relationships/hyperlink" Target="http://www.comlaw.gov.au/Series/C2004A03366" TargetMode="External"/><Relationship Id="rId1" Type="http://schemas.openxmlformats.org/officeDocument/2006/relationships/slideLayout" Target="../slideLayouts/slideLayout10.xml"/><Relationship Id="rId6" Type="http://schemas.openxmlformats.org/officeDocument/2006/relationships/hyperlink" Target="https://www.ag.gov.au/rights-and-protections/human-rights-and-anti-discrimination/human-rights-scrutiny/public-sector-guidance-sheets" TargetMode="External"/><Relationship Id="rId5" Type="http://schemas.openxmlformats.org/officeDocument/2006/relationships/hyperlink" Target="https://humanrights.gov.au/" TargetMode="External"/><Relationship Id="rId4" Type="http://schemas.openxmlformats.org/officeDocument/2006/relationships/hyperlink" Target="https://legislation.nsw.gov.au/view/html/inforce/current/act-1977-048"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hyperlink" Target="https://data.nsw.gov.au/data-governance-toolkit-0/module-6-assigning-roles-and-responsibilitie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7.svg"/></Relationships>
</file>

<file path=ppt/slides/_rels/slide25.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6.png"/><Relationship Id="rId7"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7.sv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7.svg"/></Relationships>
</file>

<file path=ppt/slides/_rels/slide27.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5.svg"/><Relationship Id="rId2" Type="http://schemas.openxmlformats.org/officeDocument/2006/relationships/image" Target="../media/image6.png"/><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image" Target="../media/image29.sv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5.svg"/><Relationship Id="rId2" Type="http://schemas.openxmlformats.org/officeDocument/2006/relationships/image" Target="../media/image6.png"/><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image" Target="../media/image29.sv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31.svg"/><Relationship Id="rId2" Type="http://schemas.openxmlformats.org/officeDocument/2006/relationships/image" Target="../media/image6.png"/><Relationship Id="rId1" Type="http://schemas.openxmlformats.org/officeDocument/2006/relationships/slideLayout" Target="../slideLayouts/slideLayout10.xml"/><Relationship Id="rId6" Type="http://schemas.openxmlformats.org/officeDocument/2006/relationships/image" Target="../media/image30.png"/><Relationship Id="rId5" Type="http://schemas.openxmlformats.org/officeDocument/2006/relationships/image" Target="../media/image29.sv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0.xml"/><Relationship Id="rId5" Type="http://schemas.openxmlformats.org/officeDocument/2006/relationships/image" Target="../media/image29.sv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5.svg"/><Relationship Id="rId2" Type="http://schemas.openxmlformats.org/officeDocument/2006/relationships/image" Target="../media/image6.png"/><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image" Target="../media/image29.svg"/><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7.svg"/><Relationship Id="rId7"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0.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hyperlink" Target="https://humanrights.gov.au/"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5.svg"/><Relationship Id="rId2" Type="http://schemas.openxmlformats.org/officeDocument/2006/relationships/image" Target="../media/image6.png"/><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image" Target="../media/image29.sv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8.png"/><Relationship Id="rId7"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9.svg"/></Relationships>
</file>

<file path=ppt/slides/_rels/slide3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0.xml"/><Relationship Id="rId5" Type="http://schemas.openxmlformats.org/officeDocument/2006/relationships/image" Target="../media/image29.svg"/><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29.svg"/><Relationship Id="rId7" Type="http://schemas.openxmlformats.org/officeDocument/2006/relationships/image" Target="../media/image9.svg"/><Relationship Id="rId2" Type="http://schemas.openxmlformats.org/officeDocument/2006/relationships/image" Target="../media/image28.png"/><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5.sv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29.svg"/><Relationship Id="rId7" Type="http://schemas.openxmlformats.org/officeDocument/2006/relationships/image" Target="../media/image9.svg"/><Relationship Id="rId2" Type="http://schemas.openxmlformats.org/officeDocument/2006/relationships/image" Target="../media/image28.png"/><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5.svg"/><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0.xml"/><Relationship Id="rId5" Type="http://schemas.openxmlformats.org/officeDocument/2006/relationships/image" Target="../media/image9.sv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29.svg"/><Relationship Id="rId7" Type="http://schemas.openxmlformats.org/officeDocument/2006/relationships/image" Target="../media/image9.svg"/><Relationship Id="rId2" Type="http://schemas.openxmlformats.org/officeDocument/2006/relationships/image" Target="../media/image28.png"/><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5.svg"/><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29.svg"/><Relationship Id="rId7" Type="http://schemas.openxmlformats.org/officeDocument/2006/relationships/image" Target="../media/image9.svg"/><Relationship Id="rId2" Type="http://schemas.openxmlformats.org/officeDocument/2006/relationships/image" Target="../media/image28.png"/><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5.svg"/><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29.svg"/><Relationship Id="rId7" Type="http://schemas.openxmlformats.org/officeDocument/2006/relationships/image" Target="../media/image9.svg"/><Relationship Id="rId2" Type="http://schemas.openxmlformats.org/officeDocument/2006/relationships/image" Target="../media/image28.png"/><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5.svg"/><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29.svg"/></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11.svg"/></Relationships>
</file>

<file path=ppt/slides/_rels/slide46.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9.svg"/><Relationship Id="rId7" Type="http://schemas.openxmlformats.org/officeDocument/2006/relationships/image" Target="../media/image4.png"/><Relationship Id="rId2" Type="http://schemas.openxmlformats.org/officeDocument/2006/relationships/image" Target="../media/image28.png"/><Relationship Id="rId1" Type="http://schemas.openxmlformats.org/officeDocument/2006/relationships/slideLayout" Target="../slideLayouts/slideLayout10.xml"/><Relationship Id="rId6" Type="http://schemas.openxmlformats.org/officeDocument/2006/relationships/hyperlink" Target="https://www.digital.nsw.gov.au/digital-service-toolkit/design-standards/respect-privacy-and-maintain-security/secure-digital" TargetMode="External"/><Relationship Id="rId5" Type="http://schemas.openxmlformats.org/officeDocument/2006/relationships/hyperlink" Target="https://www.ipc.nsw.gov.au/about-us/contact-us" TargetMode="External"/><Relationship Id="rId10" Type="http://schemas.openxmlformats.org/officeDocument/2006/relationships/image" Target="../media/image11.svg"/><Relationship Id="rId4" Type="http://schemas.openxmlformats.org/officeDocument/2006/relationships/hyperlink" Target="https://www.ipc.nsw.gov.au/fact-sheet-privacy-design" TargetMode="External"/><Relationship Id="rId9" Type="http://schemas.openxmlformats.org/officeDocument/2006/relationships/image" Target="../media/image10.png"/></Relationships>
</file>

<file path=ppt/slides/_rels/slide47.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29.svg"/><Relationship Id="rId7" Type="http://schemas.openxmlformats.org/officeDocument/2006/relationships/image" Target="../media/image10.png"/><Relationship Id="rId2" Type="http://schemas.openxmlformats.org/officeDocument/2006/relationships/image" Target="../media/image28.png"/><Relationship Id="rId1" Type="http://schemas.openxmlformats.org/officeDocument/2006/relationships/slideLayout" Target="../slideLayouts/slideLayout10.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www.ipc.nsw.gov.au/guide-privacy-impact-assessments-nsw" TargetMode="External"/></Relationships>
</file>

<file path=ppt/slides/_rels/slide4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hyperlink" Target="https://www.ipc.nsw.gov.au/fact-sheet-reasonably-ascertainable-identity" TargetMode="External"/><Relationship Id="rId7" Type="http://schemas.openxmlformats.org/officeDocument/2006/relationships/image" Target="../media/image11.svg"/><Relationship Id="rId2" Type="http://schemas.openxmlformats.org/officeDocument/2006/relationships/hyperlink" Target="https://legislation.nsw.gov.au/view/html/inforce/current/act-1998-133" TargetMode="Externa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29.svg"/></Relationships>
</file>

<file path=ppt/slides/_rels/slide4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9.svg"/><Relationship Id="rId7" Type="http://schemas.openxmlformats.org/officeDocument/2006/relationships/image" Target="../media/image5.svg"/><Relationship Id="rId2" Type="http://schemas.openxmlformats.org/officeDocument/2006/relationships/image" Target="../media/image28.png"/><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hyperlink" Target="https://www.digital.nsw.gov.au/transformation/cyber-security" TargetMode="External"/><Relationship Id="rId4" Type="http://schemas.openxmlformats.org/officeDocument/2006/relationships/hyperlink" Target="https://www.digital.nsw.gov.au/policy/cyber-security-policy" TargetMode="External"/><Relationship Id="rId9" Type="http://schemas.openxmlformats.org/officeDocument/2006/relationships/image" Target="../media/image11.svg"/></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9.xml"/></Relationships>
</file>

<file path=ppt/slides/_rels/slide50.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29.svg"/><Relationship Id="rId7" Type="http://schemas.openxmlformats.org/officeDocument/2006/relationships/image" Target="../media/image10.png"/><Relationship Id="rId2" Type="http://schemas.openxmlformats.org/officeDocument/2006/relationships/image" Target="../media/image28.png"/><Relationship Id="rId1" Type="http://schemas.openxmlformats.org/officeDocument/2006/relationships/slideLayout" Target="../slideLayouts/slideLayout10.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www.digital.nsw.gov.au/policy/managing-data-information/information-classification-labelling-and-handling-guidelines" TargetMode="External"/></Relationships>
</file>

<file path=ppt/slides/_rels/slide5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9.svg"/></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9.svg"/></Relationships>
</file>

<file path=ppt/slides/_rels/slide54.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2.png"/><Relationship Id="rId7"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13.svg"/></Relationships>
</file>

<file path=ppt/slides/_rels/slide55.xml.rels><?xml version="1.0" encoding="UTF-8" standalone="yes"?>
<Relationships xmlns="http://schemas.openxmlformats.org/package/2006/relationships"><Relationship Id="rId3" Type="http://schemas.openxmlformats.org/officeDocument/2006/relationships/image" Target="../media/image29.svg"/><Relationship Id="rId7" Type="http://schemas.openxmlformats.org/officeDocument/2006/relationships/image" Target="../media/image13.svg"/><Relationship Id="rId2" Type="http://schemas.openxmlformats.org/officeDocument/2006/relationships/image" Target="../media/image28.png"/><Relationship Id="rId1" Type="http://schemas.openxmlformats.org/officeDocument/2006/relationships/slideLayout" Target="../slideLayouts/slideLayout10.xml"/><Relationship Id="rId6" Type="http://schemas.openxmlformats.org/officeDocument/2006/relationships/image" Target="../media/image12.png"/><Relationship Id="rId5" Type="http://schemas.openxmlformats.org/officeDocument/2006/relationships/image" Target="../media/image5.svg"/><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image" Target="../media/image29.svg"/><Relationship Id="rId7" Type="http://schemas.openxmlformats.org/officeDocument/2006/relationships/image" Target="../media/image13.svg"/><Relationship Id="rId2" Type="http://schemas.openxmlformats.org/officeDocument/2006/relationships/image" Target="../media/image28.png"/><Relationship Id="rId1" Type="http://schemas.openxmlformats.org/officeDocument/2006/relationships/slideLayout" Target="../slideLayouts/slideLayout10.xml"/><Relationship Id="rId6" Type="http://schemas.openxmlformats.org/officeDocument/2006/relationships/image" Target="../media/image12.png"/><Relationship Id="rId5" Type="http://schemas.openxmlformats.org/officeDocument/2006/relationships/image" Target="../media/image5.svg"/><Relationship Id="rId4" Type="http://schemas.openxmlformats.org/officeDocument/2006/relationships/image" Target="../media/image4.png"/></Relationships>
</file>

<file path=ppt/slides/_rels/slide57.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2.png"/><Relationship Id="rId7"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13.svg"/></Relationships>
</file>

<file path=ppt/slides/_rels/slide5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15.svg"/></Relationships>
</file>

<file path=ppt/slides/_rels/slide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29.svg"/></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3" Type="http://schemas.openxmlformats.org/officeDocument/2006/relationships/image" Target="../media/image29.svg"/><Relationship Id="rId7" Type="http://schemas.openxmlformats.org/officeDocument/2006/relationships/image" Target="../media/image15.svg"/><Relationship Id="rId2" Type="http://schemas.openxmlformats.org/officeDocument/2006/relationships/image" Target="../media/image28.png"/><Relationship Id="rId1" Type="http://schemas.openxmlformats.org/officeDocument/2006/relationships/slideLayout" Target="../slideLayouts/slideLayout10.xml"/><Relationship Id="rId6" Type="http://schemas.openxmlformats.org/officeDocument/2006/relationships/image" Target="../media/image14.png"/><Relationship Id="rId5" Type="http://schemas.openxmlformats.org/officeDocument/2006/relationships/image" Target="../media/image5.svg"/><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3" Type="http://schemas.openxmlformats.org/officeDocument/2006/relationships/image" Target="../media/image29.svg"/><Relationship Id="rId7" Type="http://schemas.openxmlformats.org/officeDocument/2006/relationships/image" Target="../media/image15.svg"/><Relationship Id="rId2" Type="http://schemas.openxmlformats.org/officeDocument/2006/relationships/image" Target="../media/image28.png"/><Relationship Id="rId1" Type="http://schemas.openxmlformats.org/officeDocument/2006/relationships/slideLayout" Target="../slideLayouts/slideLayout10.xml"/><Relationship Id="rId6" Type="http://schemas.openxmlformats.org/officeDocument/2006/relationships/image" Target="../media/image14.png"/><Relationship Id="rId5" Type="http://schemas.openxmlformats.org/officeDocument/2006/relationships/image" Target="../media/image5.svg"/><Relationship Id="rId4" Type="http://schemas.openxmlformats.org/officeDocument/2006/relationships/image" Target="../media/image4.png"/></Relationships>
</file>

<file path=ppt/slides/_rels/slide6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hyperlink" Target="https://legislation.nsw.gov.au/view/html/inforce/current/act-1998-133" TargetMode="External"/><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18.xml"/><Relationship Id="rId1" Type="http://schemas.openxmlformats.org/officeDocument/2006/relationships/slideLayout" Target="../slideLayouts/slideLayout10.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hyperlink" Target="https://www.nsw.gov.au/customer-service/who-we-are/access-to-information/gipa-act-request-access-to-information" TargetMode="External"/><Relationship Id="rId9" Type="http://schemas.openxmlformats.org/officeDocument/2006/relationships/image" Target="../media/image10.png"/><Relationship Id="rId14" Type="http://schemas.openxmlformats.org/officeDocument/2006/relationships/image" Target="../media/image15.svg"/></Relationships>
</file>

<file path=ppt/slides/_rels/slide6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9.xml"/></Relationships>
</file>

<file path=ppt/slides/_rels/slide6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0.xml"/><Relationship Id="rId5" Type="http://schemas.openxmlformats.org/officeDocument/2006/relationships/image" Target="../media/image5.svg"/><Relationship Id="rId4" Type="http://schemas.openxmlformats.org/officeDocument/2006/relationships/image" Target="../media/image4.png"/></Relationships>
</file>

<file path=ppt/slides/_rels/slide66.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0.xml"/><Relationship Id="rId5" Type="http://schemas.openxmlformats.org/officeDocument/2006/relationships/image" Target="../media/image5.svg"/><Relationship Id="rId4" Type="http://schemas.openxmlformats.org/officeDocument/2006/relationships/image" Target="../media/image4.png"/></Relationships>
</file>

<file path=ppt/slides/_rels/slide6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0.xml"/><Relationship Id="rId5" Type="http://schemas.openxmlformats.org/officeDocument/2006/relationships/image" Target="../media/image5.svg"/><Relationship Id="rId4" Type="http://schemas.openxmlformats.org/officeDocument/2006/relationships/image" Target="../media/image4.png"/></Relationships>
</file>

<file path=ppt/slides/_rels/slide68.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0.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www.digital.nsw.gov.au/policy/artificial-intelligence/artificial-intelligence-strategy/procurement" TargetMode="External"/></Relationships>
</file>

<file path=ppt/slides/_rels/slide6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9.svg"/><Relationship Id="rId7" Type="http://schemas.openxmlformats.org/officeDocument/2006/relationships/hyperlink" Target="https://info.buy.nsw.gov.au/resources/assessing-risk-in-ictdigital-sourcing-guidelines" TargetMode="External"/><Relationship Id="rId2" Type="http://schemas.openxmlformats.org/officeDocument/2006/relationships/image" Target="../media/image28.png"/><Relationship Id="rId1" Type="http://schemas.openxmlformats.org/officeDocument/2006/relationships/slideLayout" Target="../slideLayouts/slideLayout10.xml"/><Relationship Id="rId6" Type="http://schemas.openxmlformats.org/officeDocument/2006/relationships/hyperlink" Target="https://www.digital.nsw.gov.au/policy/artificial-intelligence/artificial-intelligence-strategy/procurement" TargetMode="External"/><Relationship Id="rId5" Type="http://schemas.openxmlformats.org/officeDocument/2006/relationships/hyperlink" Target="https://info.buy.nsw.gov.au/resources/micta-icta" TargetMode="External"/><Relationship Id="rId4" Type="http://schemas.openxmlformats.org/officeDocument/2006/relationships/hyperlink" Target="https://info.buy.nsw.gov.au/resources/core-and-contracts" TargetMode="External"/><Relationship Id="rId9" Type="http://schemas.openxmlformats.org/officeDocument/2006/relationships/image" Target="../media/image5.sv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hyperlink" Target="https://www.digital.nsw.gov.au/policy/artificial-intelligence/artificial-intelligence-ethics-policy/mandatory-ethical-principles" TargetMode="External"/><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hyperlink" Target="https://www.ipc.nsw.gov.au/privacy/nsw-privacy-laws/ppip#:~:text=The%20Privacy%20and%20Personal%20Information,of%20the%20NSW%20Privacy%20Commissioner." TargetMode="External"/><Relationship Id="rId15" Type="http://schemas.openxmlformats.org/officeDocument/2006/relationships/image" Target="../media/image15.svg"/><Relationship Id="rId10" Type="http://schemas.openxmlformats.org/officeDocument/2006/relationships/image" Target="../media/image10.png"/><Relationship Id="rId4" Type="http://schemas.openxmlformats.org/officeDocument/2006/relationships/hyperlink" Target="https://legislation.nsw.gov.au/view/html/inforce/current/act-2009-052" TargetMode="External"/><Relationship Id="rId9" Type="http://schemas.openxmlformats.org/officeDocument/2006/relationships/image" Target="../media/image9.svg"/><Relationship Id="rId14" Type="http://schemas.openxmlformats.org/officeDocument/2006/relationships/image" Target="../media/image14.png"/></Relationships>
</file>

<file path=ppt/slides/_rels/slide70.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0.xml"/><Relationship Id="rId5" Type="http://schemas.openxmlformats.org/officeDocument/2006/relationships/image" Target="../media/image5.svg"/><Relationship Id="rId4" Type="http://schemas.openxmlformats.org/officeDocument/2006/relationships/image" Target="../media/image4.png"/></Relationships>
</file>

<file path=ppt/slides/_rels/slide71.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0.xml"/><Relationship Id="rId5" Type="http://schemas.openxmlformats.org/officeDocument/2006/relationships/image" Target="../media/image5.svg"/><Relationship Id="rId4" Type="http://schemas.openxmlformats.org/officeDocument/2006/relationships/image" Target="../media/image4.png"/></Relationships>
</file>

<file path=ppt/slides/_rels/slide7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9.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9.xml"/></Relationships>
</file>

<file path=ppt/slides/_rels/slide78.xml.rels><?xml version="1.0" encoding="UTF-8" standalone="yes"?>
<Relationships xmlns="http://schemas.openxmlformats.org/package/2006/relationships"><Relationship Id="rId8" Type="http://schemas.openxmlformats.org/officeDocument/2006/relationships/hyperlink" Target="https://www.nsw.gov.au/customer-service/publications-and-reports/benefits-realisation-management-framework" TargetMode="External"/><Relationship Id="rId13" Type="http://schemas.openxmlformats.org/officeDocument/2006/relationships/hyperlink" Target="https://data.nsw.gov.au/blog/nsw-government-data-strategy" TargetMode="External"/><Relationship Id="rId18" Type="http://schemas.openxmlformats.org/officeDocument/2006/relationships/hyperlink" Target="https://www.nsw.gov.au/departments-and-agencies/customer-service/publications-and-reports/benefits-realisation-management-framework" TargetMode="External"/><Relationship Id="rId3" Type="http://schemas.openxmlformats.org/officeDocument/2006/relationships/hyperlink" Target="https://www.digital.nsw.gov.au/policy/artificial-intelligence-ai/ai-strategy" TargetMode="External"/><Relationship Id="rId21" Type="http://schemas.openxmlformats.org/officeDocument/2006/relationships/hyperlink" Target="https://aus01.safelinks.protection.outlook.com/?url=https%3A%2F%2Facademic.oup.com%2Fjiel%2Farticle%2F26%2F2%2F233%2F7071723&amp;data=05%7C01%7CIan.Oppermann%40customerservice.nsw.gov.au%7C104d798211e64060cf8108dbe681c477%7C1ef97a68e8ab44eda16db579fe2d7cd8%7C0%7C0%7C638357217263103735%7CUnknown%7CTWFpbGZsb3d8eyJWIjoiMC4wLjAwMDAiLCJQIjoiV2luMzIiLCJBTiI6Ik1haWwiLCJXVCI6Mn0%3D%7C3000%7C%7C%7C&amp;sdata=btCoqZwjmbT96444FEV30risnX5hX%2BGf%2FL3edhwLRuk%3D&amp;reserved=0" TargetMode="External"/><Relationship Id="rId7" Type="http://schemas.openxmlformats.org/officeDocument/2006/relationships/hyperlink" Target="https://www.digital.nsw.gov.au/ict-assurance" TargetMode="External"/><Relationship Id="rId12" Type="http://schemas.openxmlformats.org/officeDocument/2006/relationships/hyperlink" Target="https://www.ipc.nsw.gov.au/guide-privacy-impact-assessments-nsw" TargetMode="External"/><Relationship Id="rId17" Type="http://schemas.openxmlformats.org/officeDocument/2006/relationships/hyperlink" Target="https://www.ombo.nsw.gov.au/guidance-for-agencies/automated-decision-making-in-the-public-sector/how-administrative-law-relates-to-automation-technologie" TargetMode="External"/><Relationship Id="rId2" Type="http://schemas.openxmlformats.org/officeDocument/2006/relationships/notesSlide" Target="../notesSlides/notesSlide20.xml"/><Relationship Id="rId16" Type="http://schemas.openxmlformats.org/officeDocument/2006/relationships/hyperlink" Target="https://acrobat.adobe.com/link/review?uri=urn:aaid:scds:US:f5497707-5b7c-3520-a839-d418fe00f294" TargetMode="External"/><Relationship Id="rId20" Type="http://schemas.openxmlformats.org/officeDocument/2006/relationships/hyperlink" Target="https://www.acs.org.au/insightsandpublications/reports-publications/Industry_Insights_Frameworks_and_Controls_for_Data_Sharing.html" TargetMode="External"/><Relationship Id="rId1" Type="http://schemas.openxmlformats.org/officeDocument/2006/relationships/slideLayout" Target="../slideLayouts/slideLayout10.xml"/><Relationship Id="rId6" Type="http://schemas.openxmlformats.org/officeDocument/2006/relationships/hyperlink" Target="https://www.digital.nsw.gov.au/policy/artificial-intelligence/generative-ai-basic-guidance" TargetMode="External"/><Relationship Id="rId11" Type="http://schemas.openxmlformats.org/officeDocument/2006/relationships/hyperlink" Target="https://www.ipc.nsw.gov.au/fact-sheet-privacy-design" TargetMode="External"/><Relationship Id="rId5" Type="http://schemas.openxmlformats.org/officeDocument/2006/relationships/hyperlink" Target="https://www.digital.nsw.gov.au/policy/artificial-intelligence-ai/ai-ethics-policy" TargetMode="External"/><Relationship Id="rId15" Type="http://schemas.openxmlformats.org/officeDocument/2006/relationships/hyperlink" Target="https://www.digital.nsw.gov.au/policy/cyber-security-policy" TargetMode="External"/><Relationship Id="rId10" Type="http://schemas.openxmlformats.org/officeDocument/2006/relationships/hyperlink" Target="https://www.ipc.nsw.gov.au/" TargetMode="External"/><Relationship Id="rId19" Type="http://schemas.openxmlformats.org/officeDocument/2006/relationships/hyperlink" Target="https://aus01.safelinks.protection.outlook.com/?url=https%3A%2F%2Fwww.gradientinstitute.org%2Fposts%2Fcsiro-gradient-new-report%2F&amp;data=05%7C01%7CGabriela.Wilson%40customerservice.nsw.gov.au%7Cc5da135ac19b475a97c808db88fe5bbd%7C1ef97a68e8ab44eda16db579fe2d7cd8%7C0%7C0%7C638254398285287326%7CUnknown%7CTWFpbGZsb3d8eyJWIjoiMC4wLjAwMDAiLCJQIjoiV2luMzIiLCJBTiI6Ik1haWwiLCJXVCI6Mn0%3D%7C3000%7C%7C%7C&amp;sdata=ep5R6rTsHQ9wqqIDPcC%2B2lb%2F1HeTwIyQzXLsVz0KdZU%3D&amp;reserved=0" TargetMode="External"/><Relationship Id="rId4" Type="http://schemas.openxmlformats.org/officeDocument/2006/relationships/hyperlink" Target="https://www.digital.nsw.gov.au/policy/nsw-digital-policy-landscape" TargetMode="External"/><Relationship Id="rId9" Type="http://schemas.openxmlformats.org/officeDocument/2006/relationships/hyperlink" Target="https://www.digital.nsw.gov.au/transformation/digital-restart-fund" TargetMode="External"/><Relationship Id="rId14" Type="http://schemas.openxmlformats.org/officeDocument/2006/relationships/hyperlink" Target="https://data.nsw.gov.au/data-policy"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17.svg"/></Relationships>
</file>

<file path=ppt/slides/_rels/slide8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9.xml"/></Relationships>
</file>

<file path=ppt/slides/_rels/slide81.xml.rels><?xml version="1.0" encoding="UTF-8" standalone="yes"?>
<Relationships xmlns="http://schemas.openxmlformats.org/package/2006/relationships"><Relationship Id="rId3" Type="http://schemas.openxmlformats.org/officeDocument/2006/relationships/hyperlink" Target="https://www.standards.org.au/documents/data-digital-standards-landscape" TargetMode="External"/><Relationship Id="rId2" Type="http://schemas.openxmlformats.org/officeDocument/2006/relationships/hyperlink" Target="https://www.standards.org.au/engagement-events/strategic-initiatives/critical-and-emerging-technologies/data-digital-dashboard" TargetMode="External"/><Relationship Id="rId1" Type="http://schemas.openxmlformats.org/officeDocument/2006/relationships/slideLayout" Target="../slideLayouts/slideLayout10.xml"/><Relationship Id="rId4" Type="http://schemas.openxmlformats.org/officeDocument/2006/relationships/hyperlink" Target="https://store.standards.org.au/product/as-iso-iec-42001-2023?utm_source=standards.org.au&amp;utm_medium=referral&amp;utm_campaign=standards-catalogue" TargetMode="External"/></Relationships>
</file>

<file path=ppt/slides/_rels/slide8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9.xml"/></Relationships>
</file>

<file path=ppt/slides/_rels/slide8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www.acs.org.au/content/dam/acs/acs-publications/FrameworksandControlsforDataSharing-A4-Digital.pdf" TargetMode="External"/><Relationship Id="rId1" Type="http://schemas.openxmlformats.org/officeDocument/2006/relationships/slideLayout" Target="../slideLayouts/slideLayout10.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8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9.xml"/></Relationships>
</file>

<file path=ppt/slides/_rels/slide85.xml.rels><?xml version="1.0" encoding="UTF-8" standalone="yes"?>
<Relationships xmlns="http://schemas.openxmlformats.org/package/2006/relationships"><Relationship Id="rId8" Type="http://schemas.openxmlformats.org/officeDocument/2006/relationships/hyperlink" Target="https://www.ombo.nsw.gov.au/guidance-for-agencies/automated-decision-making-in-the-public-sector#:~:text=The%20Ombudsman%20can%20receive%20and,unlawful%2C%20unjust%20or%20unreasonable%20decisions." TargetMode="External"/><Relationship Id="rId3" Type="http://schemas.openxmlformats.org/officeDocument/2006/relationships/hyperlink" Target="https://oecd.ai/en/" TargetMode="External"/><Relationship Id="rId7" Type="http://schemas.openxmlformats.org/officeDocument/2006/relationships/hyperlink" Target="https://jmi.org.au/" TargetMode="External"/><Relationship Id="rId2" Type="http://schemas.openxmlformats.org/officeDocument/2006/relationships/hyperlink" Target="https://www.csiro.au/en/research/technology-space/ai/responsible-ai/ai-risk-assess-info" TargetMode="External"/><Relationship Id="rId1" Type="http://schemas.openxmlformats.org/officeDocument/2006/relationships/slideLayout" Target="../slideLayouts/slideLayout10.xml"/><Relationship Id="rId6" Type="http://schemas.openxmlformats.org/officeDocument/2006/relationships/hyperlink" Target="https://www.uts.edu.au/human-technology-institute?gclid=CjwKCAjwkuqvBhAQEiwA65XxQCmQ28Q1WFBqW7HdrPLEINoMP1tvI3Y7R0-HnZWmU8sTPGNJzJnnwhoCBgMQAvD_BwE" TargetMode="External"/><Relationship Id="rId5" Type="http://schemas.openxmlformats.org/officeDocument/2006/relationships/hyperlink" Target="https://www.nist.gov/artificial-intelligence" TargetMode="External"/><Relationship Id="rId4" Type="http://schemas.openxmlformats.org/officeDocument/2006/relationships/hyperlink" Target="https://www.weforum.org/agenda/artificial-intelligence-and-robotics/" TargetMode="Externa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legislation.nsw.gov.au/view/whole/html/inforce/current/act-1998-017" TargetMode="External"/><Relationship Id="rId1" Type="http://schemas.openxmlformats.org/officeDocument/2006/relationships/slideLayout" Target="../slideLayouts/slideLayout10.xml"/><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8ADD32-F86B-1416-3044-C556CA58CF9F}"/>
              </a:ext>
            </a:extLst>
          </p:cNvPr>
          <p:cNvPicPr>
            <a:picLocks noChangeAspect="1"/>
          </p:cNvPicPr>
          <p:nvPr/>
        </p:nvPicPr>
        <p:blipFill>
          <a:blip r:embed="rId3">
            <a:extLst>
              <a:ext uri="{28A0092B-C50C-407E-A947-70E740481C1C}">
                <a14:useLocalDpi xmlns:a14="http://schemas.microsoft.com/office/drawing/2010/main" val="0"/>
              </a:ext>
            </a:extLst>
          </a:blip>
          <a:srcRect t="2395" b="2395"/>
          <a:stretch/>
        </p:blipFill>
        <p:spPr>
          <a:xfrm>
            <a:off x="0" y="0"/>
            <a:ext cx="10837888" cy="6858000"/>
          </a:xfrm>
          <a:prstGeom prst="rect">
            <a:avLst/>
          </a:prstGeom>
        </p:spPr>
      </p:pic>
      <p:sp>
        <p:nvSpPr>
          <p:cNvPr id="3" name="Rectangle 2">
            <a:extLst>
              <a:ext uri="{FF2B5EF4-FFF2-40B4-BE49-F238E27FC236}">
                <a16:creationId xmlns:a16="http://schemas.microsoft.com/office/drawing/2014/main" id="{AAAA8B8C-1E42-A806-581F-C321D620CCA4}"/>
              </a:ext>
            </a:extLst>
          </p:cNvPr>
          <p:cNvSpPr/>
          <p:nvPr/>
        </p:nvSpPr>
        <p:spPr>
          <a:xfrm>
            <a:off x="360001" y="360000"/>
            <a:ext cx="5095402" cy="613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002664"/>
              </a:solidFill>
              <a:effectLst/>
              <a:uLnTx/>
              <a:uFillTx/>
              <a:latin typeface="Public Sans Light"/>
              <a:ea typeface="+mn-ea"/>
              <a:cs typeface="+mn-cs"/>
            </a:endParaRPr>
          </a:p>
        </p:txBody>
      </p:sp>
      <p:sp>
        <p:nvSpPr>
          <p:cNvPr id="5" name="Text Placeholder 1">
            <a:extLst>
              <a:ext uri="{FF2B5EF4-FFF2-40B4-BE49-F238E27FC236}">
                <a16:creationId xmlns:a16="http://schemas.microsoft.com/office/drawing/2014/main" id="{CEA3F55A-F4D0-52D5-4A8D-4297BDC8069B}"/>
              </a:ext>
              <a:ext uri="{C183D7F6-B498-43B3-948B-1728B52AA6E4}">
                <adec:decorative xmlns:adec="http://schemas.microsoft.com/office/drawing/2017/decorative" val="1"/>
              </a:ext>
            </a:extLst>
          </p:cNvPr>
          <p:cNvSpPr txBox="1">
            <a:spLocks/>
          </p:cNvSpPr>
          <p:nvPr/>
        </p:nvSpPr>
        <p:spPr>
          <a:xfrm>
            <a:off x="696000" y="712849"/>
            <a:ext cx="4754753" cy="684000"/>
          </a:xfrm>
          <a:prstGeom prst="rect">
            <a:avLst/>
          </a:prstGeom>
        </p:spPr>
        <p:txBody>
          <a:bodyPr vert="horz" lIns="0" tIns="0" rIns="0" bIns="0" rtlCol="0">
            <a:noAutofit/>
          </a:bodyPr>
          <a:lstStyle>
            <a:lvl1pPr marL="0" indent="0" algn="l" defTabSz="914377" rtl="0" eaLnBrk="1" latinLnBrk="0" hangingPunct="1">
              <a:lnSpc>
                <a:spcPct val="100000"/>
              </a:lnSpc>
              <a:spcBef>
                <a:spcPts val="0"/>
              </a:spcBef>
              <a:spcAft>
                <a:spcPts val="0"/>
              </a:spcAft>
              <a:buFont typeface="Arial" panose="020B0604020202020204" pitchFamily="34" charset="0"/>
              <a:buNone/>
              <a:defRPr sz="1200" b="0" kern="1200">
                <a:solidFill>
                  <a:schemeClr val="bg1"/>
                </a:solidFill>
                <a:latin typeface="Public Sans SemiBold" pitchFamily="2" charset="0"/>
                <a:ea typeface="+mn-ea"/>
                <a:cs typeface="+mn-cs"/>
              </a:defRPr>
            </a:lvl1pPr>
            <a:lvl2pPr marL="0" indent="0" algn="l" defTabSz="914377" rtl="0" eaLnBrk="1" latinLnBrk="0" hangingPunct="1">
              <a:lnSpc>
                <a:spcPct val="100000"/>
              </a:lnSpc>
              <a:spcBef>
                <a:spcPts val="0"/>
              </a:spcBef>
              <a:spcAft>
                <a:spcPts val="0"/>
              </a:spcAft>
              <a:buFont typeface="Arial" panose="020B0604020202020204" pitchFamily="34" charset="0"/>
              <a:buNone/>
              <a:defRPr sz="1600" b="0" kern="1200">
                <a:solidFill>
                  <a:schemeClr val="accent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2000" kern="1200">
                <a:solidFill>
                  <a:schemeClr val="bg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2000" kern="1200">
                <a:solidFill>
                  <a:schemeClr val="bg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2000" kern="1200">
                <a:solidFill>
                  <a:schemeClr val="bg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AU" sz="1400" b="0" i="0" u="none" strike="noStrike" kern="1200" cap="none" spc="0" normalizeH="0" baseline="0" noProof="0">
                <a:ln>
                  <a:noFill/>
                </a:ln>
                <a:solidFill>
                  <a:srgbClr val="FFFFFF"/>
                </a:solidFill>
                <a:effectLst/>
                <a:uLnTx/>
                <a:uFillTx/>
                <a:latin typeface="Public Sans SemiBold" pitchFamily="2" charset="0"/>
                <a:ea typeface="+mn-ea"/>
                <a:cs typeface="+mn-cs"/>
              </a:rPr>
              <a:t>Digital NSW</a:t>
            </a:r>
          </a:p>
        </p:txBody>
      </p:sp>
      <p:sp>
        <p:nvSpPr>
          <p:cNvPr id="7" name="Text Placeholder 9">
            <a:extLst>
              <a:ext uri="{FF2B5EF4-FFF2-40B4-BE49-F238E27FC236}">
                <a16:creationId xmlns:a16="http://schemas.microsoft.com/office/drawing/2014/main" id="{7E699DB8-C058-57C5-86D0-B14B931C539D}"/>
              </a:ext>
            </a:extLst>
          </p:cNvPr>
          <p:cNvSpPr txBox="1">
            <a:spLocks/>
          </p:cNvSpPr>
          <p:nvPr/>
        </p:nvSpPr>
        <p:spPr>
          <a:xfrm>
            <a:off x="664191" y="5561298"/>
            <a:ext cx="4754753" cy="684000"/>
          </a:xfrm>
          <a:prstGeom prst="rect">
            <a:avLst/>
          </a:prstGeom>
        </p:spPr>
        <p:txBody>
          <a:bodyPr vert="horz" lIns="0" tIns="0" rIns="0" bIns="0" rtlCol="0" anchor="b">
            <a:noAutofit/>
          </a:bodyPr>
          <a:lstStyle>
            <a:lvl1pPr marL="0" indent="0" algn="l" defTabSz="914377" rtl="0" eaLnBrk="1" latinLnBrk="0" hangingPunct="1">
              <a:lnSpc>
                <a:spcPct val="100000"/>
              </a:lnSpc>
              <a:spcBef>
                <a:spcPts val="0"/>
              </a:spcBef>
              <a:spcAft>
                <a:spcPts val="0"/>
              </a:spcAft>
              <a:buFont typeface="Arial" panose="020B0604020202020204" pitchFamily="34" charset="0"/>
              <a:buNone/>
              <a:defRPr sz="1400" b="0" kern="1200">
                <a:solidFill>
                  <a:schemeClr val="bg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600" b="0" kern="1200">
                <a:solidFill>
                  <a:schemeClr val="bg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2000" kern="1200">
                <a:solidFill>
                  <a:schemeClr val="bg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2000" kern="1200">
                <a:solidFill>
                  <a:schemeClr val="bg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2000" kern="1200">
                <a:solidFill>
                  <a:schemeClr val="bg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AU" sz="1400" b="0" i="0" u="none" strike="noStrike" kern="1200" cap="none" spc="0" normalizeH="0" baseline="0" noProof="0">
                <a:ln>
                  <a:noFill/>
                </a:ln>
                <a:solidFill>
                  <a:srgbClr val="002664"/>
                </a:solidFill>
                <a:effectLst/>
                <a:uLnTx/>
                <a:uFillTx/>
                <a:latin typeface="Public Sans Light"/>
                <a:ea typeface="+mn-ea"/>
                <a:cs typeface="+mn-cs"/>
              </a:rPr>
              <a:t>2024</a:t>
            </a:r>
          </a:p>
        </p:txBody>
      </p:sp>
      <p:sp>
        <p:nvSpPr>
          <p:cNvPr id="8" name="Title 15">
            <a:extLst>
              <a:ext uri="{FF2B5EF4-FFF2-40B4-BE49-F238E27FC236}">
                <a16:creationId xmlns:a16="http://schemas.microsoft.com/office/drawing/2014/main" id="{5A6DE9B0-674A-8FC6-E170-514EF8E88A32}"/>
              </a:ext>
            </a:extLst>
          </p:cNvPr>
          <p:cNvSpPr txBox="1">
            <a:spLocks/>
          </p:cNvSpPr>
          <p:nvPr/>
        </p:nvSpPr>
        <p:spPr>
          <a:xfrm>
            <a:off x="700650" y="2281957"/>
            <a:ext cx="4754753" cy="2294086"/>
          </a:xfrm>
          <a:prstGeom prst="rect">
            <a:avLst/>
          </a:prstGeom>
          <a:ln>
            <a:noFill/>
          </a:ln>
        </p:spPr>
        <p:txBody>
          <a:bodyPr vert="horz" lIns="0" tIns="0" rIns="0" bIns="0" rtlCol="0" anchor="ctr">
            <a:noAutofit/>
          </a:bodyPr>
          <a:lstStyle>
            <a:lvl1pPr algn="l" defTabSz="914377" rtl="0" eaLnBrk="1" latinLnBrk="0" hangingPunct="1">
              <a:lnSpc>
                <a:spcPct val="90000"/>
              </a:lnSpc>
              <a:spcBef>
                <a:spcPct val="0"/>
              </a:spcBef>
              <a:buNone/>
              <a:defRPr sz="4800" kern="1200">
                <a:solidFill>
                  <a:schemeClr val="bg1"/>
                </a:solidFill>
                <a:latin typeface="+mj-lt"/>
                <a:ea typeface="+mj-ea"/>
                <a:cs typeface="+mj-cs"/>
              </a:defRPr>
            </a:lvl1pPr>
          </a:lstStyle>
          <a:p>
            <a:pPr marL="0" marR="0" lvl="0" indent="0" algn="l" defTabSz="914377" rtl="0" eaLnBrk="1" fontAlgn="auto" latinLnBrk="0" hangingPunct="1">
              <a:lnSpc>
                <a:spcPct val="90000"/>
              </a:lnSpc>
              <a:spcBef>
                <a:spcPct val="0"/>
              </a:spcBef>
              <a:spcAft>
                <a:spcPts val="0"/>
              </a:spcAft>
              <a:buClrTx/>
              <a:buSzTx/>
              <a:buFontTx/>
              <a:buNone/>
              <a:tabLst/>
              <a:defRPr/>
            </a:pPr>
            <a:r>
              <a:rPr kumimoji="0" lang="en-AU" sz="4400" b="0" i="0" u="none" strike="noStrike" kern="1200" cap="none" spc="0" normalizeH="0" baseline="0" noProof="0">
                <a:ln>
                  <a:noFill/>
                </a:ln>
                <a:solidFill>
                  <a:srgbClr val="FFFFFF"/>
                </a:solidFill>
                <a:effectLst/>
                <a:uLnTx/>
                <a:uFillTx/>
                <a:latin typeface="Public Sans"/>
                <a:ea typeface="+mj-ea"/>
                <a:cs typeface="+mj-cs"/>
              </a:rPr>
              <a:t>The NSW </a:t>
            </a:r>
            <a:br>
              <a:rPr kumimoji="0" lang="en-AU" sz="4400" b="0" i="0" u="none" strike="noStrike" kern="1200" cap="none" spc="0" normalizeH="0" baseline="0" noProof="0">
                <a:ln>
                  <a:noFill/>
                </a:ln>
                <a:solidFill>
                  <a:srgbClr val="FFFFFF"/>
                </a:solidFill>
                <a:effectLst/>
                <a:uLnTx/>
                <a:uFillTx/>
                <a:latin typeface="Public Sans"/>
                <a:ea typeface="+mj-ea"/>
                <a:cs typeface="+mj-cs"/>
              </a:rPr>
            </a:br>
            <a:r>
              <a:rPr kumimoji="0" lang="en-AU" sz="4400" b="0" i="0" u="none" strike="noStrike" kern="1200" cap="none" spc="0" normalizeH="0" baseline="0" noProof="0">
                <a:ln>
                  <a:noFill/>
                </a:ln>
                <a:solidFill>
                  <a:srgbClr val="FFFFFF"/>
                </a:solidFill>
                <a:effectLst/>
                <a:uLnTx/>
                <a:uFillTx/>
                <a:latin typeface="Public Sans"/>
                <a:ea typeface="+mj-ea"/>
                <a:cs typeface="+mj-cs"/>
              </a:rPr>
              <a:t>AI Assessment </a:t>
            </a:r>
            <a:r>
              <a:rPr kumimoji="0" lang="en-AU" sz="4400" b="0" i="0" u="none" strike="noStrike" kern="1200" cap="none" spc="0" normalizeH="0" baseline="0" noProof="0">
                <a:ln>
                  <a:noFill/>
                </a:ln>
                <a:solidFill>
                  <a:srgbClr val="002664"/>
                </a:solidFill>
                <a:effectLst/>
                <a:uLnTx/>
                <a:uFillTx/>
                <a:latin typeface="Public Sans"/>
                <a:ea typeface="+mj-ea"/>
                <a:cs typeface="+mj-cs"/>
              </a:rPr>
              <a:t>Framework</a:t>
            </a:r>
          </a:p>
        </p:txBody>
      </p:sp>
    </p:spTree>
    <p:extLst>
      <p:ext uri="{BB962C8B-B14F-4D97-AF65-F5344CB8AC3E}">
        <p14:creationId xmlns:p14="http://schemas.microsoft.com/office/powerpoint/2010/main" val="454443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B71211-A945-7646-EDC8-89CAFFE8E84E}"/>
              </a:ext>
            </a:extLst>
          </p:cNvPr>
          <p:cNvSpPr/>
          <p:nvPr/>
        </p:nvSpPr>
        <p:spPr>
          <a:xfrm>
            <a:off x="5182" y="0"/>
            <a:ext cx="1083788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26" name="Rectangle 25">
            <a:extLst>
              <a:ext uri="{FF2B5EF4-FFF2-40B4-BE49-F238E27FC236}">
                <a16:creationId xmlns:a16="http://schemas.microsoft.com/office/drawing/2014/main" id="{A0F14A77-EC08-460D-D046-CF94E3AF9F9D}"/>
              </a:ext>
            </a:extLst>
          </p:cNvPr>
          <p:cNvSpPr/>
          <p:nvPr/>
        </p:nvSpPr>
        <p:spPr>
          <a:xfrm>
            <a:off x="701268" y="4466531"/>
            <a:ext cx="1655243" cy="1219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20" name="Text Placeholder 19">
            <a:extLst>
              <a:ext uri="{FF2B5EF4-FFF2-40B4-BE49-F238E27FC236}">
                <a16:creationId xmlns:a16="http://schemas.microsoft.com/office/drawing/2014/main" id="{5FD7D616-1947-4553-A8E8-89C29E590E89}"/>
              </a:ext>
            </a:extLst>
          </p:cNvPr>
          <p:cNvSpPr>
            <a:spLocks noGrp="1"/>
          </p:cNvSpPr>
          <p:nvPr>
            <p:ph type="body" sz="quarter" idx="15"/>
          </p:nvPr>
        </p:nvSpPr>
        <p:spPr>
          <a:xfrm>
            <a:off x="361870" y="359999"/>
            <a:ext cx="8280000" cy="684000"/>
          </a:xfrm>
        </p:spPr>
        <p:txBody>
          <a:bodyPr/>
          <a:lstStyle/>
          <a:p>
            <a:r>
              <a:rPr lang="en-AU">
                <a:solidFill>
                  <a:schemeClr val="bg2">
                    <a:lumMod val="90000"/>
                  </a:schemeClr>
                </a:solidFill>
              </a:rPr>
              <a:t>The NSW AI Assessment Framework</a:t>
            </a:r>
          </a:p>
        </p:txBody>
      </p:sp>
      <p:sp>
        <p:nvSpPr>
          <p:cNvPr id="19" name="Text Placeholder 18">
            <a:extLst>
              <a:ext uri="{FF2B5EF4-FFF2-40B4-BE49-F238E27FC236}">
                <a16:creationId xmlns:a16="http://schemas.microsoft.com/office/drawing/2014/main" id="{ABA6D1B8-6C80-D8AD-B918-154AB8EDECA9}"/>
              </a:ext>
            </a:extLst>
          </p:cNvPr>
          <p:cNvSpPr>
            <a:spLocks noGrp="1"/>
          </p:cNvSpPr>
          <p:nvPr>
            <p:ph type="body" sz="quarter" idx="11"/>
          </p:nvPr>
        </p:nvSpPr>
        <p:spPr>
          <a:xfrm>
            <a:off x="1261762" y="1485255"/>
            <a:ext cx="1244381" cy="2067523"/>
          </a:xfrm>
        </p:spPr>
        <p:txBody>
          <a:bodyPr/>
          <a:lstStyle/>
          <a:p>
            <a:r>
              <a:rPr lang="en-AU">
                <a:solidFill>
                  <a:schemeClr val="bg1"/>
                </a:solidFill>
                <a:latin typeface="Public Sans ExtraLight" pitchFamily="2" charset="77"/>
              </a:rPr>
              <a:t>1</a:t>
            </a:r>
          </a:p>
        </p:txBody>
      </p:sp>
      <p:cxnSp>
        <p:nvCxnSpPr>
          <p:cNvPr id="5" name="Straight Connector 4">
            <a:extLst>
              <a:ext uri="{FF2B5EF4-FFF2-40B4-BE49-F238E27FC236}">
                <a16:creationId xmlns:a16="http://schemas.microsoft.com/office/drawing/2014/main" id="{0E10E4BD-B592-4FA8-3F9E-D966D7F1FA24}"/>
              </a:ext>
            </a:extLst>
          </p:cNvPr>
          <p:cNvCxnSpPr>
            <a:cxnSpLocks/>
          </p:cNvCxnSpPr>
          <p:nvPr/>
        </p:nvCxnSpPr>
        <p:spPr>
          <a:xfrm>
            <a:off x="698500" y="1419178"/>
            <a:ext cx="0" cy="42665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A87C036-4759-84EE-AA36-4B1267C7572D}"/>
              </a:ext>
            </a:extLst>
          </p:cNvPr>
          <p:cNvCxnSpPr>
            <a:cxnSpLocks/>
          </p:cNvCxnSpPr>
          <p:nvPr/>
        </p:nvCxnSpPr>
        <p:spPr>
          <a:xfrm>
            <a:off x="698500" y="4466532"/>
            <a:ext cx="665279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7DE2AD5-9BF1-2916-FC0A-151C019F0684}"/>
              </a:ext>
            </a:extLst>
          </p:cNvPr>
          <p:cNvCxnSpPr>
            <a:cxnSpLocks/>
          </p:cNvCxnSpPr>
          <p:nvPr/>
        </p:nvCxnSpPr>
        <p:spPr>
          <a:xfrm>
            <a:off x="2361698" y="4466532"/>
            <a:ext cx="0" cy="1219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78124C0-4B01-884A-D0D1-A6D269BCD6D1}"/>
              </a:ext>
            </a:extLst>
          </p:cNvPr>
          <p:cNvCxnSpPr>
            <a:cxnSpLocks/>
          </p:cNvCxnSpPr>
          <p:nvPr/>
        </p:nvCxnSpPr>
        <p:spPr>
          <a:xfrm>
            <a:off x="4024896" y="4466532"/>
            <a:ext cx="0" cy="1219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3D8D937-9A1E-96DA-71A9-6FC93A1B73F7}"/>
              </a:ext>
            </a:extLst>
          </p:cNvPr>
          <p:cNvCxnSpPr>
            <a:cxnSpLocks/>
          </p:cNvCxnSpPr>
          <p:nvPr/>
        </p:nvCxnSpPr>
        <p:spPr>
          <a:xfrm>
            <a:off x="5688094" y="4466532"/>
            <a:ext cx="0" cy="1219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itle 16">
            <a:extLst>
              <a:ext uri="{FF2B5EF4-FFF2-40B4-BE49-F238E27FC236}">
                <a16:creationId xmlns:a16="http://schemas.microsoft.com/office/drawing/2014/main" id="{24D69F9C-460C-BFD9-CD82-A287759EC4BA}"/>
              </a:ext>
            </a:extLst>
          </p:cNvPr>
          <p:cNvSpPr txBox="1">
            <a:spLocks/>
          </p:cNvSpPr>
          <p:nvPr/>
        </p:nvSpPr>
        <p:spPr>
          <a:xfrm>
            <a:off x="2832862" y="4646910"/>
            <a:ext cx="1027938" cy="1038816"/>
          </a:xfrm>
          <a:prstGeom prst="rect">
            <a:avLst/>
          </a:prstGeom>
          <a:ln>
            <a:noFill/>
          </a:ln>
        </p:spPr>
        <p:txBody>
          <a:bodyPr vert="horz" lIns="0" tIns="0" rIns="0" bIns="0" rtlCol="0" anchor="t">
            <a:noAutofit/>
          </a:bodyPr>
          <a:lstStyle>
            <a:lvl1pPr algn="l" defTabSz="914377" rtl="0" eaLnBrk="1" latinLnBrk="0" hangingPunct="1">
              <a:lnSpc>
                <a:spcPct val="90000"/>
              </a:lnSpc>
              <a:spcBef>
                <a:spcPct val="0"/>
              </a:spcBef>
              <a:buNone/>
              <a:defRPr sz="4800" kern="1200">
                <a:solidFill>
                  <a:schemeClr val="accent1"/>
                </a:solidFill>
                <a:latin typeface="+mj-lt"/>
                <a:ea typeface="+mj-ea"/>
                <a:cs typeface="+mj-cs"/>
              </a:defRPr>
            </a:lvl1pPr>
          </a:lstStyle>
          <a:p>
            <a:pPr marL="0" marR="0" lvl="0" indent="0" algn="l" defTabSz="914377" rtl="0" eaLnBrk="1" fontAlgn="auto" latinLnBrk="0" hangingPunct="1">
              <a:lnSpc>
                <a:spcPct val="90000"/>
              </a:lnSpc>
              <a:spcBef>
                <a:spcPct val="0"/>
              </a:spcBef>
              <a:spcAft>
                <a:spcPts val="0"/>
              </a:spcAft>
              <a:buClrTx/>
              <a:buSzTx/>
              <a:buFontTx/>
              <a:buNone/>
              <a:tabLst/>
              <a:defRPr/>
            </a:pPr>
            <a:r>
              <a:rPr kumimoji="0" lang="en-AU" sz="1200" b="1" i="0" u="none" strike="noStrike" kern="1200" cap="none" spc="0" normalizeH="0" baseline="0" noProof="0">
                <a:ln>
                  <a:noFill/>
                </a:ln>
                <a:solidFill>
                  <a:schemeClr val="accent4"/>
                </a:solidFill>
                <a:effectLst/>
                <a:uLnTx/>
                <a:uFillTx/>
                <a:latin typeface="Public Sans SemiBold" pitchFamily="2" charset="77"/>
                <a:ea typeface="+mj-ea"/>
                <a:cs typeface="+mj-cs"/>
              </a:rPr>
              <a:t>Self-assessment readiness</a:t>
            </a:r>
          </a:p>
        </p:txBody>
      </p:sp>
      <p:sp>
        <p:nvSpPr>
          <p:cNvPr id="16" name="Text Placeholder 18">
            <a:extLst>
              <a:ext uri="{FF2B5EF4-FFF2-40B4-BE49-F238E27FC236}">
                <a16:creationId xmlns:a16="http://schemas.microsoft.com/office/drawing/2014/main" id="{CB523E91-702E-5A64-E56D-4360FFD05664}"/>
              </a:ext>
            </a:extLst>
          </p:cNvPr>
          <p:cNvSpPr txBox="1">
            <a:spLocks/>
          </p:cNvSpPr>
          <p:nvPr/>
        </p:nvSpPr>
        <p:spPr>
          <a:xfrm>
            <a:off x="2528062" y="4672310"/>
            <a:ext cx="385416" cy="619722"/>
          </a:xfrm>
          <a:prstGeom prst="rect">
            <a:avLst/>
          </a:prstGeom>
        </p:spPr>
        <p:txBody>
          <a:bodyPr vert="horz" lIns="0" tIns="0" rIns="0" bIns="0" rtlCol="0" anchor="t">
            <a:noAutofit/>
          </a:bodyPr>
          <a:lstStyle>
            <a:lvl1pPr marL="0" indent="0" algn="l" defTabSz="914377" rtl="0" eaLnBrk="1" latinLnBrk="0" hangingPunct="1">
              <a:lnSpc>
                <a:spcPct val="80000"/>
              </a:lnSpc>
              <a:spcBef>
                <a:spcPts val="0"/>
              </a:spcBef>
              <a:spcAft>
                <a:spcPts val="0"/>
              </a:spcAft>
              <a:buFont typeface="Arial" panose="020B0604020202020204" pitchFamily="34" charset="0"/>
              <a:buNone/>
              <a:defRPr sz="19000" b="0" kern="1200">
                <a:solidFill>
                  <a:schemeClr val="accent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bg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bg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bg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bg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80000"/>
              </a:lnSpc>
              <a:spcBef>
                <a:spcPts val="0"/>
              </a:spcBef>
              <a:spcAft>
                <a:spcPts val="0"/>
              </a:spcAft>
              <a:buClrTx/>
              <a:buSzTx/>
              <a:buFont typeface="Arial" panose="020B0604020202020204" pitchFamily="34" charset="0"/>
              <a:buNone/>
              <a:tabLst/>
              <a:defRPr/>
            </a:pPr>
            <a:r>
              <a:rPr kumimoji="0" lang="en-AU" sz="3000" b="0" i="0" u="none" strike="noStrike" kern="1200" cap="none" spc="0" normalizeH="0" baseline="0" noProof="0">
                <a:ln>
                  <a:noFill/>
                </a:ln>
                <a:solidFill>
                  <a:srgbClr val="FFFFFF"/>
                </a:solidFill>
                <a:effectLst/>
                <a:uLnTx/>
                <a:uFillTx/>
                <a:latin typeface="Public Sans ExtraLight" pitchFamily="2" charset="77"/>
                <a:ea typeface="+mn-ea"/>
                <a:cs typeface="+mn-cs"/>
              </a:rPr>
              <a:t>2</a:t>
            </a:r>
          </a:p>
        </p:txBody>
      </p:sp>
      <p:sp>
        <p:nvSpPr>
          <p:cNvPr id="18" name="Title 16">
            <a:extLst>
              <a:ext uri="{FF2B5EF4-FFF2-40B4-BE49-F238E27FC236}">
                <a16:creationId xmlns:a16="http://schemas.microsoft.com/office/drawing/2014/main" id="{48C86D05-97D9-741C-6F4E-4F66D4D31D94}"/>
              </a:ext>
            </a:extLst>
          </p:cNvPr>
          <p:cNvSpPr txBox="1">
            <a:spLocks/>
          </p:cNvSpPr>
          <p:nvPr/>
        </p:nvSpPr>
        <p:spPr>
          <a:xfrm>
            <a:off x="4496562" y="4646910"/>
            <a:ext cx="1027938" cy="1038816"/>
          </a:xfrm>
          <a:prstGeom prst="rect">
            <a:avLst/>
          </a:prstGeom>
          <a:ln>
            <a:noFill/>
          </a:ln>
        </p:spPr>
        <p:txBody>
          <a:bodyPr vert="horz" lIns="0" tIns="0" rIns="0" bIns="0" rtlCol="0" anchor="t">
            <a:noAutofit/>
          </a:bodyPr>
          <a:lstStyle>
            <a:lvl1pPr algn="l" defTabSz="914377" rtl="0" eaLnBrk="1" latinLnBrk="0" hangingPunct="1">
              <a:lnSpc>
                <a:spcPct val="90000"/>
              </a:lnSpc>
              <a:spcBef>
                <a:spcPct val="0"/>
              </a:spcBef>
              <a:buNone/>
              <a:defRPr sz="4800" kern="1200">
                <a:solidFill>
                  <a:schemeClr val="accent1"/>
                </a:solidFill>
                <a:latin typeface="+mj-lt"/>
                <a:ea typeface="+mj-ea"/>
                <a:cs typeface="+mj-cs"/>
              </a:defRPr>
            </a:lvl1pPr>
          </a:lstStyle>
          <a:p>
            <a:pPr marL="0" marR="0" lvl="0" indent="0" algn="l" defTabSz="914377" rtl="0" eaLnBrk="1" fontAlgn="auto" latinLnBrk="0" hangingPunct="1">
              <a:lnSpc>
                <a:spcPct val="90000"/>
              </a:lnSpc>
              <a:spcBef>
                <a:spcPct val="0"/>
              </a:spcBef>
              <a:spcAft>
                <a:spcPts val="0"/>
              </a:spcAft>
              <a:buClrTx/>
              <a:buSzTx/>
              <a:buFontTx/>
              <a:buNone/>
              <a:tabLst/>
              <a:defRPr/>
            </a:pPr>
            <a:r>
              <a:rPr kumimoji="0" lang="en-AU" sz="1200" b="1" i="0" u="none" strike="noStrike" kern="1200" cap="none" spc="0" normalizeH="0" baseline="0" noProof="0">
                <a:ln>
                  <a:noFill/>
                </a:ln>
                <a:solidFill>
                  <a:schemeClr val="accent4"/>
                </a:solidFill>
                <a:effectLst/>
                <a:uLnTx/>
                <a:uFillTx/>
                <a:latin typeface="Public Sans SemiBold" pitchFamily="2" charset="77"/>
                <a:ea typeface="+mj-ea"/>
                <a:cs typeface="+mj-cs"/>
              </a:rPr>
              <a:t>Self-assessment &amp; risk summary</a:t>
            </a:r>
          </a:p>
        </p:txBody>
      </p:sp>
      <p:sp>
        <p:nvSpPr>
          <p:cNvPr id="21" name="Text Placeholder 18">
            <a:extLst>
              <a:ext uri="{FF2B5EF4-FFF2-40B4-BE49-F238E27FC236}">
                <a16:creationId xmlns:a16="http://schemas.microsoft.com/office/drawing/2014/main" id="{4E1D262C-138B-F0CB-65B3-C50F67D89D24}"/>
              </a:ext>
            </a:extLst>
          </p:cNvPr>
          <p:cNvSpPr txBox="1">
            <a:spLocks/>
          </p:cNvSpPr>
          <p:nvPr/>
        </p:nvSpPr>
        <p:spPr>
          <a:xfrm>
            <a:off x="4191762" y="4672310"/>
            <a:ext cx="385416" cy="619722"/>
          </a:xfrm>
          <a:prstGeom prst="rect">
            <a:avLst/>
          </a:prstGeom>
        </p:spPr>
        <p:txBody>
          <a:bodyPr vert="horz" lIns="0" tIns="0" rIns="0" bIns="0" rtlCol="0" anchor="t">
            <a:noAutofit/>
          </a:bodyPr>
          <a:lstStyle>
            <a:lvl1pPr marL="0" indent="0" algn="l" defTabSz="914377" rtl="0" eaLnBrk="1" latinLnBrk="0" hangingPunct="1">
              <a:lnSpc>
                <a:spcPct val="80000"/>
              </a:lnSpc>
              <a:spcBef>
                <a:spcPts val="0"/>
              </a:spcBef>
              <a:spcAft>
                <a:spcPts val="0"/>
              </a:spcAft>
              <a:buFont typeface="Arial" panose="020B0604020202020204" pitchFamily="34" charset="0"/>
              <a:buNone/>
              <a:defRPr sz="19000" b="0" kern="1200">
                <a:solidFill>
                  <a:schemeClr val="accent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bg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bg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bg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bg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80000"/>
              </a:lnSpc>
              <a:spcBef>
                <a:spcPts val="0"/>
              </a:spcBef>
              <a:spcAft>
                <a:spcPts val="0"/>
              </a:spcAft>
              <a:buClrTx/>
              <a:buSzTx/>
              <a:buFont typeface="Arial" panose="020B0604020202020204" pitchFamily="34" charset="0"/>
              <a:buNone/>
              <a:tabLst/>
              <a:defRPr/>
            </a:pPr>
            <a:r>
              <a:rPr kumimoji="0" lang="en-AU" sz="3000" b="0" i="0" u="none" strike="noStrike" kern="1200" cap="none" spc="0" normalizeH="0" baseline="0" noProof="0">
                <a:ln>
                  <a:noFill/>
                </a:ln>
                <a:solidFill>
                  <a:srgbClr val="FFFFFF"/>
                </a:solidFill>
                <a:effectLst/>
                <a:uLnTx/>
                <a:uFillTx/>
                <a:latin typeface="Public Sans ExtraLight" pitchFamily="2" charset="77"/>
                <a:ea typeface="+mn-ea"/>
                <a:cs typeface="+mn-cs"/>
              </a:rPr>
              <a:t>3</a:t>
            </a:r>
          </a:p>
        </p:txBody>
      </p:sp>
      <p:sp>
        <p:nvSpPr>
          <p:cNvPr id="22" name="Title 16">
            <a:extLst>
              <a:ext uri="{FF2B5EF4-FFF2-40B4-BE49-F238E27FC236}">
                <a16:creationId xmlns:a16="http://schemas.microsoft.com/office/drawing/2014/main" id="{0271D183-3DBB-262C-66DD-5F007279995F}"/>
              </a:ext>
            </a:extLst>
          </p:cNvPr>
          <p:cNvSpPr txBox="1">
            <a:spLocks/>
          </p:cNvSpPr>
          <p:nvPr/>
        </p:nvSpPr>
        <p:spPr>
          <a:xfrm>
            <a:off x="6160262" y="4646910"/>
            <a:ext cx="1027938" cy="1038816"/>
          </a:xfrm>
          <a:prstGeom prst="rect">
            <a:avLst/>
          </a:prstGeom>
          <a:ln>
            <a:noFill/>
          </a:ln>
        </p:spPr>
        <p:txBody>
          <a:bodyPr vert="horz" lIns="0" tIns="0" rIns="0" bIns="0" rtlCol="0" anchor="t">
            <a:noAutofit/>
          </a:bodyPr>
          <a:lstStyle>
            <a:lvl1pPr algn="l" defTabSz="914377" rtl="0" eaLnBrk="1" latinLnBrk="0" hangingPunct="1">
              <a:lnSpc>
                <a:spcPct val="90000"/>
              </a:lnSpc>
              <a:spcBef>
                <a:spcPct val="0"/>
              </a:spcBef>
              <a:buNone/>
              <a:defRPr sz="4800" kern="1200">
                <a:solidFill>
                  <a:schemeClr val="accent1"/>
                </a:solidFill>
                <a:latin typeface="+mj-lt"/>
                <a:ea typeface="+mj-ea"/>
                <a:cs typeface="+mj-cs"/>
              </a:defRPr>
            </a:lvl1pPr>
          </a:lstStyle>
          <a:p>
            <a:pPr marL="0" marR="0" lvl="0" indent="0" algn="l" defTabSz="914377" rtl="0" eaLnBrk="1" fontAlgn="auto" latinLnBrk="0" hangingPunct="1">
              <a:lnSpc>
                <a:spcPct val="90000"/>
              </a:lnSpc>
              <a:spcBef>
                <a:spcPct val="0"/>
              </a:spcBef>
              <a:spcAft>
                <a:spcPts val="0"/>
              </a:spcAft>
              <a:buClrTx/>
              <a:buSzTx/>
              <a:buFontTx/>
              <a:buNone/>
              <a:tabLst/>
              <a:defRPr/>
            </a:pPr>
            <a:r>
              <a:rPr kumimoji="0" lang="en-AU" sz="1200" b="1" i="0" u="none" strike="noStrike" kern="1200" cap="none" spc="0" normalizeH="0" baseline="0" noProof="0">
                <a:ln>
                  <a:noFill/>
                </a:ln>
                <a:solidFill>
                  <a:schemeClr val="accent4"/>
                </a:solidFill>
                <a:effectLst/>
                <a:uLnTx/>
                <a:uFillTx/>
                <a:latin typeface="Public Sans SemiBold" pitchFamily="2" charset="77"/>
                <a:ea typeface="+mj-ea"/>
                <a:cs typeface="+mj-cs"/>
              </a:rPr>
              <a:t>Self-assessment mitigation &amp; next steps</a:t>
            </a:r>
          </a:p>
        </p:txBody>
      </p:sp>
      <p:sp>
        <p:nvSpPr>
          <p:cNvPr id="23" name="Text Placeholder 18">
            <a:extLst>
              <a:ext uri="{FF2B5EF4-FFF2-40B4-BE49-F238E27FC236}">
                <a16:creationId xmlns:a16="http://schemas.microsoft.com/office/drawing/2014/main" id="{FD5F18EB-C9B1-542A-ECAA-73295A4B9B9C}"/>
              </a:ext>
            </a:extLst>
          </p:cNvPr>
          <p:cNvSpPr txBox="1">
            <a:spLocks/>
          </p:cNvSpPr>
          <p:nvPr/>
        </p:nvSpPr>
        <p:spPr>
          <a:xfrm>
            <a:off x="5855462" y="4672310"/>
            <a:ext cx="385416" cy="619722"/>
          </a:xfrm>
          <a:prstGeom prst="rect">
            <a:avLst/>
          </a:prstGeom>
        </p:spPr>
        <p:txBody>
          <a:bodyPr vert="horz" lIns="0" tIns="0" rIns="0" bIns="0" rtlCol="0" anchor="t">
            <a:noAutofit/>
          </a:bodyPr>
          <a:lstStyle>
            <a:lvl1pPr marL="0" indent="0" algn="l" defTabSz="914377" rtl="0" eaLnBrk="1" latinLnBrk="0" hangingPunct="1">
              <a:lnSpc>
                <a:spcPct val="80000"/>
              </a:lnSpc>
              <a:spcBef>
                <a:spcPts val="0"/>
              </a:spcBef>
              <a:spcAft>
                <a:spcPts val="0"/>
              </a:spcAft>
              <a:buFont typeface="Arial" panose="020B0604020202020204" pitchFamily="34" charset="0"/>
              <a:buNone/>
              <a:defRPr sz="19000" b="0" kern="1200">
                <a:solidFill>
                  <a:schemeClr val="accent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bg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bg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bg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bg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80000"/>
              </a:lnSpc>
              <a:spcBef>
                <a:spcPts val="0"/>
              </a:spcBef>
              <a:spcAft>
                <a:spcPts val="0"/>
              </a:spcAft>
              <a:buClrTx/>
              <a:buSzTx/>
              <a:buFont typeface="Arial" panose="020B0604020202020204" pitchFamily="34" charset="0"/>
              <a:buNone/>
              <a:tabLst/>
              <a:defRPr/>
            </a:pPr>
            <a:r>
              <a:rPr kumimoji="0" lang="en-AU" sz="3000" b="0" i="0" u="none" strike="noStrike" kern="1200" cap="none" spc="0" normalizeH="0" baseline="0" noProof="0">
                <a:ln>
                  <a:noFill/>
                </a:ln>
                <a:solidFill>
                  <a:srgbClr val="FFFFFF"/>
                </a:solidFill>
                <a:effectLst/>
                <a:uLnTx/>
                <a:uFillTx/>
                <a:latin typeface="Public Sans ExtraLight" pitchFamily="2" charset="77"/>
                <a:ea typeface="+mn-ea"/>
                <a:cs typeface="+mn-cs"/>
              </a:rPr>
              <a:t>4</a:t>
            </a:r>
          </a:p>
        </p:txBody>
      </p:sp>
      <p:sp>
        <p:nvSpPr>
          <p:cNvPr id="24" name="Title 16">
            <a:extLst>
              <a:ext uri="{FF2B5EF4-FFF2-40B4-BE49-F238E27FC236}">
                <a16:creationId xmlns:a16="http://schemas.microsoft.com/office/drawing/2014/main" id="{5A763C0D-29F9-BA7B-4923-052AC04D92A1}"/>
              </a:ext>
            </a:extLst>
          </p:cNvPr>
          <p:cNvSpPr txBox="1">
            <a:spLocks/>
          </p:cNvSpPr>
          <p:nvPr/>
        </p:nvSpPr>
        <p:spPr>
          <a:xfrm>
            <a:off x="1169162" y="4646910"/>
            <a:ext cx="1027938" cy="1038816"/>
          </a:xfrm>
          <a:prstGeom prst="rect">
            <a:avLst/>
          </a:prstGeom>
          <a:ln>
            <a:noFill/>
          </a:ln>
        </p:spPr>
        <p:txBody>
          <a:bodyPr vert="horz" lIns="0" tIns="0" rIns="0" bIns="0" rtlCol="0" anchor="t">
            <a:noAutofit/>
          </a:bodyPr>
          <a:lstStyle>
            <a:lvl1pPr algn="l" defTabSz="914377" rtl="0" eaLnBrk="1" latinLnBrk="0" hangingPunct="1">
              <a:lnSpc>
                <a:spcPct val="90000"/>
              </a:lnSpc>
              <a:spcBef>
                <a:spcPct val="0"/>
              </a:spcBef>
              <a:buNone/>
              <a:defRPr sz="4800" kern="1200">
                <a:solidFill>
                  <a:schemeClr val="accent1"/>
                </a:solidFill>
                <a:latin typeface="+mj-lt"/>
                <a:ea typeface="+mj-ea"/>
                <a:cs typeface="+mj-cs"/>
              </a:defRPr>
            </a:lvl1pPr>
          </a:lstStyle>
          <a:p>
            <a:pPr marL="0" marR="0" lvl="0" indent="0" algn="l" defTabSz="914377" rtl="0" eaLnBrk="1" fontAlgn="auto" latinLnBrk="0" hangingPunct="1">
              <a:lnSpc>
                <a:spcPct val="90000"/>
              </a:lnSpc>
              <a:spcBef>
                <a:spcPct val="0"/>
              </a:spcBef>
              <a:spcAft>
                <a:spcPts val="0"/>
              </a:spcAft>
              <a:buClrTx/>
              <a:buSzTx/>
              <a:buFontTx/>
              <a:buNone/>
              <a:tabLst/>
              <a:defRPr/>
            </a:pPr>
            <a:r>
              <a:rPr kumimoji="0" lang="en-AU" sz="1200" b="1" i="0" u="none" strike="noStrike" kern="1200" cap="none" spc="0" normalizeH="0" baseline="0" noProof="0">
                <a:ln>
                  <a:noFill/>
                </a:ln>
                <a:solidFill>
                  <a:srgbClr val="146CFD"/>
                </a:solidFill>
                <a:effectLst/>
                <a:uLnTx/>
                <a:uFillTx/>
                <a:latin typeface="Public Sans SemiBold" pitchFamily="2" charset="77"/>
                <a:ea typeface="+mj-ea"/>
                <a:cs typeface="+mj-cs"/>
              </a:rPr>
              <a:t>Scope of applying the framework</a:t>
            </a:r>
          </a:p>
        </p:txBody>
      </p:sp>
      <p:sp>
        <p:nvSpPr>
          <p:cNvPr id="25" name="Text Placeholder 18">
            <a:extLst>
              <a:ext uri="{FF2B5EF4-FFF2-40B4-BE49-F238E27FC236}">
                <a16:creationId xmlns:a16="http://schemas.microsoft.com/office/drawing/2014/main" id="{0FFA5764-A232-E7D8-FEB2-2DAB03D79B8D}"/>
              </a:ext>
            </a:extLst>
          </p:cNvPr>
          <p:cNvSpPr txBox="1">
            <a:spLocks/>
          </p:cNvSpPr>
          <p:nvPr/>
        </p:nvSpPr>
        <p:spPr>
          <a:xfrm>
            <a:off x="864362" y="4672310"/>
            <a:ext cx="385416" cy="619722"/>
          </a:xfrm>
          <a:prstGeom prst="rect">
            <a:avLst/>
          </a:prstGeom>
        </p:spPr>
        <p:txBody>
          <a:bodyPr vert="horz" lIns="0" tIns="0" rIns="0" bIns="0" rtlCol="0" anchor="t">
            <a:noAutofit/>
          </a:bodyPr>
          <a:lstStyle>
            <a:lvl1pPr marL="0" indent="0" algn="l" defTabSz="914377" rtl="0" eaLnBrk="1" latinLnBrk="0" hangingPunct="1">
              <a:lnSpc>
                <a:spcPct val="80000"/>
              </a:lnSpc>
              <a:spcBef>
                <a:spcPts val="0"/>
              </a:spcBef>
              <a:spcAft>
                <a:spcPts val="0"/>
              </a:spcAft>
              <a:buFont typeface="Arial" panose="020B0604020202020204" pitchFamily="34" charset="0"/>
              <a:buNone/>
              <a:defRPr sz="19000" b="0" kern="1200">
                <a:solidFill>
                  <a:schemeClr val="accent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bg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bg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bg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bg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80000"/>
              </a:lnSpc>
              <a:spcBef>
                <a:spcPts val="0"/>
              </a:spcBef>
              <a:spcAft>
                <a:spcPts val="0"/>
              </a:spcAft>
              <a:buClrTx/>
              <a:buSzTx/>
              <a:buFont typeface="Arial" panose="020B0604020202020204" pitchFamily="34" charset="0"/>
              <a:buNone/>
              <a:tabLst/>
              <a:defRPr/>
            </a:pPr>
            <a:r>
              <a:rPr kumimoji="0" lang="en-AU" sz="3000" b="0" i="0" u="none" strike="noStrike" kern="1200" cap="none" spc="0" normalizeH="0" baseline="0" noProof="0">
                <a:ln>
                  <a:noFill/>
                </a:ln>
                <a:solidFill>
                  <a:srgbClr val="146CFD"/>
                </a:solidFill>
                <a:effectLst/>
                <a:uLnTx/>
                <a:uFillTx/>
                <a:latin typeface="Public Sans ExtraLight" pitchFamily="2" charset="77"/>
                <a:ea typeface="+mn-ea"/>
                <a:cs typeface="+mn-cs"/>
              </a:rPr>
              <a:t>1</a:t>
            </a:r>
          </a:p>
        </p:txBody>
      </p:sp>
      <p:sp>
        <p:nvSpPr>
          <p:cNvPr id="8" name="Title 16">
            <a:extLst>
              <a:ext uri="{FF2B5EF4-FFF2-40B4-BE49-F238E27FC236}">
                <a16:creationId xmlns:a16="http://schemas.microsoft.com/office/drawing/2014/main" id="{D6E0EB1B-428F-759D-C2FF-3CBBA4111A99}"/>
              </a:ext>
            </a:extLst>
          </p:cNvPr>
          <p:cNvSpPr txBox="1">
            <a:spLocks/>
          </p:cNvSpPr>
          <p:nvPr/>
        </p:nvSpPr>
        <p:spPr>
          <a:xfrm>
            <a:off x="2633162" y="1417688"/>
            <a:ext cx="3807390" cy="1568579"/>
          </a:xfrm>
          <a:prstGeom prst="rect">
            <a:avLst/>
          </a:prstGeom>
          <a:ln>
            <a:noFill/>
          </a:ln>
        </p:spPr>
        <p:txBody>
          <a:bodyPr vert="horz" lIns="0" tIns="0" rIns="0" bIns="0" rtlCol="0" anchor="t">
            <a:noAutofit/>
          </a:bodyPr>
          <a:lstStyle>
            <a:lvl1pPr algn="l" defTabSz="914377" rtl="0" eaLnBrk="1" latinLnBrk="0" hangingPunct="1">
              <a:lnSpc>
                <a:spcPct val="90000"/>
              </a:lnSpc>
              <a:spcBef>
                <a:spcPct val="0"/>
              </a:spcBef>
              <a:buNone/>
              <a:defRPr sz="4800" kern="1200">
                <a:solidFill>
                  <a:schemeClr val="accent1"/>
                </a:solidFill>
                <a:latin typeface="+mj-lt"/>
                <a:ea typeface="+mj-ea"/>
                <a:cs typeface="+mj-cs"/>
              </a:defRPr>
            </a:lvl1pPr>
          </a:lstStyle>
          <a:p>
            <a:r>
              <a:rPr lang="en-AU" sz="4000">
                <a:solidFill>
                  <a:schemeClr val="bg1"/>
                </a:solidFill>
              </a:rPr>
              <a:t>Scope of applying the framework</a:t>
            </a:r>
          </a:p>
        </p:txBody>
      </p:sp>
      <p:sp>
        <p:nvSpPr>
          <p:cNvPr id="11" name="Title 16">
            <a:extLst>
              <a:ext uri="{FF2B5EF4-FFF2-40B4-BE49-F238E27FC236}">
                <a16:creationId xmlns:a16="http://schemas.microsoft.com/office/drawing/2014/main" id="{B2200592-6D6F-3F55-33FA-9E00DB74E1BF}"/>
              </a:ext>
            </a:extLst>
          </p:cNvPr>
          <p:cNvSpPr txBox="1">
            <a:spLocks/>
          </p:cNvSpPr>
          <p:nvPr/>
        </p:nvSpPr>
        <p:spPr>
          <a:xfrm>
            <a:off x="2633162" y="3147101"/>
            <a:ext cx="3807390" cy="752920"/>
          </a:xfrm>
          <a:prstGeom prst="rect">
            <a:avLst/>
          </a:prstGeom>
          <a:ln>
            <a:noFill/>
          </a:ln>
        </p:spPr>
        <p:txBody>
          <a:bodyPr vert="horz" lIns="0" tIns="0" rIns="0" bIns="0" rtlCol="0" anchor="t">
            <a:noAutofit/>
          </a:bodyPr>
          <a:lstStyle>
            <a:lvl1pPr algn="l" defTabSz="914377" rtl="0" eaLnBrk="1" latinLnBrk="0" hangingPunct="1">
              <a:lnSpc>
                <a:spcPct val="90000"/>
              </a:lnSpc>
              <a:spcBef>
                <a:spcPct val="0"/>
              </a:spcBef>
              <a:buNone/>
              <a:defRPr sz="4800" kern="1200">
                <a:solidFill>
                  <a:schemeClr val="accent1"/>
                </a:solidFill>
                <a:latin typeface="+mj-lt"/>
                <a:ea typeface="+mj-ea"/>
                <a:cs typeface="+mj-cs"/>
              </a:defRPr>
            </a:lvl1pPr>
          </a:lstStyle>
          <a:p>
            <a:pPr marL="0" marR="0" lvl="0" indent="0" algn="l" defTabSz="914377" rtl="0" eaLnBrk="1" fontAlgn="auto" latinLnBrk="0" hangingPunct="1">
              <a:lnSpc>
                <a:spcPct val="100000"/>
              </a:lnSpc>
              <a:spcBef>
                <a:spcPct val="0"/>
              </a:spcBef>
              <a:spcAft>
                <a:spcPts val="0"/>
              </a:spcAft>
              <a:buClrTx/>
              <a:buSzTx/>
              <a:buFontTx/>
              <a:buNone/>
              <a:tabLst/>
              <a:defRPr/>
            </a:pPr>
            <a:r>
              <a:rPr kumimoji="0" lang="en-AU" sz="1400" b="0" i="0" u="none" strike="noStrike" kern="1200" cap="none" spc="0" normalizeH="0" baseline="0" noProof="0">
                <a:ln>
                  <a:noFill/>
                </a:ln>
                <a:solidFill>
                  <a:srgbClr val="FFFFFF"/>
                </a:solidFill>
                <a:effectLst/>
                <a:uLnTx/>
                <a:uFillTx/>
                <a:latin typeface="Public Sans Light"/>
                <a:ea typeface="+mj-ea"/>
                <a:cs typeface="+mj-cs"/>
              </a:rPr>
              <a:t>Determine whether your solution / project should use the AIAF and when.</a:t>
            </a:r>
          </a:p>
        </p:txBody>
      </p:sp>
      <p:pic>
        <p:nvPicPr>
          <p:cNvPr id="30" name="Picture 29">
            <a:extLst>
              <a:ext uri="{FF2B5EF4-FFF2-40B4-BE49-F238E27FC236}">
                <a16:creationId xmlns:a16="http://schemas.microsoft.com/office/drawing/2014/main" id="{CD10D79B-23FD-BAD0-B8A3-1840F1B0BF84}"/>
              </a:ext>
            </a:extLst>
          </p:cNvPr>
          <p:cNvPicPr>
            <a:picLocks noChangeAspect="1"/>
          </p:cNvPicPr>
          <p:nvPr/>
        </p:nvPicPr>
        <p:blipFill rotWithShape="1">
          <a:blip r:embed="rId2">
            <a:extLst>
              <a:ext uri="{28A0092B-C50C-407E-A947-70E740481C1C}">
                <a14:useLocalDpi xmlns:a14="http://schemas.microsoft.com/office/drawing/2010/main" val="0"/>
              </a:ext>
            </a:extLst>
          </a:blip>
          <a:srcRect l="67829" t="2395" b="2395"/>
          <a:stretch/>
        </p:blipFill>
        <p:spPr>
          <a:xfrm>
            <a:off x="7351294" y="0"/>
            <a:ext cx="3491775" cy="6858000"/>
          </a:xfrm>
          <a:prstGeom prst="rect">
            <a:avLst/>
          </a:prstGeom>
        </p:spPr>
      </p:pic>
    </p:spTree>
    <p:extLst>
      <p:ext uri="{BB962C8B-B14F-4D97-AF65-F5344CB8AC3E}">
        <p14:creationId xmlns:p14="http://schemas.microsoft.com/office/powerpoint/2010/main" val="1238411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a:xfrm>
            <a:off x="359999" y="461091"/>
            <a:ext cx="10080000" cy="1008000"/>
          </a:xfrm>
        </p:spPr>
        <p:txBody>
          <a:bodyPr/>
          <a:lstStyle/>
          <a:p>
            <a:r>
              <a:rPr lang="en-AU"/>
              <a:t>Is your system a potential elevated risk?</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11</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7" name="Slide Number Placeholder 3">
            <a:extLst>
              <a:ext uri="{FF2B5EF4-FFF2-40B4-BE49-F238E27FC236}">
                <a16:creationId xmlns:a16="http://schemas.microsoft.com/office/drawing/2014/main" id="{13A6F208-0170-4397-CCA2-B4443E3A8100}"/>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Assessment Framework</a:t>
            </a:r>
          </a:p>
        </p:txBody>
      </p:sp>
      <p:sp>
        <p:nvSpPr>
          <p:cNvPr id="61" name="Rectangle 60">
            <a:extLst>
              <a:ext uri="{FF2B5EF4-FFF2-40B4-BE49-F238E27FC236}">
                <a16:creationId xmlns:a16="http://schemas.microsoft.com/office/drawing/2014/main" id="{F4DA96E5-970C-735D-BFB5-F0F9EA07D10E}"/>
              </a:ext>
            </a:extLst>
          </p:cNvPr>
          <p:cNvSpPr/>
          <p:nvPr/>
        </p:nvSpPr>
        <p:spPr>
          <a:xfrm>
            <a:off x="504070" y="2129864"/>
            <a:ext cx="1306720" cy="38228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0" rtlCol="0" anchor="t" anchorCtr="0"/>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100" b="1" i="0" u="none" strike="noStrike" kern="1200" cap="none" spc="0" normalizeH="0" baseline="0" noProof="0">
                <a:ln>
                  <a:noFill/>
                </a:ln>
                <a:solidFill>
                  <a:schemeClr val="accent1"/>
                </a:solidFill>
                <a:effectLst/>
                <a:uLnTx/>
                <a:uFillTx/>
                <a:latin typeface="Public Sans SemiBold" pitchFamily="2" charset="77"/>
                <a:ea typeface="+mn-ea"/>
                <a:cs typeface="+mn-cs"/>
              </a:rPr>
              <a:t>Operational impact</a:t>
            </a:r>
          </a:p>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100" i="0" u="none" strike="noStrike" kern="1200" cap="none" spc="0" normalizeH="0" baseline="0" noProof="0">
                <a:ln>
                  <a:noFill/>
                </a:ln>
                <a:solidFill>
                  <a:srgbClr val="22272B"/>
                </a:solidFill>
                <a:effectLst/>
                <a:uLnTx/>
                <a:uFillTx/>
                <a:latin typeface="Public Sans Light"/>
                <a:ea typeface="+mn-ea"/>
                <a:cs typeface="+mn-cs"/>
              </a:rPr>
              <a:t>Does your system produce or directly influence an administrative decisions (government decision with legal or similar significant effect)? </a:t>
            </a:r>
          </a:p>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900" b="0" i="0" u="none" strike="noStrike" kern="1200" cap="none" spc="0" normalizeH="0" baseline="0" noProof="0" err="1">
                <a:ln>
                  <a:noFill/>
                </a:ln>
                <a:solidFill>
                  <a:srgbClr val="22272B"/>
                </a:solidFill>
                <a:effectLst/>
                <a:uLnTx/>
                <a:uFillTx/>
                <a:latin typeface="Public Sans Light"/>
                <a:ea typeface="+mn-ea"/>
                <a:cs typeface="+mn-cs"/>
              </a:rPr>
              <a:t>i.e</a:t>
            </a:r>
            <a:r>
              <a:rPr kumimoji="0" lang="en-AU" sz="900" b="0" i="0" u="none" strike="noStrike" kern="1200" cap="none" spc="0" normalizeH="0" baseline="0" noProof="0">
                <a:ln>
                  <a:noFill/>
                </a:ln>
                <a:solidFill>
                  <a:srgbClr val="22272B"/>
                </a:solidFill>
                <a:effectLst/>
                <a:uLnTx/>
                <a:uFillTx/>
                <a:latin typeface="Public Sans Light"/>
                <a:ea typeface="+mn-ea"/>
                <a:cs typeface="+mn-cs"/>
              </a:rPr>
              <a:t>, automating decisions on issuing infringements.</a:t>
            </a:r>
          </a:p>
        </p:txBody>
      </p:sp>
      <p:sp>
        <p:nvSpPr>
          <p:cNvPr id="62" name="Rectangle 61">
            <a:extLst>
              <a:ext uri="{FF2B5EF4-FFF2-40B4-BE49-F238E27FC236}">
                <a16:creationId xmlns:a16="http://schemas.microsoft.com/office/drawing/2014/main" id="{2A673B08-DAAF-4DD8-649E-7728CFC633EC}"/>
              </a:ext>
            </a:extLst>
          </p:cNvPr>
          <p:cNvSpPr/>
          <p:nvPr/>
        </p:nvSpPr>
        <p:spPr>
          <a:xfrm>
            <a:off x="1925859" y="2111391"/>
            <a:ext cx="1306721" cy="38228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0" rtlCol="0" anchor="t" anchorCtr="0"/>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100" b="1" i="0" u="none" strike="noStrike" kern="1200" cap="none" spc="0" normalizeH="0" baseline="0" noProof="0">
                <a:ln>
                  <a:noFill/>
                </a:ln>
                <a:solidFill>
                  <a:srgbClr val="002664"/>
                </a:solidFill>
                <a:effectLst/>
                <a:uLnTx/>
                <a:uFillTx/>
                <a:latin typeface="Public Sans SemiBold" pitchFamily="2" charset="77"/>
                <a:ea typeface="+mn-ea"/>
                <a:cs typeface="+mn-cs"/>
              </a:rPr>
              <a:t>Operational Impact</a:t>
            </a:r>
          </a:p>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100" b="0" i="0" u="none" strike="noStrike" kern="1200" cap="none" spc="0" normalizeH="0" baseline="0" noProof="0">
                <a:ln>
                  <a:noFill/>
                </a:ln>
                <a:solidFill>
                  <a:srgbClr val="22272B"/>
                </a:solidFill>
                <a:effectLst/>
                <a:uLnTx/>
                <a:uFillTx/>
                <a:latin typeface="Public Sans Light"/>
                <a:ea typeface="+mn-ea"/>
                <a:cs typeface="+mn-cs"/>
              </a:rPr>
              <a:t>Does your system trigger a real-world action with more than negligible potential effect (meaningful change to environment or system state)? </a:t>
            </a:r>
          </a:p>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i.e., an automated alerting system.</a:t>
            </a:r>
          </a:p>
        </p:txBody>
      </p:sp>
      <p:sp>
        <p:nvSpPr>
          <p:cNvPr id="63" name="Rectangle 62">
            <a:extLst>
              <a:ext uri="{FF2B5EF4-FFF2-40B4-BE49-F238E27FC236}">
                <a16:creationId xmlns:a16="http://schemas.microsoft.com/office/drawing/2014/main" id="{4A41FFC8-2BFF-A63C-CC48-61ED4F89200C}"/>
              </a:ext>
            </a:extLst>
          </p:cNvPr>
          <p:cNvSpPr/>
          <p:nvPr/>
        </p:nvSpPr>
        <p:spPr>
          <a:xfrm>
            <a:off x="3347649" y="2111392"/>
            <a:ext cx="1306720" cy="38228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0" rtlCol="0" anchor="t" anchorCtr="0"/>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100" b="1" i="0" u="none" strike="noStrike" kern="1200" cap="none" spc="0" normalizeH="0" baseline="0" noProof="0">
                <a:ln>
                  <a:noFill/>
                </a:ln>
                <a:solidFill>
                  <a:srgbClr val="002664"/>
                </a:solidFill>
                <a:effectLst/>
                <a:uLnTx/>
                <a:uFillTx/>
                <a:latin typeface="Public Sans SemiBold" pitchFamily="2" charset="77"/>
                <a:ea typeface="+mn-ea"/>
                <a:cs typeface="+mn-cs"/>
              </a:rPr>
              <a:t>Autonomous</a:t>
            </a:r>
          </a:p>
          <a:p>
            <a:pPr defTabSz="914377">
              <a:spcAft>
                <a:spcPts val="1000"/>
              </a:spcAft>
              <a:defRPr/>
            </a:pPr>
            <a:r>
              <a:rPr kumimoji="0" lang="en-AU" sz="1100" b="0" i="0" u="none" strike="noStrike" kern="1200" cap="none" spc="0" normalizeH="0" baseline="0" noProof="0">
                <a:ln>
                  <a:noFill/>
                </a:ln>
                <a:solidFill>
                  <a:srgbClr val="22272B"/>
                </a:solidFill>
                <a:effectLst/>
                <a:uLnTx/>
                <a:uFillTx/>
                <a:latin typeface="Public Sans Light"/>
                <a:ea typeface="+mn-ea"/>
                <a:cs typeface="+mn-cs"/>
              </a:rPr>
              <a:t>Does your system operate autonomously or </a:t>
            </a:r>
            <a:r>
              <a:rPr lang="en-AU" sz="1100">
                <a:solidFill>
                  <a:srgbClr val="22272B"/>
                </a:solidFill>
                <a:latin typeface="Public Sans Light"/>
              </a:rPr>
              <a:t>have </a:t>
            </a:r>
            <a:r>
              <a:rPr kumimoji="0" lang="en-AU" sz="1100" b="0" i="0" u="none" strike="noStrike" kern="1200" cap="none" spc="0" normalizeH="0" baseline="0" noProof="0">
                <a:ln>
                  <a:noFill/>
                </a:ln>
                <a:solidFill>
                  <a:srgbClr val="22272B"/>
                </a:solidFill>
                <a:effectLst/>
                <a:uLnTx/>
                <a:uFillTx/>
                <a:latin typeface="Public Sans Light"/>
                <a:ea typeface="+mn-ea"/>
                <a:cs typeface="+mn-cs"/>
              </a:rPr>
              <a:t>potential to produce harmful outputs independently of human action, without requiring manual initiation?</a:t>
            </a:r>
            <a:r>
              <a:rPr lang="en-AU" sz="1100">
                <a:solidFill>
                  <a:srgbClr val="22272B"/>
                </a:solidFill>
                <a:latin typeface="Public Sans Light"/>
              </a:rPr>
              <a:t> </a:t>
            </a:r>
            <a:endParaRPr kumimoji="0" lang="en-AU" sz="1100" b="0" i="0" u="none" strike="noStrike" kern="1200" cap="none" spc="0" normalizeH="0" baseline="0" noProof="0">
              <a:ln>
                <a:noFill/>
              </a:ln>
              <a:solidFill>
                <a:srgbClr val="22272B"/>
              </a:solidFill>
              <a:effectLst/>
              <a:uLnTx/>
              <a:uFillTx/>
              <a:latin typeface="Public Sans Light"/>
              <a:ea typeface="+mn-ea"/>
              <a:cs typeface="+mn-cs"/>
            </a:endParaRPr>
          </a:p>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i.e., autonomous vehicles.</a:t>
            </a:r>
          </a:p>
        </p:txBody>
      </p:sp>
      <p:sp>
        <p:nvSpPr>
          <p:cNvPr id="64" name="Rectangle 63">
            <a:extLst>
              <a:ext uri="{FF2B5EF4-FFF2-40B4-BE49-F238E27FC236}">
                <a16:creationId xmlns:a16="http://schemas.microsoft.com/office/drawing/2014/main" id="{3D610FBE-835A-9CE1-F378-B2A90BA4A496}"/>
              </a:ext>
            </a:extLst>
          </p:cNvPr>
          <p:cNvSpPr/>
          <p:nvPr/>
        </p:nvSpPr>
        <p:spPr>
          <a:xfrm>
            <a:off x="4769488" y="2111391"/>
            <a:ext cx="1306721" cy="357176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0" rtlCol="0" anchor="t" anchorCtr="0"/>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100" b="1" i="0" u="none" strike="noStrike" kern="1200" cap="none" spc="0" normalizeH="0" baseline="0" noProof="0">
                <a:ln>
                  <a:noFill/>
                </a:ln>
                <a:solidFill>
                  <a:srgbClr val="002664"/>
                </a:solidFill>
                <a:effectLst/>
                <a:uLnTx/>
                <a:uFillTx/>
                <a:latin typeface="Public Sans SemiBold" pitchFamily="2" charset="77"/>
                <a:ea typeface="+mn-ea"/>
                <a:cs typeface="+mn-cs"/>
              </a:rPr>
              <a:t>Automating decisions</a:t>
            </a:r>
          </a:p>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100" b="0" i="0" u="none" strike="noStrike" kern="1200" cap="none" spc="0" normalizeH="0" baseline="0" noProof="0">
                <a:ln>
                  <a:noFill/>
                </a:ln>
                <a:solidFill>
                  <a:srgbClr val="22272B"/>
                </a:solidFill>
                <a:effectLst/>
                <a:uLnTx/>
                <a:uFillTx/>
                <a:latin typeface="Public Sans Light"/>
                <a:ea typeface="+mn-ea"/>
                <a:cs typeface="+mn-cs"/>
              </a:rPr>
              <a:t>Developing a tool in-house that uses AI and that automates at least one critical step in the decision-making process. i.e. automating a decision tree for fines administration.</a:t>
            </a:r>
          </a:p>
        </p:txBody>
      </p:sp>
      <p:sp>
        <p:nvSpPr>
          <p:cNvPr id="65" name="Rectangle 64">
            <a:extLst>
              <a:ext uri="{FF2B5EF4-FFF2-40B4-BE49-F238E27FC236}">
                <a16:creationId xmlns:a16="http://schemas.microsoft.com/office/drawing/2014/main" id="{F60694A8-03B5-BC56-9F17-2B89531F0E55}"/>
              </a:ext>
            </a:extLst>
          </p:cNvPr>
          <p:cNvSpPr/>
          <p:nvPr/>
        </p:nvSpPr>
        <p:spPr>
          <a:xfrm>
            <a:off x="360673" y="1969622"/>
            <a:ext cx="8705212" cy="4113933"/>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pic>
        <p:nvPicPr>
          <p:cNvPr id="66" name="Graphic 65">
            <a:extLst>
              <a:ext uri="{FF2B5EF4-FFF2-40B4-BE49-F238E27FC236}">
                <a16:creationId xmlns:a16="http://schemas.microsoft.com/office/drawing/2014/main" id="{B507D5ED-AA10-B7B9-8F23-545F97D368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17327" y="2068364"/>
            <a:ext cx="228600" cy="228600"/>
          </a:xfrm>
          <a:prstGeom prst="rect">
            <a:avLst/>
          </a:prstGeom>
        </p:spPr>
      </p:pic>
      <p:sp>
        <p:nvSpPr>
          <p:cNvPr id="67" name="Rectangle 66">
            <a:extLst>
              <a:ext uri="{FF2B5EF4-FFF2-40B4-BE49-F238E27FC236}">
                <a16:creationId xmlns:a16="http://schemas.microsoft.com/office/drawing/2014/main" id="{286745A9-5928-1313-9E80-7AAC98F8458C}"/>
              </a:ext>
            </a:extLst>
          </p:cNvPr>
          <p:cNvSpPr/>
          <p:nvPr/>
        </p:nvSpPr>
        <p:spPr>
          <a:xfrm>
            <a:off x="9569820" y="1969624"/>
            <a:ext cx="2274180" cy="941528"/>
          </a:xfrm>
          <a:prstGeom prst="rect">
            <a:avLst/>
          </a:prstGeom>
          <a:solidFill>
            <a:srgbClr val="DBFADF"/>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0" rtlCol="0" anchor="t" anchorCtr="0"/>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lang="en-AU" sz="1100" b="1">
                <a:solidFill>
                  <a:srgbClr val="00AA45"/>
                </a:solidFill>
                <a:latin typeface="Public Sans SemiBold" pitchFamily="2" charset="77"/>
              </a:rPr>
              <a:t>Yes, to </a:t>
            </a:r>
            <a:r>
              <a:rPr lang="en-AU" sz="1100" b="1" u="sng">
                <a:solidFill>
                  <a:srgbClr val="00AA45"/>
                </a:solidFill>
                <a:latin typeface="Public Sans SemiBold" pitchFamily="2" charset="77"/>
              </a:rPr>
              <a:t>any</a:t>
            </a:r>
            <a:r>
              <a:rPr lang="en-AU" sz="1100" b="1">
                <a:solidFill>
                  <a:srgbClr val="00AA45"/>
                </a:solidFill>
                <a:latin typeface="Public Sans SemiBold" pitchFamily="2" charset="77"/>
              </a:rPr>
              <a:t> questions means your use is potentially at elevated risk, and additional mitigation covered in this framework will apply. </a:t>
            </a:r>
            <a:endParaRPr kumimoji="0" lang="en-AU" sz="1100" b="1" u="none" strike="noStrike" kern="1200" cap="none" spc="0" normalizeH="0" baseline="0" noProof="0">
              <a:ln>
                <a:noFill/>
              </a:ln>
              <a:solidFill>
                <a:srgbClr val="00AA45"/>
              </a:solidFill>
              <a:effectLst/>
              <a:uLnTx/>
              <a:uFillTx/>
              <a:latin typeface="Public Sans SemiBold" pitchFamily="2" charset="77"/>
            </a:endParaRPr>
          </a:p>
        </p:txBody>
      </p:sp>
      <p:sp>
        <p:nvSpPr>
          <p:cNvPr id="68" name="Content Placeholder 5">
            <a:extLst>
              <a:ext uri="{FF2B5EF4-FFF2-40B4-BE49-F238E27FC236}">
                <a16:creationId xmlns:a16="http://schemas.microsoft.com/office/drawing/2014/main" id="{DA4E9E39-0459-AE7A-3F12-0B37BC3C957B}"/>
              </a:ext>
            </a:extLst>
          </p:cNvPr>
          <p:cNvSpPr txBox="1">
            <a:spLocks/>
          </p:cNvSpPr>
          <p:nvPr/>
        </p:nvSpPr>
        <p:spPr>
          <a:xfrm>
            <a:off x="9071643" y="2296964"/>
            <a:ext cx="519969" cy="337410"/>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Aft>
                <a:spcPts val="1000"/>
              </a:spcAft>
            </a:pPr>
            <a:r>
              <a:rPr lang="en-AU" sz="1200" b="1">
                <a:solidFill>
                  <a:srgbClr val="00AA45"/>
                </a:solidFill>
                <a:latin typeface="Public Sans SemiBold" pitchFamily="2" charset="77"/>
              </a:rPr>
              <a:t>Yes</a:t>
            </a:r>
          </a:p>
        </p:txBody>
      </p:sp>
      <p:sp>
        <p:nvSpPr>
          <p:cNvPr id="69" name="Rectangle 68">
            <a:extLst>
              <a:ext uri="{FF2B5EF4-FFF2-40B4-BE49-F238E27FC236}">
                <a16:creationId xmlns:a16="http://schemas.microsoft.com/office/drawing/2014/main" id="{4E9B4EEB-D095-0CCA-B0FD-9DEBE6D5874D}"/>
              </a:ext>
            </a:extLst>
          </p:cNvPr>
          <p:cNvSpPr/>
          <p:nvPr/>
        </p:nvSpPr>
        <p:spPr>
          <a:xfrm>
            <a:off x="9569820" y="3016532"/>
            <a:ext cx="2274180" cy="751244"/>
          </a:xfrm>
          <a:prstGeom prst="rect">
            <a:avLst/>
          </a:prstGeom>
          <a:solidFill>
            <a:srgbClr val="EDE3D7"/>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0" rtlCol="0" anchor="t" anchorCtr="0"/>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lang="en-AU" sz="1100" b="1">
                <a:solidFill>
                  <a:srgbClr val="B68D5D"/>
                </a:solidFill>
                <a:latin typeface="Public Sans SemiBold" pitchFamily="2" charset="77"/>
              </a:rPr>
              <a:t>No to </a:t>
            </a:r>
            <a:r>
              <a:rPr lang="en-AU" sz="1100" b="1" u="sng">
                <a:solidFill>
                  <a:srgbClr val="B68D5D"/>
                </a:solidFill>
                <a:latin typeface="Public Sans SemiBold" pitchFamily="2" charset="77"/>
              </a:rPr>
              <a:t>all</a:t>
            </a:r>
            <a:r>
              <a:rPr lang="en-AU" sz="1100" b="1">
                <a:solidFill>
                  <a:srgbClr val="B68D5D"/>
                </a:solidFill>
                <a:latin typeface="Public Sans SemiBold" pitchFamily="2" charset="77"/>
              </a:rPr>
              <a:t> questions means you are not using AI in a manner which is potentially elevated risk.</a:t>
            </a:r>
          </a:p>
        </p:txBody>
      </p:sp>
      <p:pic>
        <p:nvPicPr>
          <p:cNvPr id="70" name="Graphic 69">
            <a:extLst>
              <a:ext uri="{FF2B5EF4-FFF2-40B4-BE49-F238E27FC236}">
                <a16:creationId xmlns:a16="http://schemas.microsoft.com/office/drawing/2014/main" id="{F6275D25-C59B-4B34-6A06-D69556D9558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17327" y="3114995"/>
            <a:ext cx="228600" cy="228600"/>
          </a:xfrm>
          <a:prstGeom prst="rect">
            <a:avLst/>
          </a:prstGeom>
        </p:spPr>
      </p:pic>
      <p:sp>
        <p:nvSpPr>
          <p:cNvPr id="71" name="Content Placeholder 5">
            <a:extLst>
              <a:ext uri="{FF2B5EF4-FFF2-40B4-BE49-F238E27FC236}">
                <a16:creationId xmlns:a16="http://schemas.microsoft.com/office/drawing/2014/main" id="{D2F62E7C-F080-1A25-D508-3513207BE56F}"/>
              </a:ext>
            </a:extLst>
          </p:cNvPr>
          <p:cNvSpPr txBox="1">
            <a:spLocks/>
          </p:cNvSpPr>
          <p:nvPr/>
        </p:nvSpPr>
        <p:spPr>
          <a:xfrm>
            <a:off x="9071643" y="3315604"/>
            <a:ext cx="519969" cy="337410"/>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Aft>
                <a:spcPts val="1000"/>
              </a:spcAft>
            </a:pPr>
            <a:r>
              <a:rPr lang="en-AU" sz="1200" b="1">
                <a:solidFill>
                  <a:srgbClr val="B68D5D"/>
                </a:solidFill>
                <a:latin typeface="Public Sans SemiBold" pitchFamily="2" charset="77"/>
              </a:rPr>
              <a:t>No</a:t>
            </a:r>
          </a:p>
        </p:txBody>
      </p:sp>
      <p:sp>
        <p:nvSpPr>
          <p:cNvPr id="74" name="Rectangle 73">
            <a:extLst>
              <a:ext uri="{FF2B5EF4-FFF2-40B4-BE49-F238E27FC236}">
                <a16:creationId xmlns:a16="http://schemas.microsoft.com/office/drawing/2014/main" id="{60E3E8FB-A28E-9AB8-C4EC-D472EEA1B71A}"/>
              </a:ext>
            </a:extLst>
          </p:cNvPr>
          <p:cNvSpPr/>
          <p:nvPr/>
        </p:nvSpPr>
        <p:spPr>
          <a:xfrm>
            <a:off x="4769438" y="2111392"/>
            <a:ext cx="1306720" cy="38228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0" rtlCol="0" anchor="t" anchorCtr="0"/>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100" b="1" i="0" u="none" strike="noStrike" kern="1200" cap="none" spc="0" normalizeH="0" baseline="0" noProof="0">
                <a:ln>
                  <a:noFill/>
                </a:ln>
                <a:solidFill>
                  <a:srgbClr val="002664"/>
                </a:solidFill>
                <a:effectLst/>
                <a:uLnTx/>
                <a:uFillTx/>
                <a:latin typeface="Public Sans SemiBold" pitchFamily="2" charset="77"/>
                <a:ea typeface="+mn-ea"/>
                <a:cs typeface="+mn-cs"/>
              </a:rPr>
              <a:t>Data Sensitivity</a:t>
            </a:r>
          </a:p>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100" b="0" i="0" u="none" strike="noStrike" kern="1200" cap="none" spc="0" normalizeH="0" baseline="0" noProof="0">
                <a:ln>
                  <a:noFill/>
                </a:ln>
                <a:solidFill>
                  <a:srgbClr val="22272B"/>
                </a:solidFill>
                <a:effectLst/>
                <a:uLnTx/>
                <a:uFillTx/>
                <a:latin typeface="Public Sans Light"/>
                <a:ea typeface="+mn-ea"/>
                <a:cs typeface="+mn-cs"/>
              </a:rPr>
              <a:t>Was any part of your system trained using sensitive information or can it produce outputs which contain sensitive information? </a:t>
            </a:r>
          </a:p>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i.e. a biometric based face matching system.</a:t>
            </a:r>
          </a:p>
        </p:txBody>
      </p:sp>
      <p:sp>
        <p:nvSpPr>
          <p:cNvPr id="75" name="Rectangle 74">
            <a:extLst>
              <a:ext uri="{FF2B5EF4-FFF2-40B4-BE49-F238E27FC236}">
                <a16:creationId xmlns:a16="http://schemas.microsoft.com/office/drawing/2014/main" id="{41A8FB9A-2BAE-EEE9-4983-07FA6CB41BB7}"/>
              </a:ext>
            </a:extLst>
          </p:cNvPr>
          <p:cNvSpPr/>
          <p:nvPr/>
        </p:nvSpPr>
        <p:spPr>
          <a:xfrm>
            <a:off x="6191227" y="2111391"/>
            <a:ext cx="1306721" cy="38228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0" rtlCol="0" anchor="t" anchorCtr="0"/>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100" b="1" i="0" u="none" strike="noStrike" kern="1200" cap="none" spc="0" normalizeH="0" baseline="0" noProof="0">
                <a:ln>
                  <a:noFill/>
                </a:ln>
                <a:solidFill>
                  <a:srgbClr val="002664"/>
                </a:solidFill>
                <a:effectLst/>
                <a:uLnTx/>
                <a:uFillTx/>
                <a:latin typeface="Public Sans SemiBold" pitchFamily="2" charset="77"/>
                <a:ea typeface="+mn-ea"/>
                <a:cs typeface="+mn-cs"/>
              </a:rPr>
              <a:t>Unintended harms</a:t>
            </a:r>
          </a:p>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100" b="0" i="0" u="none" strike="noStrike" kern="1200" cap="none" spc="0" normalizeH="0" baseline="0" noProof="0">
                <a:ln>
                  <a:noFill/>
                </a:ln>
                <a:solidFill>
                  <a:srgbClr val="22272B"/>
                </a:solidFill>
                <a:effectLst/>
                <a:uLnTx/>
                <a:uFillTx/>
                <a:latin typeface="Public Sans Light"/>
                <a:ea typeface="+mn-ea"/>
                <a:cs typeface="+mn-cs"/>
              </a:rPr>
              <a:t>Is there a risk of system failure, misuse, or inappropriately deployed that could cause harm to an individual or group? </a:t>
            </a:r>
          </a:p>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lang="en-AU" sz="900">
                <a:solidFill>
                  <a:srgbClr val="22272B"/>
                </a:solidFill>
                <a:latin typeface="Public Sans Light"/>
              </a:rPr>
              <a:t>i.e., systems using unverifiable data inputs.</a:t>
            </a:r>
          </a:p>
        </p:txBody>
      </p:sp>
      <p:sp>
        <p:nvSpPr>
          <p:cNvPr id="77" name="Rectangle 76">
            <a:extLst>
              <a:ext uri="{FF2B5EF4-FFF2-40B4-BE49-F238E27FC236}">
                <a16:creationId xmlns:a16="http://schemas.microsoft.com/office/drawing/2014/main" id="{17A1FDF0-4CA0-802E-FD8E-82C6290D1B58}"/>
              </a:ext>
            </a:extLst>
          </p:cNvPr>
          <p:cNvSpPr/>
          <p:nvPr/>
        </p:nvSpPr>
        <p:spPr>
          <a:xfrm>
            <a:off x="7613018" y="2111391"/>
            <a:ext cx="1306721" cy="38228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0" rtlCol="0" anchor="t" anchorCtr="0"/>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100" b="1" i="0" u="none" strike="noStrike" kern="1200" cap="none" spc="0" normalizeH="0" baseline="0" noProof="0">
                <a:ln>
                  <a:noFill/>
                </a:ln>
                <a:solidFill>
                  <a:srgbClr val="002664"/>
                </a:solidFill>
                <a:effectLst/>
                <a:uLnTx/>
                <a:uFillTx/>
                <a:latin typeface="Public Sans SemiBold" pitchFamily="2" charset="77"/>
                <a:ea typeface="+mn-ea"/>
                <a:cs typeface="+mn-cs"/>
              </a:rPr>
              <a:t>Explainability and Transparency</a:t>
            </a:r>
          </a:p>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100" b="0" i="0" u="none" strike="noStrike" kern="1200" cap="none" spc="0" normalizeH="0" baseline="0" noProof="0">
                <a:ln>
                  <a:noFill/>
                </a:ln>
                <a:solidFill>
                  <a:srgbClr val="22272B"/>
                </a:solidFill>
                <a:effectLst/>
                <a:uLnTx/>
                <a:uFillTx/>
                <a:latin typeface="Public Sans Light"/>
                <a:ea typeface="+mn-ea"/>
                <a:cs typeface="+mn-cs"/>
              </a:rPr>
              <a:t>Does your system fail to provide </a:t>
            </a:r>
            <a:r>
              <a:rPr kumimoji="0" lang="en-AU" sz="1100" b="0" i="0" u="none" strike="noStrike" kern="1200" cap="none" spc="0" normalizeH="0" baseline="0" noProof="0" err="1">
                <a:ln>
                  <a:noFill/>
                </a:ln>
                <a:solidFill>
                  <a:srgbClr val="22272B"/>
                </a:solidFill>
                <a:effectLst/>
                <a:uLnTx/>
                <a:uFillTx/>
                <a:latin typeface="Public Sans Light"/>
                <a:ea typeface="+mn-ea"/>
                <a:cs typeface="+mn-cs"/>
              </a:rPr>
              <a:t>explainability</a:t>
            </a:r>
            <a:r>
              <a:rPr kumimoji="0" lang="en-AU" sz="1100" b="0" i="0" u="none" strike="noStrike" kern="1200" cap="none" spc="0" normalizeH="0" baseline="0" noProof="0">
                <a:ln>
                  <a:noFill/>
                </a:ln>
                <a:solidFill>
                  <a:srgbClr val="22272B"/>
                </a:solidFill>
                <a:effectLst/>
                <a:uLnTx/>
                <a:uFillTx/>
                <a:latin typeface="Public Sans Light"/>
                <a:ea typeface="+mn-ea"/>
                <a:cs typeface="+mn-cs"/>
              </a:rPr>
              <a:t> for generated content and decisions, hindering comprehension by laypeople and assessment by technical experts?</a:t>
            </a:r>
          </a:p>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lang="en-AU" sz="900">
                <a:solidFill>
                  <a:srgbClr val="22272B"/>
                </a:solidFill>
                <a:latin typeface="Public Sans Light"/>
              </a:rPr>
              <a:t>i.e., information informing policy development</a:t>
            </a:r>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cxnSp>
        <p:nvCxnSpPr>
          <p:cNvPr id="78" name="Straight Connector 77">
            <a:extLst>
              <a:ext uri="{FF2B5EF4-FFF2-40B4-BE49-F238E27FC236}">
                <a16:creationId xmlns:a16="http://schemas.microsoft.com/office/drawing/2014/main" id="{AD48BDDF-2F57-112E-D3B5-E5853E46E246}"/>
              </a:ext>
            </a:extLst>
          </p:cNvPr>
          <p:cNvCxnSpPr>
            <a:cxnSpLocks/>
          </p:cNvCxnSpPr>
          <p:nvPr/>
        </p:nvCxnSpPr>
        <p:spPr>
          <a:xfrm>
            <a:off x="9217327" y="3979625"/>
            <a:ext cx="2626673" cy="0"/>
          </a:xfrm>
          <a:prstGeom prst="line">
            <a:avLst/>
          </a:prstGeom>
          <a:ln w="12700">
            <a:solidFill>
              <a:srgbClr val="FAAF05"/>
            </a:solidFill>
          </a:ln>
        </p:spPr>
        <p:style>
          <a:lnRef idx="1">
            <a:schemeClr val="accent1"/>
          </a:lnRef>
          <a:fillRef idx="0">
            <a:schemeClr val="accent1"/>
          </a:fillRef>
          <a:effectRef idx="0">
            <a:schemeClr val="accent1"/>
          </a:effectRef>
          <a:fontRef idx="minor">
            <a:schemeClr val="tx1"/>
          </a:fontRef>
        </p:style>
      </p:cxnSp>
      <p:sp>
        <p:nvSpPr>
          <p:cNvPr id="79" name="Content Placeholder 5">
            <a:extLst>
              <a:ext uri="{FF2B5EF4-FFF2-40B4-BE49-F238E27FC236}">
                <a16:creationId xmlns:a16="http://schemas.microsoft.com/office/drawing/2014/main" id="{5EE03F9F-01D5-C145-1EED-408541739EF9}"/>
              </a:ext>
            </a:extLst>
          </p:cNvPr>
          <p:cNvSpPr txBox="1">
            <a:spLocks/>
          </p:cNvSpPr>
          <p:nvPr/>
        </p:nvSpPr>
        <p:spPr>
          <a:xfrm>
            <a:off x="9217327" y="3979624"/>
            <a:ext cx="2626674" cy="2103934"/>
          </a:xfrm>
          <a:prstGeom prst="rect">
            <a:avLst/>
          </a:prstGeom>
          <a:solidFill>
            <a:srgbClr val="FAAF05">
              <a:alpha val="10000"/>
            </a:srgbClr>
          </a:solidFill>
        </p:spPr>
        <p:txBody>
          <a:bodyPr vert="horz" lIns="180000" tIns="180000" rIns="180000" bIns="180000" numCol="1" spcCol="180000" rtlCol="0" anchor="t">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defRPr/>
            </a:pPr>
            <a:r>
              <a:rPr lang="en-AU" sz="1300" b="1">
                <a:solidFill>
                  <a:srgbClr val="C88B04"/>
                </a:solidFill>
                <a:latin typeface="Public Sans SemiBold"/>
              </a:rPr>
              <a:t>         </a:t>
            </a:r>
            <a:r>
              <a:rPr kumimoji="0" lang="en-AU" sz="1300" b="1" i="0" u="none" strike="noStrike" kern="1200" cap="none" spc="0" normalizeH="0" baseline="0" noProof="0">
                <a:ln>
                  <a:noFill/>
                </a:ln>
                <a:solidFill>
                  <a:srgbClr val="C88B04"/>
                </a:solidFill>
                <a:effectLst/>
                <a:uLnTx/>
                <a:uFillTx/>
                <a:latin typeface="Public Sans SemiBold"/>
              </a:rPr>
              <a:t>Elevated risk</a:t>
            </a:r>
          </a:p>
          <a:p>
            <a:pPr>
              <a:defRPr/>
            </a:pPr>
            <a:r>
              <a:rPr lang="en-AU" sz="1100">
                <a:solidFill>
                  <a:srgbClr val="22272B"/>
                </a:solidFill>
                <a:latin typeface="Public Sans Light"/>
              </a:rPr>
              <a:t>To determine whether your use is potentially at </a:t>
            </a:r>
            <a:r>
              <a:rPr kumimoji="0" lang="en-AU" sz="1100" b="0" i="0" u="none" strike="noStrike" kern="1200" cap="none" spc="0" normalizeH="0" baseline="0" noProof="0">
                <a:ln>
                  <a:noFill/>
                </a:ln>
                <a:solidFill>
                  <a:srgbClr val="22272B"/>
                </a:solidFill>
                <a:effectLst/>
                <a:uLnTx/>
                <a:uFillTx/>
                <a:latin typeface="Public Sans Light"/>
                <a:ea typeface="+mn-ea"/>
                <a:cs typeface="+mn-cs"/>
              </a:rPr>
              <a:t>elevated risk</a:t>
            </a:r>
            <a:r>
              <a:rPr lang="en-AU" sz="1100">
                <a:solidFill>
                  <a:srgbClr val="22272B"/>
                </a:solidFill>
                <a:latin typeface="Public Sans Light"/>
              </a:rPr>
              <a:t>, you will need to make a judgement based on your</a:t>
            </a:r>
            <a:r>
              <a:rPr kumimoji="0" lang="en-AU" sz="1100" b="0" i="0" u="none" strike="noStrike" kern="1200" cap="none" spc="0" normalizeH="0" baseline="0" noProof="0">
                <a:ln>
                  <a:noFill/>
                </a:ln>
                <a:solidFill>
                  <a:srgbClr val="22272B"/>
                </a:solidFill>
                <a:effectLst/>
                <a:uLnTx/>
                <a:uFillTx/>
                <a:latin typeface="Public Sans Light"/>
                <a:ea typeface="+mn-ea"/>
                <a:cs typeface="+mn-cs"/>
              </a:rPr>
              <a:t> specific use case</a:t>
            </a:r>
            <a:r>
              <a:rPr lang="en-AU" sz="1100">
                <a:solidFill>
                  <a:srgbClr val="22272B"/>
                </a:solidFill>
                <a:latin typeface="Public Sans Light"/>
              </a:rPr>
              <a:t>. If you are unsure</a:t>
            </a:r>
            <a:r>
              <a:rPr kumimoji="0" lang="en-AU" sz="1100" b="0" i="0" u="none" strike="noStrike" kern="1200" cap="none" spc="0" normalizeH="0" baseline="0" noProof="0">
                <a:ln>
                  <a:noFill/>
                </a:ln>
                <a:solidFill>
                  <a:srgbClr val="22272B"/>
                </a:solidFill>
                <a:effectLst/>
                <a:uLnTx/>
                <a:uFillTx/>
                <a:latin typeface="Public Sans Light"/>
                <a:ea typeface="+mn-ea"/>
                <a:cs typeface="+mn-cs"/>
              </a:rPr>
              <a:t>, assume </a:t>
            </a:r>
            <a:r>
              <a:rPr lang="en-AU" sz="1100">
                <a:solidFill>
                  <a:srgbClr val="22272B"/>
                </a:solidFill>
                <a:latin typeface="Public Sans Light"/>
              </a:rPr>
              <a:t>that your use is potentially at </a:t>
            </a:r>
            <a:r>
              <a:rPr kumimoji="0" lang="en-AU" sz="1100" b="0" i="0" u="none" strike="noStrike" kern="1200" cap="none" spc="0" normalizeH="0" baseline="0" noProof="0">
                <a:ln>
                  <a:noFill/>
                </a:ln>
                <a:solidFill>
                  <a:srgbClr val="22272B"/>
                </a:solidFill>
                <a:effectLst/>
                <a:uLnTx/>
                <a:uFillTx/>
                <a:latin typeface="Public Sans Light"/>
                <a:ea typeface="+mn-ea"/>
                <a:cs typeface="+mn-cs"/>
              </a:rPr>
              <a:t>elevated risk</a:t>
            </a:r>
            <a:endParaRPr lang="en-AU" sz="1100">
              <a:solidFill>
                <a:srgbClr val="000000"/>
              </a:solidFill>
              <a:latin typeface="Public Sans Light"/>
            </a:endParaRPr>
          </a:p>
          <a:p>
            <a:pPr>
              <a:spcAft>
                <a:spcPts val="1000"/>
              </a:spcAft>
              <a:defRPr/>
            </a:pPr>
            <a:endParaRPr lang="en-AU" sz="1100" b="0" i="0" u="none" strike="noStrike" kern="1200" cap="none" spc="0" normalizeH="0" baseline="0" noProof="0">
              <a:ln>
                <a:noFill/>
              </a:ln>
              <a:solidFill>
                <a:srgbClr val="22272B"/>
              </a:solidFill>
              <a:effectLst/>
              <a:uLnTx/>
              <a:uFillTx/>
              <a:latin typeface="Public Sans Light"/>
            </a:endParaRPr>
          </a:p>
        </p:txBody>
      </p:sp>
      <p:pic>
        <p:nvPicPr>
          <p:cNvPr id="80" name="Graphic 79">
            <a:extLst>
              <a:ext uri="{FF2B5EF4-FFF2-40B4-BE49-F238E27FC236}">
                <a16:creationId xmlns:a16="http://schemas.microsoft.com/office/drawing/2014/main" id="{1368EE1B-8C8A-595B-74D4-A30048FE0D4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67670" y="4111363"/>
            <a:ext cx="285749" cy="285749"/>
          </a:xfrm>
          <a:prstGeom prst="rect">
            <a:avLst/>
          </a:prstGeom>
        </p:spPr>
      </p:pic>
      <p:sp>
        <p:nvSpPr>
          <p:cNvPr id="2" name="TextBox 1">
            <a:extLst>
              <a:ext uri="{FF2B5EF4-FFF2-40B4-BE49-F238E27FC236}">
                <a16:creationId xmlns:a16="http://schemas.microsoft.com/office/drawing/2014/main" id="{A640354F-3E32-A3B2-3D9B-A2A6173AD261}"/>
              </a:ext>
            </a:extLst>
          </p:cNvPr>
          <p:cNvSpPr txBox="1"/>
          <p:nvPr/>
        </p:nvSpPr>
        <p:spPr>
          <a:xfrm>
            <a:off x="353684" y="1646123"/>
            <a:ext cx="10572463" cy="20005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AU" sz="1300" b="1">
                <a:solidFill>
                  <a:schemeClr val="accent1"/>
                </a:solidFill>
                <a:latin typeface="Public Sans SemiBold" pitchFamily="2" charset="77"/>
              </a:rPr>
              <a:t>Evaluate potential elevated risk prior to starting the self-assessment as it is used though-out the self-assessment.</a:t>
            </a:r>
            <a:r>
              <a:rPr lang="en-AU" sz="1100"/>
              <a:t> </a:t>
            </a:r>
            <a:endParaRPr lang="en-US"/>
          </a:p>
        </p:txBody>
      </p:sp>
    </p:spTree>
    <p:extLst>
      <p:ext uri="{BB962C8B-B14F-4D97-AF65-F5344CB8AC3E}">
        <p14:creationId xmlns:p14="http://schemas.microsoft.com/office/powerpoint/2010/main" val="2194587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Can I still use AI for a potentially elevated risk?</a:t>
            </a:r>
          </a:p>
        </p:txBody>
      </p:sp>
      <p:sp>
        <p:nvSpPr>
          <p:cNvPr id="6" name="Content Placeholder 5">
            <a:extLst>
              <a:ext uri="{FF2B5EF4-FFF2-40B4-BE49-F238E27FC236}">
                <a16:creationId xmlns:a16="http://schemas.microsoft.com/office/drawing/2014/main" id="{2C04E033-6585-0D80-CB92-CF3EB202AC9D}"/>
              </a:ext>
            </a:extLst>
          </p:cNvPr>
          <p:cNvSpPr>
            <a:spLocks noGrp="1"/>
          </p:cNvSpPr>
          <p:nvPr>
            <p:ph idx="1"/>
          </p:nvPr>
        </p:nvSpPr>
        <p:spPr>
          <a:xfrm>
            <a:off x="360000" y="1800000"/>
            <a:ext cx="9978318" cy="4320000"/>
          </a:xfrm>
        </p:spPr>
        <p:txBody>
          <a:bodyPr numCol="1"/>
          <a:lstStyle/>
          <a:p>
            <a:pPr>
              <a:spcAft>
                <a:spcPts val="1000"/>
              </a:spcAft>
            </a:pPr>
            <a:r>
              <a:rPr lang="en-AU" sz="1600"/>
              <a:t>The range of considerations to ensure the appropriate use of AI will vary considerably across different use cases. Ultimately, it is a decision made within the Agency, considering all other alternatives and whether the use of the solution leads to better outcomes compared to taking no action at all. </a:t>
            </a:r>
          </a:p>
          <a:p>
            <a:pPr>
              <a:spcAft>
                <a:spcPts val="1000"/>
              </a:spcAft>
            </a:pPr>
            <a:r>
              <a:rPr lang="en-AU" sz="1600"/>
              <a:t>Care should be taken to ensure independent evaluation and monitoring for potential harms at different stages of the system lifecycle. The level of independence in the review process should be heightened for elevated risks. Guidance is provided during the self-assessment process.</a:t>
            </a:r>
          </a:p>
          <a:p>
            <a:pPr>
              <a:spcAft>
                <a:spcPts val="1000"/>
              </a:spcAft>
            </a:pPr>
            <a:r>
              <a:rPr lang="en-AU" sz="1600"/>
              <a:t>Language models and generative AI used for decision making, prioritisation or automation, require special care around output validation, ensuring a final decision is made by an appropriately authorised and qualified person.  </a:t>
            </a:r>
          </a:p>
          <a:p>
            <a:pPr>
              <a:spcAft>
                <a:spcPts val="1000"/>
              </a:spcAft>
            </a:pPr>
            <a:r>
              <a:rPr lang="en-AU" sz="1600"/>
              <a:t>For more information on considerations and risks associated with automated administrative decision making, see the NSW Ombudsman’s Automated Decision-Making in the public sector </a:t>
            </a:r>
            <a:r>
              <a:rPr lang="en-AU" sz="1600">
                <a:hlinkClick r:id="rId2"/>
              </a:rPr>
              <a:t>resources</a:t>
            </a:r>
            <a:r>
              <a:rPr lang="en-AU" sz="1600"/>
              <a:t>. </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12</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7" name="Slide Number Placeholder 3">
            <a:extLst>
              <a:ext uri="{FF2B5EF4-FFF2-40B4-BE49-F238E27FC236}">
                <a16:creationId xmlns:a16="http://schemas.microsoft.com/office/drawing/2014/main" id="{13A6F208-0170-4397-CCA2-B4443E3A8100}"/>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Assessment Framework</a:t>
            </a:r>
          </a:p>
        </p:txBody>
      </p:sp>
    </p:spTree>
    <p:extLst>
      <p:ext uri="{BB962C8B-B14F-4D97-AF65-F5344CB8AC3E}">
        <p14:creationId xmlns:p14="http://schemas.microsoft.com/office/powerpoint/2010/main" val="2902677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Do I need to use the framework?</a:t>
            </a:r>
          </a:p>
        </p:txBody>
      </p:sp>
      <p:sp>
        <p:nvSpPr>
          <p:cNvPr id="19" name="Content Placeholder 5">
            <a:extLst>
              <a:ext uri="{FF2B5EF4-FFF2-40B4-BE49-F238E27FC236}">
                <a16:creationId xmlns:a16="http://schemas.microsoft.com/office/drawing/2014/main" id="{0D9013D9-21D1-27C2-B864-558266775C13}"/>
              </a:ext>
            </a:extLst>
          </p:cNvPr>
          <p:cNvSpPr>
            <a:spLocks noGrp="1"/>
          </p:cNvSpPr>
          <p:nvPr>
            <p:ph idx="1"/>
          </p:nvPr>
        </p:nvSpPr>
        <p:spPr/>
        <p:txBody>
          <a:bodyPr numCol="1"/>
          <a:lstStyle/>
          <a:p>
            <a:pPr>
              <a:spcAft>
                <a:spcPts val="1000"/>
              </a:spcAft>
            </a:pPr>
            <a:r>
              <a:rPr lang="en-AU" sz="1300" b="1">
                <a:solidFill>
                  <a:schemeClr val="accent1"/>
                </a:solidFill>
                <a:latin typeface="Public Sans SemiBold" pitchFamily="2" charset="77"/>
              </a:rPr>
              <a:t>Does your system look like (or have elements of) the following?</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13</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7" name="Slide Number Placeholder 3">
            <a:extLst>
              <a:ext uri="{FF2B5EF4-FFF2-40B4-BE49-F238E27FC236}">
                <a16:creationId xmlns:a16="http://schemas.microsoft.com/office/drawing/2014/main" id="{13A6F208-0170-4397-CCA2-B4443E3A8100}"/>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Assessment Framework</a:t>
            </a:r>
          </a:p>
        </p:txBody>
      </p:sp>
      <p:sp>
        <p:nvSpPr>
          <p:cNvPr id="28" name="Rectangle 27">
            <a:extLst>
              <a:ext uri="{FF2B5EF4-FFF2-40B4-BE49-F238E27FC236}">
                <a16:creationId xmlns:a16="http://schemas.microsoft.com/office/drawing/2014/main" id="{5AA8D465-95F6-B247-2E76-37B9E513D07F}"/>
              </a:ext>
            </a:extLst>
          </p:cNvPr>
          <p:cNvSpPr/>
          <p:nvPr/>
        </p:nvSpPr>
        <p:spPr>
          <a:xfrm>
            <a:off x="504070" y="2359042"/>
            <a:ext cx="1306720" cy="357176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0" rtlCol="0" anchor="t" anchorCtr="0"/>
          <a:lstStyle/>
          <a:p>
            <a:pPr marL="0" marR="0" lvl="0" indent="0" algn="l" defTabSz="914377" rtl="0" eaLnBrk="1" fontAlgn="auto" latinLnBrk="0" hangingPunct="1">
              <a:lnSpc>
                <a:spcPct val="100000"/>
              </a:lnSpc>
              <a:spcBef>
                <a:spcPts val="0"/>
              </a:spcBef>
              <a:buClrTx/>
              <a:buSzTx/>
              <a:buFont typeface="Arial" panose="020B0604020202020204" pitchFamily="34" charset="0"/>
              <a:buNone/>
              <a:tabLst/>
              <a:defRPr/>
            </a:pPr>
            <a:r>
              <a:rPr kumimoji="0" lang="en-AU" sz="1100" b="1" i="0" u="none" strike="noStrike" kern="1200" cap="none" spc="0" normalizeH="0" baseline="0" noProof="0">
                <a:ln>
                  <a:noFill/>
                </a:ln>
                <a:solidFill>
                  <a:srgbClr val="002664"/>
                </a:solidFill>
                <a:effectLst/>
                <a:uLnTx/>
                <a:uFillTx/>
                <a:latin typeface="Public Sans SemiBold" pitchFamily="2" charset="77"/>
                <a:ea typeface="+mn-ea"/>
                <a:cs typeface="+mn-cs"/>
              </a:rPr>
              <a:t>Buy AI and </a:t>
            </a:r>
          </a:p>
          <a:p>
            <a:pPr marL="0" marR="0" lvl="0" indent="0" algn="l" defTabSz="914377" rtl="0" eaLnBrk="1" fontAlgn="auto" latinLnBrk="0" hangingPunct="1">
              <a:lnSpc>
                <a:spcPct val="100000"/>
              </a:lnSpc>
              <a:spcBef>
                <a:spcPts val="0"/>
              </a:spcBef>
              <a:buClrTx/>
              <a:buSzTx/>
              <a:buFont typeface="Arial" panose="020B0604020202020204" pitchFamily="34" charset="0"/>
              <a:buNone/>
              <a:tabLst/>
              <a:defRPr/>
            </a:pPr>
            <a:r>
              <a:rPr kumimoji="0" lang="en-AU" sz="1100" b="1" i="0" u="none" strike="noStrike" kern="1200" cap="none" spc="0" normalizeH="0" baseline="0" noProof="0">
                <a:ln>
                  <a:noFill/>
                </a:ln>
                <a:solidFill>
                  <a:srgbClr val="002664"/>
                </a:solidFill>
                <a:effectLst/>
                <a:uLnTx/>
                <a:uFillTx/>
                <a:latin typeface="Public Sans SemiBold" pitchFamily="2" charset="77"/>
                <a:ea typeface="+mn-ea"/>
                <a:cs typeface="+mn-cs"/>
              </a:rPr>
              <a:t>use</a:t>
            </a:r>
          </a:p>
          <a:p>
            <a:pPr marL="0" marR="0" lvl="0" indent="0" algn="l" defTabSz="914377" rtl="0" eaLnBrk="1" fontAlgn="auto" latinLnBrk="0" hangingPunct="1">
              <a:lnSpc>
                <a:spcPct val="100000"/>
              </a:lnSpc>
              <a:spcBef>
                <a:spcPts val="1000"/>
              </a:spcBef>
              <a:spcAft>
                <a:spcPts val="1000"/>
              </a:spcAft>
              <a:buClrTx/>
              <a:buSzTx/>
              <a:buFont typeface="Arial" panose="020B0604020202020204" pitchFamily="34" charset="0"/>
              <a:buNone/>
              <a:tabLst/>
              <a:defRPr/>
            </a:pPr>
            <a:r>
              <a:rPr kumimoji="0" lang="en-AU" sz="1100" b="0" i="0" u="none" strike="noStrike" kern="1200" cap="none" spc="0" normalizeH="0" baseline="0" noProof="0">
                <a:ln>
                  <a:noFill/>
                </a:ln>
                <a:solidFill>
                  <a:srgbClr val="22272B"/>
                </a:solidFill>
                <a:effectLst/>
                <a:uLnTx/>
                <a:uFillTx/>
                <a:latin typeface="Public Sans Light"/>
                <a:ea typeface="+mn-ea"/>
                <a:cs typeface="+mn-cs"/>
              </a:rPr>
              <a:t>Buying or using an off the shelf system. Used without modifying the algorithm or any risk mitigation tools, nor adding domain-specific content. </a:t>
            </a:r>
          </a:p>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i.e. ChatGPT, or AI in Salesforce, SAP, etc.</a:t>
            </a:r>
          </a:p>
        </p:txBody>
      </p:sp>
      <p:sp>
        <p:nvSpPr>
          <p:cNvPr id="3" name="Rectangle 2">
            <a:extLst>
              <a:ext uri="{FF2B5EF4-FFF2-40B4-BE49-F238E27FC236}">
                <a16:creationId xmlns:a16="http://schemas.microsoft.com/office/drawing/2014/main" id="{D11467B3-E63D-FF16-0FB2-B7C356A1412F}"/>
              </a:ext>
            </a:extLst>
          </p:cNvPr>
          <p:cNvSpPr/>
          <p:nvPr/>
        </p:nvSpPr>
        <p:spPr>
          <a:xfrm>
            <a:off x="1925876" y="2359041"/>
            <a:ext cx="1306721" cy="357176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0" rtlCol="0" anchor="t" anchorCtr="0"/>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100" b="1" i="0" u="none" strike="noStrike" kern="1200" cap="none" spc="0" normalizeH="0" baseline="0" noProof="0">
                <a:ln>
                  <a:noFill/>
                </a:ln>
                <a:solidFill>
                  <a:srgbClr val="002664"/>
                </a:solidFill>
                <a:effectLst/>
                <a:uLnTx/>
                <a:uFillTx/>
                <a:latin typeface="Public Sans SemiBold" pitchFamily="2" charset="77"/>
                <a:ea typeface="+mn-ea"/>
                <a:cs typeface="+mn-cs"/>
              </a:rPr>
              <a:t>Embed AI and/or co-train</a:t>
            </a:r>
          </a:p>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100" b="0" i="0" u="none" strike="noStrike" kern="1200" cap="none" spc="0" normalizeH="0" baseline="0" noProof="0">
                <a:ln>
                  <a:noFill/>
                </a:ln>
                <a:solidFill>
                  <a:srgbClr val="22272B"/>
                </a:solidFill>
                <a:effectLst/>
                <a:uLnTx/>
                <a:uFillTx/>
                <a:latin typeface="Public Sans Light"/>
                <a:ea typeface="+mn-ea"/>
                <a:cs typeface="+mn-cs"/>
              </a:rPr>
              <a:t>Developing a product with embedded AI or purchasing an AI platform and augmented training data with domain-specific content. </a:t>
            </a:r>
          </a:p>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i.e., integrating AI biometrics or developing a chatbot with augmented training.</a:t>
            </a:r>
          </a:p>
        </p:txBody>
      </p:sp>
      <p:sp>
        <p:nvSpPr>
          <p:cNvPr id="20" name="Rectangle 19">
            <a:extLst>
              <a:ext uri="{FF2B5EF4-FFF2-40B4-BE49-F238E27FC236}">
                <a16:creationId xmlns:a16="http://schemas.microsoft.com/office/drawing/2014/main" id="{1E7B1FFE-423E-7C96-5B8D-623C8D396437}"/>
              </a:ext>
            </a:extLst>
          </p:cNvPr>
          <p:cNvSpPr/>
          <p:nvPr/>
        </p:nvSpPr>
        <p:spPr>
          <a:xfrm>
            <a:off x="3347682" y="2359042"/>
            <a:ext cx="1306720" cy="357176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0" rtlCol="0" anchor="t" anchorCtr="0"/>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100" b="1" i="0" u="none" strike="noStrike" kern="1200" cap="none" spc="0" normalizeH="0" baseline="0" noProof="0">
                <a:ln>
                  <a:noFill/>
                </a:ln>
                <a:solidFill>
                  <a:srgbClr val="002664"/>
                </a:solidFill>
                <a:effectLst/>
                <a:uLnTx/>
                <a:uFillTx/>
                <a:latin typeface="Public Sans SemiBold" pitchFamily="2" charset="77"/>
                <a:ea typeface="+mn-ea"/>
                <a:cs typeface="+mn-cs"/>
              </a:rPr>
              <a:t>Develop AI and/or train</a:t>
            </a:r>
          </a:p>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100" b="0" i="0" u="none" strike="noStrike" kern="1200" cap="none" spc="0" normalizeH="0" baseline="0" noProof="0">
                <a:ln>
                  <a:noFill/>
                </a:ln>
                <a:solidFill>
                  <a:srgbClr val="22272B"/>
                </a:solidFill>
                <a:effectLst/>
                <a:uLnTx/>
                <a:uFillTx/>
                <a:latin typeface="Public Sans Light"/>
                <a:ea typeface="+mn-ea"/>
                <a:cs typeface="+mn-cs"/>
              </a:rPr>
              <a:t>Developing an AI tool in-house. Even if based on a standard platform, I am developing algorithms and supplying the training data. </a:t>
            </a:r>
          </a:p>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i.e. Developing anomaly detection or training LLM with domain-specific content.</a:t>
            </a:r>
          </a:p>
        </p:txBody>
      </p:sp>
      <p:sp>
        <p:nvSpPr>
          <p:cNvPr id="21" name="Rectangle 20">
            <a:extLst>
              <a:ext uri="{FF2B5EF4-FFF2-40B4-BE49-F238E27FC236}">
                <a16:creationId xmlns:a16="http://schemas.microsoft.com/office/drawing/2014/main" id="{C7699C65-14AA-4897-563F-5F12E756F7AA}"/>
              </a:ext>
            </a:extLst>
          </p:cNvPr>
          <p:cNvSpPr/>
          <p:nvPr/>
        </p:nvSpPr>
        <p:spPr>
          <a:xfrm>
            <a:off x="4769488" y="2359041"/>
            <a:ext cx="1306721" cy="357176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0" rtlCol="0" anchor="t" anchorCtr="0"/>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100" b="1" i="0" u="none" strike="noStrike" kern="1200" cap="none" spc="0" normalizeH="0" baseline="0" noProof="0">
                <a:ln>
                  <a:noFill/>
                </a:ln>
                <a:solidFill>
                  <a:srgbClr val="002664"/>
                </a:solidFill>
                <a:effectLst/>
                <a:uLnTx/>
                <a:uFillTx/>
                <a:latin typeface="Public Sans SemiBold" pitchFamily="2" charset="77"/>
                <a:ea typeface="+mn-ea"/>
                <a:cs typeface="+mn-cs"/>
              </a:rPr>
              <a:t>Automating decisions</a:t>
            </a:r>
          </a:p>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100" b="0" i="0" u="none" strike="noStrike" kern="1200" cap="none" spc="0" normalizeH="0" baseline="0" noProof="0">
                <a:ln>
                  <a:noFill/>
                </a:ln>
                <a:solidFill>
                  <a:srgbClr val="22272B"/>
                </a:solidFill>
                <a:effectLst/>
                <a:uLnTx/>
                <a:uFillTx/>
                <a:latin typeface="Public Sans Light"/>
                <a:ea typeface="+mn-ea"/>
                <a:cs typeface="+mn-cs"/>
              </a:rPr>
              <a:t>Developing a tool in-house that uses AI and that automates at least one critical step in the decision-making process. </a:t>
            </a:r>
          </a:p>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i.e. AI powered hiring and recruitment.</a:t>
            </a:r>
          </a:p>
        </p:txBody>
      </p:sp>
      <p:sp>
        <p:nvSpPr>
          <p:cNvPr id="6" name="Rectangle 5">
            <a:extLst>
              <a:ext uri="{FF2B5EF4-FFF2-40B4-BE49-F238E27FC236}">
                <a16:creationId xmlns:a16="http://schemas.microsoft.com/office/drawing/2014/main" id="{627E2DDC-07C9-4CB7-36E8-2F906F1EDF40}"/>
              </a:ext>
            </a:extLst>
          </p:cNvPr>
          <p:cNvSpPr/>
          <p:nvPr/>
        </p:nvSpPr>
        <p:spPr>
          <a:xfrm>
            <a:off x="360673" y="2217273"/>
            <a:ext cx="5858933" cy="3855302"/>
          </a:xfrm>
          <a:prstGeom prst="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pic>
        <p:nvPicPr>
          <p:cNvPr id="10" name="Graphic 9">
            <a:extLst>
              <a:ext uri="{FF2B5EF4-FFF2-40B4-BE49-F238E27FC236}">
                <a16:creationId xmlns:a16="http://schemas.microsoft.com/office/drawing/2014/main" id="{F6DAF3F7-C004-B91A-6521-1BFA32C171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43152" y="2316014"/>
            <a:ext cx="228600" cy="228600"/>
          </a:xfrm>
          <a:prstGeom prst="rect">
            <a:avLst/>
          </a:prstGeom>
        </p:spPr>
      </p:pic>
      <p:sp>
        <p:nvSpPr>
          <p:cNvPr id="11" name="Rectangle 10">
            <a:extLst>
              <a:ext uri="{FF2B5EF4-FFF2-40B4-BE49-F238E27FC236}">
                <a16:creationId xmlns:a16="http://schemas.microsoft.com/office/drawing/2014/main" id="{13AA63D9-001B-1E35-52E7-5F642BE46169}"/>
              </a:ext>
            </a:extLst>
          </p:cNvPr>
          <p:cNvSpPr/>
          <p:nvPr/>
        </p:nvSpPr>
        <p:spPr>
          <a:xfrm>
            <a:off x="6400788" y="2217272"/>
            <a:ext cx="1241906" cy="1745127"/>
          </a:xfrm>
          <a:prstGeom prst="rect">
            <a:avLst/>
          </a:prstGeom>
          <a:solidFill>
            <a:srgbClr val="FEF7E6"/>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0" rtlCol="0" anchor="t" anchorCtr="0"/>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lang="en-AU" sz="1100" b="1">
                <a:solidFill>
                  <a:srgbClr val="C88B04"/>
                </a:solidFill>
                <a:latin typeface="Public Sans SemiBold" pitchFamily="2" charset="77"/>
              </a:rPr>
              <a:t>If the answer is Yes to </a:t>
            </a:r>
            <a:r>
              <a:rPr lang="en-AU" sz="1100" b="1" u="sng">
                <a:solidFill>
                  <a:srgbClr val="C88B04"/>
                </a:solidFill>
                <a:latin typeface="Public Sans SemiBold" pitchFamily="2" charset="77"/>
              </a:rPr>
              <a:t>any</a:t>
            </a:r>
            <a:r>
              <a:rPr lang="en-AU" sz="1100" b="1">
                <a:solidFill>
                  <a:srgbClr val="C88B04"/>
                </a:solidFill>
                <a:latin typeface="Public Sans SemiBold" pitchFamily="2" charset="77"/>
              </a:rPr>
              <a:t> answer, consult the guidance to when the framework may not be needed. </a:t>
            </a:r>
            <a:endParaRPr kumimoji="0" lang="en-AU" sz="1100" b="1" u="none" strike="noStrike" kern="1200" cap="none" spc="0" normalizeH="0" baseline="0" noProof="0">
              <a:ln>
                <a:noFill/>
              </a:ln>
              <a:solidFill>
                <a:srgbClr val="C88B04"/>
              </a:solidFill>
              <a:effectLst/>
              <a:uLnTx/>
              <a:uFillTx/>
              <a:latin typeface="Public Sans SemiBold" pitchFamily="2" charset="77"/>
            </a:endParaRPr>
          </a:p>
        </p:txBody>
      </p:sp>
      <p:sp>
        <p:nvSpPr>
          <p:cNvPr id="12" name="Content Placeholder 5">
            <a:extLst>
              <a:ext uri="{FF2B5EF4-FFF2-40B4-BE49-F238E27FC236}">
                <a16:creationId xmlns:a16="http://schemas.microsoft.com/office/drawing/2014/main" id="{E789A2F1-FB5A-C956-3B79-FF5F8AE61032}"/>
              </a:ext>
            </a:extLst>
          </p:cNvPr>
          <p:cNvSpPr txBox="1">
            <a:spLocks/>
          </p:cNvSpPr>
          <p:nvPr/>
        </p:nvSpPr>
        <p:spPr>
          <a:xfrm>
            <a:off x="7597468" y="2544614"/>
            <a:ext cx="519969" cy="337410"/>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Aft>
                <a:spcPts val="1000"/>
              </a:spcAft>
            </a:pPr>
            <a:r>
              <a:rPr lang="en-AU" sz="1200" b="1">
                <a:solidFill>
                  <a:srgbClr val="C88B04"/>
                </a:solidFill>
                <a:latin typeface="Public Sans SemiBold" pitchFamily="2" charset="77"/>
              </a:rPr>
              <a:t>Yes</a:t>
            </a:r>
          </a:p>
        </p:txBody>
      </p:sp>
      <p:sp>
        <p:nvSpPr>
          <p:cNvPr id="13" name="Rectangle 12">
            <a:extLst>
              <a:ext uri="{FF2B5EF4-FFF2-40B4-BE49-F238E27FC236}">
                <a16:creationId xmlns:a16="http://schemas.microsoft.com/office/drawing/2014/main" id="{21AE6DD1-167C-6226-F4B0-FE964CFA38CF}"/>
              </a:ext>
            </a:extLst>
          </p:cNvPr>
          <p:cNvSpPr/>
          <p:nvPr/>
        </p:nvSpPr>
        <p:spPr>
          <a:xfrm>
            <a:off x="6707744" y="4247962"/>
            <a:ext cx="1216588" cy="1682844"/>
          </a:xfrm>
          <a:prstGeom prst="rect">
            <a:avLst/>
          </a:prstGeom>
          <a:solidFill>
            <a:srgbClr val="DBFADF"/>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0" rtlCol="0" anchor="t" anchorCtr="0"/>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lang="en-AU" sz="1100" b="1">
                <a:solidFill>
                  <a:srgbClr val="00AA45"/>
                </a:solidFill>
                <a:latin typeface="Public Sans SemiBold" pitchFamily="2" charset="77"/>
              </a:rPr>
              <a:t>If the answer is NO to </a:t>
            </a:r>
            <a:r>
              <a:rPr lang="en-AU" sz="1100" b="1" u="sng">
                <a:solidFill>
                  <a:srgbClr val="00AA45"/>
                </a:solidFill>
                <a:latin typeface="Public Sans SemiBold" pitchFamily="2" charset="77"/>
              </a:rPr>
              <a:t>all</a:t>
            </a:r>
            <a:r>
              <a:rPr lang="en-AU" sz="1100" b="1">
                <a:solidFill>
                  <a:srgbClr val="00AA45"/>
                </a:solidFill>
                <a:latin typeface="Public Sans SemiBold" pitchFamily="2" charset="77"/>
              </a:rPr>
              <a:t> questions, there is no need to use the framework unless you have AI risk concerns. </a:t>
            </a:r>
            <a:endParaRPr kumimoji="0" lang="en-AU" sz="1100" b="1" u="none" strike="noStrike" kern="1200" cap="none" spc="0" normalizeH="0" baseline="0" noProof="0">
              <a:ln>
                <a:noFill/>
              </a:ln>
              <a:solidFill>
                <a:srgbClr val="00AA45"/>
              </a:solidFill>
              <a:effectLst/>
              <a:uLnTx/>
              <a:uFillTx/>
              <a:latin typeface="Public Sans SemiBold" pitchFamily="2" charset="77"/>
            </a:endParaRPr>
          </a:p>
        </p:txBody>
      </p:sp>
      <p:pic>
        <p:nvPicPr>
          <p:cNvPr id="14" name="Graphic 13">
            <a:extLst>
              <a:ext uri="{FF2B5EF4-FFF2-40B4-BE49-F238E27FC236}">
                <a16:creationId xmlns:a16="http://schemas.microsoft.com/office/drawing/2014/main" id="{25BD8108-C614-139F-CA52-AC8A853F55B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37658" y="4951732"/>
            <a:ext cx="228600" cy="228600"/>
          </a:xfrm>
          <a:prstGeom prst="rect">
            <a:avLst/>
          </a:prstGeom>
        </p:spPr>
      </p:pic>
      <p:sp>
        <p:nvSpPr>
          <p:cNvPr id="15" name="Content Placeholder 5">
            <a:extLst>
              <a:ext uri="{FF2B5EF4-FFF2-40B4-BE49-F238E27FC236}">
                <a16:creationId xmlns:a16="http://schemas.microsoft.com/office/drawing/2014/main" id="{D7E90786-1F57-7115-EB70-58F40ADA43D6}"/>
              </a:ext>
            </a:extLst>
          </p:cNvPr>
          <p:cNvSpPr txBox="1">
            <a:spLocks/>
          </p:cNvSpPr>
          <p:nvPr/>
        </p:nvSpPr>
        <p:spPr>
          <a:xfrm>
            <a:off x="6191974" y="5149409"/>
            <a:ext cx="519969" cy="337410"/>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Aft>
                <a:spcPts val="1000"/>
              </a:spcAft>
            </a:pPr>
            <a:r>
              <a:rPr lang="en-AU" sz="1200" b="1">
                <a:solidFill>
                  <a:srgbClr val="00AA45"/>
                </a:solidFill>
                <a:latin typeface="Public Sans SemiBold" pitchFamily="2" charset="77"/>
              </a:rPr>
              <a:t>No</a:t>
            </a:r>
          </a:p>
        </p:txBody>
      </p:sp>
      <p:cxnSp>
        <p:nvCxnSpPr>
          <p:cNvPr id="2" name="Straight Connector 1">
            <a:extLst>
              <a:ext uri="{FF2B5EF4-FFF2-40B4-BE49-F238E27FC236}">
                <a16:creationId xmlns:a16="http://schemas.microsoft.com/office/drawing/2014/main" id="{E133A2D2-958D-85C1-AE70-1CB841E803D5}"/>
              </a:ext>
            </a:extLst>
          </p:cNvPr>
          <p:cNvCxnSpPr>
            <a:cxnSpLocks/>
          </p:cNvCxnSpPr>
          <p:nvPr/>
        </p:nvCxnSpPr>
        <p:spPr>
          <a:xfrm>
            <a:off x="8081940" y="1853328"/>
            <a:ext cx="3762060" cy="0"/>
          </a:xfrm>
          <a:prstGeom prst="line">
            <a:avLst/>
          </a:prstGeom>
          <a:ln w="12700">
            <a:solidFill>
              <a:srgbClr val="FAAF05"/>
            </a:solidFill>
          </a:ln>
        </p:spPr>
        <p:style>
          <a:lnRef idx="1">
            <a:schemeClr val="accent1"/>
          </a:lnRef>
          <a:fillRef idx="0">
            <a:schemeClr val="accent1"/>
          </a:fillRef>
          <a:effectRef idx="0">
            <a:schemeClr val="accent1"/>
          </a:effectRef>
          <a:fontRef idx="minor">
            <a:schemeClr val="tx1"/>
          </a:fontRef>
        </p:style>
      </p:cxnSp>
      <p:sp>
        <p:nvSpPr>
          <p:cNvPr id="8" name="Content Placeholder 5">
            <a:extLst>
              <a:ext uri="{FF2B5EF4-FFF2-40B4-BE49-F238E27FC236}">
                <a16:creationId xmlns:a16="http://schemas.microsoft.com/office/drawing/2014/main" id="{D80D253E-1E7E-7E8B-3764-FEC3E3AB4E39}"/>
              </a:ext>
            </a:extLst>
          </p:cNvPr>
          <p:cNvSpPr txBox="1">
            <a:spLocks/>
          </p:cNvSpPr>
          <p:nvPr/>
        </p:nvSpPr>
        <p:spPr>
          <a:xfrm>
            <a:off x="8081941" y="1853327"/>
            <a:ext cx="3851441" cy="4340513"/>
          </a:xfrm>
          <a:prstGeom prst="rect">
            <a:avLst/>
          </a:prstGeom>
          <a:solidFill>
            <a:srgbClr val="FAAF05">
              <a:alpha val="10000"/>
            </a:srgbClr>
          </a:solidFill>
        </p:spPr>
        <p:txBody>
          <a:bodyPr vert="horz" lIns="180000" tIns="180000" rIns="180000" bIns="180000" numCol="1" spcCol="180000" rtlCol="0" anchor="t">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1300" b="1">
                <a:solidFill>
                  <a:srgbClr val="FAAF05"/>
                </a:solidFill>
                <a:latin typeface="Public Sans SemiBold"/>
              </a:rPr>
              <a:t>       </a:t>
            </a:r>
            <a:r>
              <a:rPr kumimoji="0" lang="en-AU" sz="1300" b="1" i="0" u="none" strike="noStrike" kern="1200" cap="none" spc="0" normalizeH="0" baseline="0" noProof="0">
                <a:ln>
                  <a:noFill/>
                </a:ln>
                <a:solidFill>
                  <a:srgbClr val="FAAF05"/>
                </a:solidFill>
                <a:effectLst/>
                <a:uLnTx/>
                <a:uFillTx/>
                <a:latin typeface="Public Sans SemiBold"/>
              </a:rPr>
              <a:t> </a:t>
            </a:r>
            <a:r>
              <a:rPr lang="en-AU" sz="1100" b="1">
                <a:solidFill>
                  <a:srgbClr val="C88B04"/>
                </a:solidFill>
                <a:latin typeface="Public Sans SemiBold"/>
              </a:rPr>
              <a:t>Guide: When the framework </a:t>
            </a:r>
            <a:r>
              <a:rPr lang="en-AU" sz="1100" b="1" u="sng">
                <a:solidFill>
                  <a:srgbClr val="C88B04"/>
                </a:solidFill>
                <a:latin typeface="Public Sans SemiBold"/>
              </a:rPr>
              <a:t>may not</a:t>
            </a:r>
            <a:r>
              <a:rPr lang="en-AU" sz="1100" b="1">
                <a:solidFill>
                  <a:srgbClr val="C88B04"/>
                </a:solidFill>
                <a:latin typeface="Public Sans SemiBold"/>
              </a:rPr>
              <a:t> be needed</a:t>
            </a:r>
          </a:p>
          <a:p>
            <a:pPr>
              <a:spcAft>
                <a:spcPts val="1000"/>
              </a:spcAft>
            </a:pPr>
            <a:r>
              <a:rPr lang="en-AU" sz="1100"/>
              <a:t>All NSW Agencies must ensure the safe and responsible use of AI. Like any digital solution and data usage, accountability lies with the agency. </a:t>
            </a:r>
          </a:p>
          <a:p>
            <a:pPr>
              <a:spcAft>
                <a:spcPts val="1000"/>
              </a:spcAft>
            </a:pPr>
            <a:r>
              <a:rPr lang="en-AU" sz="1100"/>
              <a:t>This framework identifies key risks and harms to be mitigated. Its applicability hinges on agency specific use cases and nature of business. </a:t>
            </a:r>
          </a:p>
          <a:p>
            <a:pPr>
              <a:spcAft>
                <a:spcPts val="1000"/>
              </a:spcAft>
            </a:pPr>
            <a:r>
              <a:rPr lang="en-US" sz="1100"/>
              <a:t>As a guide, you may not need to apply the framework if you are using a widely available commercial application (which you are not training or </a:t>
            </a:r>
            <a:r>
              <a:rPr lang="en-US" sz="1100" err="1"/>
              <a:t>customising</a:t>
            </a:r>
            <a:r>
              <a:rPr lang="en-US" sz="1100"/>
              <a:t>) or conducting exploratory research that does not meet the criteria of elevated risk. If you are unsure, apply the Framework and always ensure you record your decisions in your records management system.</a:t>
            </a:r>
          </a:p>
          <a:p>
            <a:pPr>
              <a:spcAft>
                <a:spcPts val="1000"/>
              </a:spcAft>
            </a:pPr>
            <a:r>
              <a:rPr lang="en-AU" sz="1100"/>
              <a:t>Note, Digital NSW is presently collaborating with agencies to devise compliance plans. This initiative aims to enhance transparency in the government's efforts to ensure the responsible and safe utilisation of AI, which is essential for building confidence and trust.</a:t>
            </a:r>
          </a:p>
        </p:txBody>
      </p:sp>
      <p:pic>
        <p:nvPicPr>
          <p:cNvPr id="9" name="Graphic 8">
            <a:extLst>
              <a:ext uri="{FF2B5EF4-FFF2-40B4-BE49-F238E27FC236}">
                <a16:creationId xmlns:a16="http://schemas.microsoft.com/office/drawing/2014/main" id="{5C257150-0E0A-E753-BE6B-C2C152EF691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42198" y="1985066"/>
            <a:ext cx="285749" cy="285749"/>
          </a:xfrm>
          <a:prstGeom prst="rect">
            <a:avLst/>
          </a:prstGeom>
        </p:spPr>
      </p:pic>
    </p:spTree>
    <p:extLst>
      <p:ext uri="{BB962C8B-B14F-4D97-AF65-F5344CB8AC3E}">
        <p14:creationId xmlns:p14="http://schemas.microsoft.com/office/powerpoint/2010/main" val="2675748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When you need to apply the framework</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14</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7" name="Slide Number Placeholder 3">
            <a:extLst>
              <a:ext uri="{FF2B5EF4-FFF2-40B4-BE49-F238E27FC236}">
                <a16:creationId xmlns:a16="http://schemas.microsoft.com/office/drawing/2014/main" id="{13A6F208-0170-4397-CCA2-B4443E3A8100}"/>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Assessment Framework</a:t>
            </a:r>
          </a:p>
        </p:txBody>
      </p:sp>
      <p:sp>
        <p:nvSpPr>
          <p:cNvPr id="28" name="Rectangle 27">
            <a:extLst>
              <a:ext uri="{FF2B5EF4-FFF2-40B4-BE49-F238E27FC236}">
                <a16:creationId xmlns:a16="http://schemas.microsoft.com/office/drawing/2014/main" id="{5AA8D465-95F6-B247-2E76-37B9E513D07F}"/>
              </a:ext>
            </a:extLst>
          </p:cNvPr>
          <p:cNvSpPr/>
          <p:nvPr/>
        </p:nvSpPr>
        <p:spPr>
          <a:xfrm>
            <a:off x="908107" y="1906571"/>
            <a:ext cx="1306720" cy="7276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chorCtr="0"/>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100" b="1" i="0" u="none" strike="noStrike" kern="1200" cap="none" spc="0" normalizeH="0" baseline="0" noProof="0">
                <a:ln>
                  <a:noFill/>
                </a:ln>
                <a:solidFill>
                  <a:schemeClr val="bg1"/>
                </a:solidFill>
                <a:effectLst/>
                <a:uLnTx/>
                <a:uFillTx/>
                <a:latin typeface="Public Sans SemiBold" pitchFamily="2" charset="77"/>
                <a:ea typeface="+mn-ea"/>
                <a:cs typeface="+mn-cs"/>
              </a:rPr>
              <a:t>(Re) Design and (Re) develop</a:t>
            </a:r>
            <a:endParaRPr kumimoji="0" lang="en-AU" sz="1100" b="0" i="0" u="none" strike="noStrike" kern="1200" cap="none" spc="0" normalizeH="0" baseline="0" noProof="0">
              <a:ln>
                <a:noFill/>
              </a:ln>
              <a:solidFill>
                <a:schemeClr val="bg1"/>
              </a:solidFill>
              <a:effectLst/>
              <a:uLnTx/>
              <a:uFillTx/>
              <a:latin typeface="Public Sans Light"/>
              <a:ea typeface="+mn-ea"/>
              <a:cs typeface="+mn-cs"/>
            </a:endParaRPr>
          </a:p>
        </p:txBody>
      </p:sp>
      <p:sp>
        <p:nvSpPr>
          <p:cNvPr id="3" name="Rectangle 2">
            <a:extLst>
              <a:ext uri="{FF2B5EF4-FFF2-40B4-BE49-F238E27FC236}">
                <a16:creationId xmlns:a16="http://schemas.microsoft.com/office/drawing/2014/main" id="{D11467B3-E63D-FF16-0FB2-B7C356A1412F}"/>
              </a:ext>
            </a:extLst>
          </p:cNvPr>
          <p:cNvSpPr/>
          <p:nvPr/>
        </p:nvSpPr>
        <p:spPr>
          <a:xfrm>
            <a:off x="2419617" y="1906571"/>
            <a:ext cx="1306721" cy="7276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chorCtr="0"/>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100" b="1" i="0" u="none" strike="noStrike" kern="1200" cap="none" spc="0" normalizeH="0" baseline="0" noProof="0">
                <a:ln>
                  <a:noFill/>
                </a:ln>
                <a:solidFill>
                  <a:schemeClr val="bg1"/>
                </a:solidFill>
                <a:effectLst/>
                <a:uLnTx/>
                <a:uFillTx/>
                <a:latin typeface="Public Sans SemiBold" pitchFamily="2" charset="77"/>
                <a:ea typeface="+mn-ea"/>
                <a:cs typeface="+mn-cs"/>
              </a:rPr>
              <a:t>Procurement "Source"</a:t>
            </a:r>
            <a:endParaRPr kumimoji="0" lang="en-AU" sz="1100" b="0" i="0" u="none" strike="noStrike" kern="1200" cap="none" spc="0" normalizeH="0" baseline="0" noProof="0">
              <a:ln>
                <a:noFill/>
              </a:ln>
              <a:solidFill>
                <a:schemeClr val="bg1"/>
              </a:solidFill>
              <a:effectLst/>
              <a:uLnTx/>
              <a:uFillTx/>
              <a:latin typeface="Public Sans Light"/>
              <a:ea typeface="+mn-ea"/>
              <a:cs typeface="+mn-cs"/>
            </a:endParaRPr>
          </a:p>
        </p:txBody>
      </p:sp>
      <p:sp>
        <p:nvSpPr>
          <p:cNvPr id="20" name="Rectangle 19">
            <a:extLst>
              <a:ext uri="{FF2B5EF4-FFF2-40B4-BE49-F238E27FC236}">
                <a16:creationId xmlns:a16="http://schemas.microsoft.com/office/drawing/2014/main" id="{1E7B1FFE-423E-7C96-5B8D-623C8D396437}"/>
              </a:ext>
            </a:extLst>
          </p:cNvPr>
          <p:cNvSpPr/>
          <p:nvPr/>
        </p:nvSpPr>
        <p:spPr>
          <a:xfrm>
            <a:off x="3931128" y="1906571"/>
            <a:ext cx="1306720" cy="7276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chorCtr="0"/>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100" b="1" i="0" u="none" strike="noStrike" kern="1200" cap="none" spc="0" normalizeH="0" baseline="0" noProof="0">
                <a:ln>
                  <a:noFill/>
                </a:ln>
                <a:solidFill>
                  <a:schemeClr val="bg1"/>
                </a:solidFill>
                <a:effectLst/>
                <a:uLnTx/>
                <a:uFillTx/>
                <a:latin typeface="Public Sans SemiBold" pitchFamily="2" charset="77"/>
                <a:ea typeface="+mn-ea"/>
                <a:cs typeface="+mn-cs"/>
              </a:rPr>
              <a:t>Verify and validate through pilot</a:t>
            </a:r>
            <a:endParaRPr kumimoji="0" lang="en-AU" sz="1100" b="0" i="0" u="none" strike="noStrike" kern="1200" cap="none" spc="0" normalizeH="0" baseline="0" noProof="0">
              <a:ln>
                <a:noFill/>
              </a:ln>
              <a:solidFill>
                <a:schemeClr val="bg1"/>
              </a:solidFill>
              <a:effectLst/>
              <a:uLnTx/>
              <a:uFillTx/>
              <a:latin typeface="Public Sans Light"/>
              <a:ea typeface="+mn-ea"/>
              <a:cs typeface="+mn-cs"/>
            </a:endParaRPr>
          </a:p>
        </p:txBody>
      </p:sp>
      <p:sp>
        <p:nvSpPr>
          <p:cNvPr id="21" name="Rectangle 20">
            <a:extLst>
              <a:ext uri="{FF2B5EF4-FFF2-40B4-BE49-F238E27FC236}">
                <a16:creationId xmlns:a16="http://schemas.microsoft.com/office/drawing/2014/main" id="{C7699C65-14AA-4897-563F-5F12E756F7AA}"/>
              </a:ext>
            </a:extLst>
          </p:cNvPr>
          <p:cNvSpPr/>
          <p:nvPr/>
        </p:nvSpPr>
        <p:spPr>
          <a:xfrm>
            <a:off x="5442638" y="1906571"/>
            <a:ext cx="1306721" cy="7276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chorCtr="0"/>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100" b="1" i="0" u="none" strike="noStrike" kern="1200" cap="none" spc="0" normalizeH="0" baseline="0" noProof="0">
                <a:ln>
                  <a:noFill/>
                </a:ln>
                <a:solidFill>
                  <a:schemeClr val="bg1"/>
                </a:solidFill>
                <a:effectLst/>
                <a:uLnTx/>
                <a:uFillTx/>
                <a:latin typeface="Public Sans SemiBold" pitchFamily="2" charset="77"/>
                <a:ea typeface="+mn-ea"/>
                <a:cs typeface="+mn-cs"/>
              </a:rPr>
              <a:t>Procurement "Source"</a:t>
            </a:r>
            <a:endParaRPr kumimoji="0" lang="en-AU" sz="1100" b="0" i="0" u="none" strike="noStrike" kern="1200" cap="none" spc="0" normalizeH="0" baseline="0" noProof="0">
              <a:ln>
                <a:noFill/>
              </a:ln>
              <a:solidFill>
                <a:schemeClr val="bg1"/>
              </a:solidFill>
              <a:effectLst/>
              <a:uLnTx/>
              <a:uFillTx/>
              <a:latin typeface="Public Sans Light"/>
              <a:ea typeface="+mn-ea"/>
              <a:cs typeface="+mn-cs"/>
            </a:endParaRPr>
          </a:p>
        </p:txBody>
      </p:sp>
      <p:sp>
        <p:nvSpPr>
          <p:cNvPr id="9" name="Rectangle 8">
            <a:extLst>
              <a:ext uri="{FF2B5EF4-FFF2-40B4-BE49-F238E27FC236}">
                <a16:creationId xmlns:a16="http://schemas.microsoft.com/office/drawing/2014/main" id="{1C38E8FC-F202-1937-9F31-50C2EB095A24}"/>
              </a:ext>
            </a:extLst>
          </p:cNvPr>
          <p:cNvSpPr/>
          <p:nvPr/>
        </p:nvSpPr>
        <p:spPr>
          <a:xfrm>
            <a:off x="6954149" y="1906571"/>
            <a:ext cx="1306721" cy="7276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chorCtr="0"/>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100" b="1" i="0" u="none" strike="noStrike" kern="1200" cap="none" spc="0" normalizeH="0" baseline="0" noProof="0">
                <a:ln>
                  <a:noFill/>
                </a:ln>
                <a:solidFill>
                  <a:schemeClr val="bg1"/>
                </a:solidFill>
                <a:effectLst/>
                <a:uLnTx/>
                <a:uFillTx/>
                <a:latin typeface="Public Sans SemiBold" pitchFamily="2" charset="77"/>
                <a:ea typeface="+mn-ea"/>
                <a:cs typeface="+mn-cs"/>
              </a:rPr>
              <a:t>Deploy and evaluate</a:t>
            </a:r>
            <a:endParaRPr kumimoji="0" lang="en-AU" sz="1100" b="0" i="0" u="none" strike="noStrike" kern="1200" cap="none" spc="0" normalizeH="0" baseline="0" noProof="0">
              <a:ln>
                <a:noFill/>
              </a:ln>
              <a:solidFill>
                <a:schemeClr val="bg1"/>
              </a:solidFill>
              <a:effectLst/>
              <a:uLnTx/>
              <a:uFillTx/>
              <a:latin typeface="Public Sans Light"/>
              <a:ea typeface="+mn-ea"/>
              <a:cs typeface="+mn-cs"/>
            </a:endParaRPr>
          </a:p>
        </p:txBody>
      </p:sp>
      <p:sp>
        <p:nvSpPr>
          <p:cNvPr id="16" name="Rectangle 15">
            <a:extLst>
              <a:ext uri="{FF2B5EF4-FFF2-40B4-BE49-F238E27FC236}">
                <a16:creationId xmlns:a16="http://schemas.microsoft.com/office/drawing/2014/main" id="{2CDE8E53-2637-3D4F-9881-DB02749A16E9}"/>
              </a:ext>
            </a:extLst>
          </p:cNvPr>
          <p:cNvSpPr/>
          <p:nvPr/>
        </p:nvSpPr>
        <p:spPr>
          <a:xfrm>
            <a:off x="8465660" y="1906571"/>
            <a:ext cx="1306720" cy="7276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chorCtr="0"/>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100" b="1" i="0" u="none" strike="noStrike" kern="1200" cap="none" spc="0" normalizeH="0" baseline="0" noProof="0">
                <a:ln>
                  <a:noFill/>
                </a:ln>
                <a:solidFill>
                  <a:schemeClr val="bg1"/>
                </a:solidFill>
                <a:effectLst/>
                <a:uLnTx/>
                <a:uFillTx/>
                <a:latin typeface="Public Sans SemiBold" pitchFamily="2" charset="77"/>
                <a:ea typeface="+mn-ea"/>
                <a:cs typeface="+mn-cs"/>
              </a:rPr>
              <a:t>Operate, monitor, maintain</a:t>
            </a:r>
            <a:endParaRPr kumimoji="0" lang="en-AU" sz="1100" b="0" i="0" u="none" strike="noStrike" kern="1200" cap="none" spc="0" normalizeH="0" baseline="0" noProof="0">
              <a:ln>
                <a:noFill/>
              </a:ln>
              <a:solidFill>
                <a:schemeClr val="bg1"/>
              </a:solidFill>
              <a:effectLst/>
              <a:uLnTx/>
              <a:uFillTx/>
              <a:latin typeface="Public Sans Light"/>
              <a:ea typeface="+mn-ea"/>
              <a:cs typeface="+mn-cs"/>
            </a:endParaRPr>
          </a:p>
        </p:txBody>
      </p:sp>
      <p:sp>
        <p:nvSpPr>
          <p:cNvPr id="18" name="Rectangle 17">
            <a:extLst>
              <a:ext uri="{FF2B5EF4-FFF2-40B4-BE49-F238E27FC236}">
                <a16:creationId xmlns:a16="http://schemas.microsoft.com/office/drawing/2014/main" id="{17EC060A-07D8-65DF-EA1C-174C463A4CA6}"/>
              </a:ext>
            </a:extLst>
          </p:cNvPr>
          <p:cNvSpPr/>
          <p:nvPr/>
        </p:nvSpPr>
        <p:spPr>
          <a:xfrm>
            <a:off x="9977172" y="1906571"/>
            <a:ext cx="1306721" cy="7276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chorCtr="0"/>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100" b="1" i="0" u="none" strike="noStrike" kern="1200" cap="none" spc="0" normalizeH="0" baseline="0" noProof="0">
                <a:ln>
                  <a:noFill/>
                </a:ln>
                <a:solidFill>
                  <a:schemeClr val="bg1"/>
                </a:solidFill>
                <a:effectLst/>
                <a:uLnTx/>
                <a:uFillTx/>
                <a:latin typeface="Public Sans SemiBold" pitchFamily="2" charset="77"/>
                <a:ea typeface="+mn-ea"/>
                <a:cs typeface="+mn-cs"/>
              </a:rPr>
              <a:t>Re-evaluate</a:t>
            </a:r>
            <a:endParaRPr kumimoji="0" lang="en-AU" sz="1100" b="0" i="0" u="none" strike="noStrike" kern="1200" cap="none" spc="0" normalizeH="0" baseline="0" noProof="0">
              <a:ln>
                <a:noFill/>
              </a:ln>
              <a:solidFill>
                <a:schemeClr val="bg1"/>
              </a:solidFill>
              <a:effectLst/>
              <a:uLnTx/>
              <a:uFillTx/>
              <a:latin typeface="Public Sans Light"/>
              <a:ea typeface="+mn-ea"/>
              <a:cs typeface="+mn-cs"/>
            </a:endParaRPr>
          </a:p>
        </p:txBody>
      </p:sp>
      <p:pic>
        <p:nvPicPr>
          <p:cNvPr id="23" name="Graphic 22">
            <a:extLst>
              <a:ext uri="{FF2B5EF4-FFF2-40B4-BE49-F238E27FC236}">
                <a16:creationId xmlns:a16="http://schemas.microsoft.com/office/drawing/2014/main" id="{06DD1435-70ED-EAA5-9B53-604C0EDD09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60476" y="2156110"/>
            <a:ext cx="228600" cy="228600"/>
          </a:xfrm>
          <a:prstGeom prst="rect">
            <a:avLst/>
          </a:prstGeom>
        </p:spPr>
      </p:pic>
      <p:cxnSp>
        <p:nvCxnSpPr>
          <p:cNvPr id="27" name="Straight Connector 26">
            <a:extLst>
              <a:ext uri="{FF2B5EF4-FFF2-40B4-BE49-F238E27FC236}">
                <a16:creationId xmlns:a16="http://schemas.microsoft.com/office/drawing/2014/main" id="{824DB835-E8B0-03DE-74D1-67553E1620BA}"/>
              </a:ext>
            </a:extLst>
          </p:cNvPr>
          <p:cNvCxnSpPr>
            <a:cxnSpLocks/>
          </p:cNvCxnSpPr>
          <p:nvPr/>
        </p:nvCxnSpPr>
        <p:spPr>
          <a:xfrm>
            <a:off x="11283893" y="2270411"/>
            <a:ext cx="115627" cy="0"/>
          </a:xfrm>
          <a:prstGeom prst="line">
            <a:avLst/>
          </a:prstGeom>
          <a:ln w="1968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851DDF1-49CC-4636-9E11-85735919A851}"/>
              </a:ext>
            </a:extLst>
          </p:cNvPr>
          <p:cNvCxnSpPr>
            <a:cxnSpLocks/>
          </p:cNvCxnSpPr>
          <p:nvPr/>
        </p:nvCxnSpPr>
        <p:spPr>
          <a:xfrm>
            <a:off x="726757" y="2835561"/>
            <a:ext cx="10672763" cy="0"/>
          </a:xfrm>
          <a:prstGeom prst="line">
            <a:avLst/>
          </a:prstGeom>
          <a:ln w="1968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0" name="Graphic 29">
            <a:extLst>
              <a:ext uri="{FF2B5EF4-FFF2-40B4-BE49-F238E27FC236}">
                <a16:creationId xmlns:a16="http://schemas.microsoft.com/office/drawing/2014/main" id="{8A91791E-BA15-3FE1-B980-45FDC88F36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248964" y="2156110"/>
            <a:ext cx="228600" cy="228600"/>
          </a:xfrm>
          <a:prstGeom prst="rect">
            <a:avLst/>
          </a:prstGeom>
        </p:spPr>
      </p:pic>
      <p:pic>
        <p:nvPicPr>
          <p:cNvPr id="31" name="Graphic 30">
            <a:extLst>
              <a:ext uri="{FF2B5EF4-FFF2-40B4-BE49-F238E27FC236}">
                <a16:creationId xmlns:a16="http://schemas.microsoft.com/office/drawing/2014/main" id="{ED02C567-B4E0-0CAB-7E33-179E0D2EB88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8217" y="2156110"/>
            <a:ext cx="228600" cy="228600"/>
          </a:xfrm>
          <a:prstGeom prst="rect">
            <a:avLst/>
          </a:prstGeom>
        </p:spPr>
      </p:pic>
      <p:pic>
        <p:nvPicPr>
          <p:cNvPr id="32" name="Graphic 31">
            <a:extLst>
              <a:ext uri="{FF2B5EF4-FFF2-40B4-BE49-F238E27FC236}">
                <a16:creationId xmlns:a16="http://schemas.microsoft.com/office/drawing/2014/main" id="{528C77FD-6587-CD6E-0AB4-5C2EE4C79D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27469" y="2156110"/>
            <a:ext cx="228600" cy="228600"/>
          </a:xfrm>
          <a:prstGeom prst="rect">
            <a:avLst/>
          </a:prstGeom>
        </p:spPr>
      </p:pic>
      <p:pic>
        <p:nvPicPr>
          <p:cNvPr id="33" name="Graphic 32">
            <a:extLst>
              <a:ext uri="{FF2B5EF4-FFF2-40B4-BE49-F238E27FC236}">
                <a16:creationId xmlns:a16="http://schemas.microsoft.com/office/drawing/2014/main" id="{AA652583-8370-FCD0-A42A-2E5CCA7F6C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13408" y="2156110"/>
            <a:ext cx="228600" cy="228600"/>
          </a:xfrm>
          <a:prstGeom prst="rect">
            <a:avLst/>
          </a:prstGeom>
        </p:spPr>
      </p:pic>
      <p:pic>
        <p:nvPicPr>
          <p:cNvPr id="34" name="Graphic 33">
            <a:extLst>
              <a:ext uri="{FF2B5EF4-FFF2-40B4-BE49-F238E27FC236}">
                <a16:creationId xmlns:a16="http://schemas.microsoft.com/office/drawing/2014/main" id="{CBB9E149-490E-A331-83EB-4320E125C3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02660" y="2156110"/>
            <a:ext cx="228600" cy="228600"/>
          </a:xfrm>
          <a:prstGeom prst="rect">
            <a:avLst/>
          </a:prstGeom>
        </p:spPr>
      </p:pic>
      <p:pic>
        <p:nvPicPr>
          <p:cNvPr id="35" name="Graphic 34">
            <a:extLst>
              <a:ext uri="{FF2B5EF4-FFF2-40B4-BE49-F238E27FC236}">
                <a16:creationId xmlns:a16="http://schemas.microsoft.com/office/drawing/2014/main" id="{6CD29667-C881-4786-0C21-7053AE6042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8538" y="2156110"/>
            <a:ext cx="228600" cy="228600"/>
          </a:xfrm>
          <a:prstGeom prst="rect">
            <a:avLst/>
          </a:prstGeom>
        </p:spPr>
      </p:pic>
      <p:cxnSp>
        <p:nvCxnSpPr>
          <p:cNvPr id="38" name="Straight Connector 37">
            <a:extLst>
              <a:ext uri="{FF2B5EF4-FFF2-40B4-BE49-F238E27FC236}">
                <a16:creationId xmlns:a16="http://schemas.microsoft.com/office/drawing/2014/main" id="{3F4788ED-C98E-96FB-EB36-523A3ED5AF18}"/>
              </a:ext>
            </a:extLst>
          </p:cNvPr>
          <p:cNvCxnSpPr>
            <a:cxnSpLocks/>
          </p:cNvCxnSpPr>
          <p:nvPr/>
        </p:nvCxnSpPr>
        <p:spPr>
          <a:xfrm flipV="1">
            <a:off x="11399520" y="2260887"/>
            <a:ext cx="0" cy="583380"/>
          </a:xfrm>
          <a:prstGeom prst="line">
            <a:avLst/>
          </a:prstGeom>
          <a:ln w="1968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8B1AD73-EB4A-D09C-F3C9-5AF77DA0F6E6}"/>
              </a:ext>
            </a:extLst>
          </p:cNvPr>
          <p:cNvCxnSpPr>
            <a:cxnSpLocks/>
          </p:cNvCxnSpPr>
          <p:nvPr/>
        </p:nvCxnSpPr>
        <p:spPr>
          <a:xfrm flipV="1">
            <a:off x="726757" y="2260887"/>
            <a:ext cx="0" cy="583380"/>
          </a:xfrm>
          <a:prstGeom prst="line">
            <a:avLst/>
          </a:prstGeom>
          <a:ln w="19685">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Content Placeholder 5">
            <a:extLst>
              <a:ext uri="{FF2B5EF4-FFF2-40B4-BE49-F238E27FC236}">
                <a16:creationId xmlns:a16="http://schemas.microsoft.com/office/drawing/2014/main" id="{2F4D63D7-1AD3-0CDD-9C42-A60E22768F86}"/>
              </a:ext>
            </a:extLst>
          </p:cNvPr>
          <p:cNvSpPr txBox="1">
            <a:spLocks/>
          </p:cNvSpPr>
          <p:nvPr/>
        </p:nvSpPr>
        <p:spPr>
          <a:xfrm>
            <a:off x="358801" y="3217023"/>
            <a:ext cx="5590147" cy="1363792"/>
          </a:xfrm>
          <a:prstGeom prst="rect">
            <a:avLst/>
          </a:prstGeom>
        </p:spPr>
        <p:txBody>
          <a:bodyPr vert="horz" lIns="0" tIns="0" rIns="0" bIns="0" numCol="1" spcCol="180000" rtlCol="0" anchor="t">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defRPr/>
            </a:pPr>
            <a:r>
              <a:rPr kumimoji="0" lang="en-AU" sz="1300" b="1" u="none" strike="noStrike" kern="1200" cap="none" spc="0" normalizeH="0" baseline="0" noProof="0">
                <a:ln>
                  <a:noFill/>
                </a:ln>
                <a:solidFill>
                  <a:schemeClr val="accent1"/>
                </a:solidFill>
                <a:effectLst/>
                <a:uLnTx/>
                <a:uFillTx/>
                <a:latin typeface="Public Sans SemiBold"/>
              </a:rPr>
              <a:t>Apply the </a:t>
            </a:r>
            <a:r>
              <a:rPr lang="en-AU" sz="1300" b="1">
                <a:solidFill>
                  <a:schemeClr val="accent1"/>
                </a:solidFill>
                <a:latin typeface="Public Sans SemiBold"/>
              </a:rPr>
              <a:t>AI Assessment</a:t>
            </a:r>
            <a:r>
              <a:rPr kumimoji="0" lang="en-AU" sz="1300" b="1" u="none" strike="noStrike" kern="1200" cap="none" spc="0" normalizeH="0" baseline="0" noProof="0">
                <a:ln>
                  <a:noFill/>
                </a:ln>
                <a:solidFill>
                  <a:schemeClr val="accent1"/>
                </a:solidFill>
                <a:effectLst/>
                <a:uLnTx/>
                <a:uFillTx/>
                <a:latin typeface="Public Sans SemiBold"/>
              </a:rPr>
              <a:t> Framework over the system lifecycle</a:t>
            </a:r>
          </a:p>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100" b="0" i="0" u="none" strike="noStrike" kern="1200" cap="none" spc="0" normalizeH="0" baseline="0" noProof="0">
                <a:ln>
                  <a:noFill/>
                </a:ln>
                <a:solidFill>
                  <a:srgbClr val="22272B"/>
                </a:solidFill>
                <a:effectLst/>
                <a:uLnTx/>
                <a:uFillTx/>
                <a:latin typeface="Public Sans Light"/>
                <a:ea typeface="+mn-ea"/>
                <a:cs typeface="+mn-cs"/>
              </a:rPr>
              <a:t>After initially </a:t>
            </a:r>
            <a:r>
              <a:rPr lang="en-AU" sz="1100">
                <a:solidFill>
                  <a:srgbClr val="22272B"/>
                </a:solidFill>
                <a:latin typeface="Public Sans Light"/>
              </a:rPr>
              <a:t>applying</a:t>
            </a:r>
            <a:r>
              <a:rPr kumimoji="0" lang="en-AU" sz="1100" b="0" i="0" u="none" strike="noStrike" kern="1200" cap="none" spc="0" normalizeH="0" baseline="0" noProof="0">
                <a:ln>
                  <a:noFill/>
                </a:ln>
                <a:solidFill>
                  <a:srgbClr val="22272B"/>
                </a:solidFill>
                <a:effectLst/>
                <a:uLnTx/>
                <a:uFillTx/>
                <a:latin typeface="Public Sans Light"/>
                <a:ea typeface="+mn-ea"/>
                <a:cs typeface="+mn-cs"/>
              </a:rPr>
              <a:t> the framework, reassess your risk against it at each project phase and throughout the system lifecycle, following the frequencies recommended by your Agency Assurance function or the AI review Committee. All uses of AI should be piloted to verify correct operation, and then evaluated before being deployed at scale.</a:t>
            </a:r>
            <a:endParaRPr lang="en-AU" sz="1100" b="0" i="0" u="none" strike="noStrike" kern="1200" cap="none" spc="0" normalizeH="0" baseline="0" noProof="0">
              <a:ln>
                <a:noFill/>
              </a:ln>
              <a:solidFill>
                <a:srgbClr val="22272B"/>
              </a:solidFill>
              <a:effectLst/>
              <a:uLnTx/>
              <a:uFillTx/>
              <a:latin typeface="Public Sans Light"/>
            </a:endParaRPr>
          </a:p>
        </p:txBody>
      </p:sp>
      <p:sp>
        <p:nvSpPr>
          <p:cNvPr id="47" name="Content Placeholder 5">
            <a:extLst>
              <a:ext uri="{FF2B5EF4-FFF2-40B4-BE49-F238E27FC236}">
                <a16:creationId xmlns:a16="http://schemas.microsoft.com/office/drawing/2014/main" id="{DADC793F-BDCE-B1EA-D6D3-A6C0B3FF43F3}"/>
              </a:ext>
            </a:extLst>
          </p:cNvPr>
          <p:cNvSpPr txBox="1">
            <a:spLocks/>
          </p:cNvSpPr>
          <p:nvPr/>
        </p:nvSpPr>
        <p:spPr>
          <a:xfrm>
            <a:off x="6255035" y="3212494"/>
            <a:ext cx="5588964" cy="2883382"/>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lang="en-AU" sz="1300" b="1">
                <a:solidFill>
                  <a:schemeClr val="accent1"/>
                </a:solidFill>
                <a:latin typeface="Public Sans SemiBold" pitchFamily="2" charset="77"/>
              </a:rPr>
              <a:t>Ongoing risk assessment beyond project phases</a:t>
            </a:r>
            <a:endParaRPr kumimoji="0" lang="en-AU" sz="1300" b="1" u="none" strike="noStrike" kern="1200" cap="none" spc="0" normalizeH="0" baseline="0" noProof="0">
              <a:ln>
                <a:noFill/>
              </a:ln>
              <a:solidFill>
                <a:schemeClr val="accent1"/>
              </a:solidFill>
              <a:effectLst/>
              <a:uLnTx/>
              <a:uFillTx/>
              <a:latin typeface="Public Sans SemiBold" pitchFamily="2" charset="77"/>
            </a:endParaRPr>
          </a:p>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100" b="0" i="0" u="none" strike="noStrike" kern="1200" cap="none" spc="0" normalizeH="0" baseline="0" noProof="0">
                <a:ln>
                  <a:noFill/>
                </a:ln>
                <a:solidFill>
                  <a:srgbClr val="22272B"/>
                </a:solidFill>
                <a:effectLst/>
                <a:uLnTx/>
                <a:uFillTx/>
                <a:latin typeface="Public Sans Light"/>
                <a:ea typeface="+mn-ea"/>
                <a:cs typeface="+mn-cs"/>
              </a:rPr>
              <a:t>Beyond project phases, consider scenarios for when you should reassess your risk against the framework, including some examples:</a:t>
            </a:r>
          </a:p>
          <a:p>
            <a:pPr marL="171450" marR="0" lvl="0" indent="-171450" algn="l" defTabSz="914377" rtl="0" eaLnBrk="1" fontAlgn="auto" latinLnBrk="0" hangingPunct="1">
              <a:lnSpc>
                <a:spcPct val="100000"/>
              </a:lnSpc>
              <a:spcBef>
                <a:spcPts val="0"/>
              </a:spcBef>
              <a:spcAft>
                <a:spcPts val="1000"/>
              </a:spcAft>
              <a:buClrTx/>
              <a:buSzTx/>
              <a:buFont typeface="Arial" panose="020B0604020202020204" pitchFamily="34" charset="0"/>
              <a:buChar char="•"/>
              <a:tabLst/>
              <a:defRPr/>
            </a:pPr>
            <a:r>
              <a:rPr kumimoji="0" lang="en-AU" sz="1100" b="0" i="0" u="none" strike="noStrike" kern="1200" cap="none" spc="0" normalizeH="0" baseline="0" noProof="0">
                <a:ln>
                  <a:noFill/>
                </a:ln>
                <a:solidFill>
                  <a:srgbClr val="22272B"/>
                </a:solidFill>
                <a:effectLst/>
                <a:uLnTx/>
                <a:uFillTx/>
                <a:latin typeface="Public Sans Light"/>
                <a:ea typeface="+mn-ea"/>
                <a:cs typeface="+mn-cs"/>
              </a:rPr>
              <a:t>You are about to introduce the use of AI into an existing system</a:t>
            </a:r>
          </a:p>
          <a:p>
            <a:pPr marL="171450" marR="0" lvl="0" indent="-171450" algn="l" defTabSz="914377" rtl="0" eaLnBrk="1" fontAlgn="auto" latinLnBrk="0" hangingPunct="1">
              <a:lnSpc>
                <a:spcPct val="100000"/>
              </a:lnSpc>
              <a:spcBef>
                <a:spcPts val="0"/>
              </a:spcBef>
              <a:spcAft>
                <a:spcPts val="1000"/>
              </a:spcAft>
              <a:buClrTx/>
              <a:buSzTx/>
              <a:buFont typeface="Arial" panose="020B0604020202020204" pitchFamily="34" charset="0"/>
              <a:buChar char="•"/>
              <a:tabLst/>
              <a:defRPr/>
            </a:pPr>
            <a:r>
              <a:rPr kumimoji="0" lang="en-AU" sz="1100" b="0" i="0" u="none" strike="noStrike" kern="1200" cap="none" spc="0" normalizeH="0" baseline="0" noProof="0">
                <a:ln>
                  <a:noFill/>
                </a:ln>
                <a:solidFill>
                  <a:srgbClr val="22272B"/>
                </a:solidFill>
                <a:effectLst/>
                <a:uLnTx/>
                <a:uFillTx/>
                <a:latin typeface="Public Sans Light"/>
                <a:ea typeface="+mn-ea"/>
                <a:cs typeface="+mn-cs"/>
              </a:rPr>
              <a:t>You have discovered that you are using AI but haven’t applied the AIAF.</a:t>
            </a:r>
          </a:p>
          <a:p>
            <a:pPr marL="171450" marR="0" lvl="0" indent="-171450" algn="l" defTabSz="914377" rtl="0" eaLnBrk="1" fontAlgn="auto" latinLnBrk="0" hangingPunct="1">
              <a:lnSpc>
                <a:spcPct val="100000"/>
              </a:lnSpc>
              <a:spcBef>
                <a:spcPts val="0"/>
              </a:spcBef>
              <a:spcAft>
                <a:spcPts val="1000"/>
              </a:spcAft>
              <a:buClrTx/>
              <a:buSzTx/>
              <a:buFont typeface="Arial" panose="020B0604020202020204" pitchFamily="34" charset="0"/>
              <a:buChar char="•"/>
              <a:tabLst/>
              <a:defRPr/>
            </a:pPr>
            <a:r>
              <a:rPr kumimoji="0" lang="en-AU" sz="1100" b="0" i="0" u="none" strike="noStrike" kern="1200" cap="none" spc="0" normalizeH="0" baseline="0" noProof="0">
                <a:ln>
                  <a:noFill/>
                </a:ln>
                <a:solidFill>
                  <a:srgbClr val="22272B"/>
                </a:solidFill>
                <a:effectLst/>
                <a:uLnTx/>
                <a:uFillTx/>
                <a:latin typeface="Public Sans Light"/>
                <a:ea typeface="+mn-ea"/>
                <a:cs typeface="+mn-cs"/>
              </a:rPr>
              <a:t>You or a supplier of your system are about to change the data, algorithm, model, or technology.</a:t>
            </a:r>
          </a:p>
          <a:p>
            <a:pPr marL="171450" marR="0" lvl="0" indent="-171450" algn="l" defTabSz="914377" rtl="0" eaLnBrk="1" fontAlgn="auto" latinLnBrk="0" hangingPunct="1">
              <a:lnSpc>
                <a:spcPct val="100000"/>
              </a:lnSpc>
              <a:spcBef>
                <a:spcPts val="0"/>
              </a:spcBef>
              <a:spcAft>
                <a:spcPts val="1000"/>
              </a:spcAft>
              <a:buClrTx/>
              <a:buSzTx/>
              <a:buFont typeface="Arial" panose="020B0604020202020204" pitchFamily="34" charset="0"/>
              <a:buChar char="•"/>
              <a:tabLst/>
              <a:defRPr/>
            </a:pPr>
            <a:r>
              <a:rPr kumimoji="0" lang="en-AU" sz="1100" b="0" i="0" u="none" strike="noStrike" kern="1200" cap="none" spc="0" normalizeH="0" baseline="0" noProof="0">
                <a:ln>
                  <a:noFill/>
                </a:ln>
                <a:solidFill>
                  <a:srgbClr val="22272B"/>
                </a:solidFill>
                <a:effectLst/>
                <a:uLnTx/>
                <a:uFillTx/>
                <a:latin typeface="Public Sans Light"/>
                <a:ea typeface="+mn-ea"/>
                <a:cs typeface="+mn-cs"/>
              </a:rPr>
              <a:t>You are about to change the purpose, use case, or intended use of the system.</a:t>
            </a:r>
          </a:p>
          <a:p>
            <a:pPr marL="171450" marR="0" lvl="0" indent="-171450" algn="l" defTabSz="914377" rtl="0" eaLnBrk="1" fontAlgn="auto" latinLnBrk="0" hangingPunct="1">
              <a:lnSpc>
                <a:spcPct val="100000"/>
              </a:lnSpc>
              <a:spcBef>
                <a:spcPts val="0"/>
              </a:spcBef>
              <a:spcAft>
                <a:spcPts val="1000"/>
              </a:spcAft>
              <a:buClrTx/>
              <a:buSzTx/>
              <a:buFont typeface="Arial" panose="020B0604020202020204" pitchFamily="34" charset="0"/>
              <a:buChar char="•"/>
              <a:tabLst/>
              <a:defRPr/>
            </a:pPr>
            <a:r>
              <a:rPr kumimoji="0" lang="en-AU" sz="1100" b="0" i="0" u="none" strike="noStrike" kern="1200" cap="none" spc="0" normalizeH="0" baseline="0" noProof="0">
                <a:ln>
                  <a:noFill/>
                </a:ln>
                <a:solidFill>
                  <a:srgbClr val="22272B"/>
                </a:solidFill>
                <a:effectLst/>
                <a:uLnTx/>
                <a:uFillTx/>
                <a:latin typeface="Public Sans Light"/>
                <a:ea typeface="+mn-ea"/>
                <a:cs typeface="+mn-cs"/>
              </a:rPr>
              <a:t>You are considering altering the level of human oversight or involvement.</a:t>
            </a:r>
          </a:p>
        </p:txBody>
      </p:sp>
      <p:cxnSp>
        <p:nvCxnSpPr>
          <p:cNvPr id="55" name="Straight Connector 54">
            <a:extLst>
              <a:ext uri="{FF2B5EF4-FFF2-40B4-BE49-F238E27FC236}">
                <a16:creationId xmlns:a16="http://schemas.microsoft.com/office/drawing/2014/main" id="{DD9D1887-652D-31FA-47A9-9A0259C74176}"/>
              </a:ext>
            </a:extLst>
          </p:cNvPr>
          <p:cNvCxnSpPr>
            <a:cxnSpLocks/>
          </p:cNvCxnSpPr>
          <p:nvPr/>
        </p:nvCxnSpPr>
        <p:spPr>
          <a:xfrm>
            <a:off x="358801" y="4541623"/>
            <a:ext cx="5613411" cy="0"/>
          </a:xfrm>
          <a:prstGeom prst="line">
            <a:avLst/>
          </a:prstGeom>
          <a:ln w="12700">
            <a:solidFill>
              <a:srgbClr val="FAAF05"/>
            </a:solidFill>
          </a:ln>
        </p:spPr>
        <p:style>
          <a:lnRef idx="1">
            <a:schemeClr val="accent1"/>
          </a:lnRef>
          <a:fillRef idx="0">
            <a:schemeClr val="accent1"/>
          </a:fillRef>
          <a:effectRef idx="0">
            <a:schemeClr val="accent1"/>
          </a:effectRef>
          <a:fontRef idx="minor">
            <a:schemeClr val="tx1"/>
          </a:fontRef>
        </p:style>
      </p:cxnSp>
      <p:sp>
        <p:nvSpPr>
          <p:cNvPr id="56" name="Content Placeholder 5">
            <a:extLst>
              <a:ext uri="{FF2B5EF4-FFF2-40B4-BE49-F238E27FC236}">
                <a16:creationId xmlns:a16="http://schemas.microsoft.com/office/drawing/2014/main" id="{042A3113-147B-ABFD-08E0-0C88D624AB34}"/>
              </a:ext>
            </a:extLst>
          </p:cNvPr>
          <p:cNvSpPr txBox="1">
            <a:spLocks/>
          </p:cNvSpPr>
          <p:nvPr/>
        </p:nvSpPr>
        <p:spPr>
          <a:xfrm>
            <a:off x="358801" y="4541623"/>
            <a:ext cx="5625409" cy="1592352"/>
          </a:xfrm>
          <a:prstGeom prst="rect">
            <a:avLst/>
          </a:prstGeom>
          <a:solidFill>
            <a:srgbClr val="FAAF05">
              <a:alpha val="10000"/>
            </a:srgbClr>
          </a:solidFill>
        </p:spPr>
        <p:txBody>
          <a:bodyPr vert="horz" lIns="180000" tIns="180000" rIns="180000" bIns="180000" numCol="1" spcCol="180000" rtlCol="0" anchor="t">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lang="en-AU" sz="1300" b="1">
                <a:solidFill>
                  <a:srgbClr val="FAAF05"/>
                </a:solidFill>
                <a:latin typeface="Public Sans SemiBold" pitchFamily="2" charset="77"/>
              </a:rPr>
              <a:t>         </a:t>
            </a:r>
            <a:r>
              <a:rPr kumimoji="0" lang="en-AU" sz="1300" b="1" i="0" u="none" strike="noStrike" kern="1200" cap="none" spc="0" normalizeH="0" baseline="0" noProof="0">
                <a:ln>
                  <a:noFill/>
                </a:ln>
                <a:solidFill>
                  <a:srgbClr val="C88B04"/>
                </a:solidFill>
                <a:effectLst/>
                <a:uLnTx/>
                <a:uFillTx/>
                <a:latin typeface="Public Sans SemiBold" pitchFamily="2" charset="77"/>
                <a:ea typeface="+mn-ea"/>
                <a:cs typeface="+mn-cs"/>
              </a:rPr>
              <a:t>Aligning with Procurement</a:t>
            </a:r>
          </a:p>
          <a:p>
            <a:pPr>
              <a:spcAft>
                <a:spcPts val="1000"/>
              </a:spcAft>
              <a:defRPr/>
            </a:pPr>
            <a:r>
              <a:rPr kumimoji="0" lang="en-AU" sz="1100" b="0" i="0" u="none" strike="noStrike" kern="1200" cap="none" spc="0" normalizeH="0" baseline="0" noProof="0">
                <a:ln>
                  <a:noFill/>
                </a:ln>
                <a:solidFill>
                  <a:srgbClr val="22272B"/>
                </a:solidFill>
                <a:effectLst/>
                <a:uLnTx/>
                <a:uFillTx/>
                <a:latin typeface="Public Sans Light"/>
                <a:ea typeface="+mn-ea"/>
                <a:cs typeface="+mn-cs"/>
              </a:rPr>
              <a:t>It's important to ensure that AI uses involving procurement of products or services identify and track associated risks and mitigations. This ensures they aren't overlooked during procurement, and suppliers' responsibilities are maintained throughout the lifecycle of the system. For more information contact: procurement </a:t>
            </a:r>
            <a:r>
              <a:rPr lang="en-AU" sz="1100">
                <a:solidFill>
                  <a:srgbClr val="22272B"/>
                </a:solidFill>
                <a:latin typeface="Public Sans Light"/>
              </a:rPr>
              <a:t>at </a:t>
            </a:r>
            <a:r>
              <a:rPr lang="en-AU" sz="1100">
                <a:solidFill>
                  <a:srgbClr val="22272B"/>
                </a:solidFill>
                <a:latin typeface="Public Sans Light"/>
                <a:hlinkClick r:id="rId4"/>
              </a:rPr>
              <a:t>ICT</a:t>
            </a:r>
            <a:r>
              <a:rPr kumimoji="0" lang="en-AU" sz="1100" b="0" i="0" u="none" strike="noStrike" kern="1200" cap="none" spc="0" normalizeH="0" baseline="0" noProof="0">
                <a:ln>
                  <a:noFill/>
                </a:ln>
                <a:solidFill>
                  <a:srgbClr val="22272B"/>
                </a:solidFill>
                <a:effectLst/>
                <a:uLnTx/>
                <a:uFillTx/>
                <a:latin typeface="Public Sans Light"/>
                <a:hlinkClick r:id="rId4"/>
              </a:rPr>
              <a:t>Services@customerservice.nsw.gov.au</a:t>
            </a:r>
            <a:r>
              <a:rPr kumimoji="0" lang="en-AU" sz="1100" b="0" i="0" u="none" strike="noStrike" kern="1200" cap="none" spc="0" normalizeH="0" baseline="0" noProof="0">
                <a:ln>
                  <a:noFill/>
                </a:ln>
                <a:solidFill>
                  <a:srgbClr val="22272B"/>
                </a:solidFill>
                <a:effectLst/>
                <a:uLnTx/>
                <a:uFillTx/>
                <a:latin typeface="Public Sans Light"/>
                <a:ea typeface="+mn-ea"/>
                <a:cs typeface="+mn-cs"/>
              </a:rPr>
              <a:t>.</a:t>
            </a:r>
            <a:r>
              <a:rPr lang="en-AU" sz="1100">
                <a:solidFill>
                  <a:srgbClr val="22272B"/>
                </a:solidFill>
                <a:latin typeface="Public Sans Light"/>
              </a:rPr>
              <a:t> </a:t>
            </a:r>
            <a:endParaRPr kumimoji="0" lang="en-AU" sz="1100" b="0" i="0" u="none" strike="noStrike" kern="1200" cap="none" spc="0" normalizeH="0" baseline="0" noProof="0">
              <a:ln>
                <a:noFill/>
              </a:ln>
              <a:solidFill>
                <a:srgbClr val="22272B"/>
              </a:solidFill>
              <a:effectLst/>
              <a:uLnTx/>
              <a:uFillTx/>
              <a:latin typeface="Public Sans Light"/>
              <a:ea typeface="+mn-ea"/>
              <a:cs typeface="+mn-cs"/>
            </a:endParaRPr>
          </a:p>
        </p:txBody>
      </p:sp>
      <p:pic>
        <p:nvPicPr>
          <p:cNvPr id="57" name="Graphic 56">
            <a:extLst>
              <a:ext uri="{FF2B5EF4-FFF2-40B4-BE49-F238E27FC236}">
                <a16:creationId xmlns:a16="http://schemas.microsoft.com/office/drawing/2014/main" id="{DA15B54F-81E7-19B7-59A6-EC22E525313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9059" y="4673361"/>
            <a:ext cx="285749" cy="285749"/>
          </a:xfrm>
          <a:prstGeom prst="rect">
            <a:avLst/>
          </a:prstGeom>
        </p:spPr>
      </p:pic>
    </p:spTree>
    <p:extLst>
      <p:ext uri="{BB962C8B-B14F-4D97-AF65-F5344CB8AC3E}">
        <p14:creationId xmlns:p14="http://schemas.microsoft.com/office/powerpoint/2010/main" val="1431743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B71211-A945-7646-EDC8-89CAFFE8E84E}"/>
              </a:ext>
            </a:extLst>
          </p:cNvPr>
          <p:cNvSpPr/>
          <p:nvPr/>
        </p:nvSpPr>
        <p:spPr>
          <a:xfrm>
            <a:off x="5182" y="0"/>
            <a:ext cx="1083788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26" name="Rectangle 25">
            <a:extLst>
              <a:ext uri="{FF2B5EF4-FFF2-40B4-BE49-F238E27FC236}">
                <a16:creationId xmlns:a16="http://schemas.microsoft.com/office/drawing/2014/main" id="{A0F14A77-EC08-460D-D046-CF94E3AF9F9D}"/>
              </a:ext>
            </a:extLst>
          </p:cNvPr>
          <p:cNvSpPr/>
          <p:nvPr/>
        </p:nvSpPr>
        <p:spPr>
          <a:xfrm>
            <a:off x="2356534" y="4466532"/>
            <a:ext cx="1667168" cy="1219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20" name="Text Placeholder 19">
            <a:extLst>
              <a:ext uri="{FF2B5EF4-FFF2-40B4-BE49-F238E27FC236}">
                <a16:creationId xmlns:a16="http://schemas.microsoft.com/office/drawing/2014/main" id="{5FD7D616-1947-4553-A8E8-89C29E590E89}"/>
              </a:ext>
            </a:extLst>
          </p:cNvPr>
          <p:cNvSpPr>
            <a:spLocks noGrp="1"/>
          </p:cNvSpPr>
          <p:nvPr>
            <p:ph type="body" sz="quarter" idx="15"/>
          </p:nvPr>
        </p:nvSpPr>
        <p:spPr>
          <a:xfrm>
            <a:off x="361870" y="359999"/>
            <a:ext cx="8280000" cy="684000"/>
          </a:xfrm>
        </p:spPr>
        <p:txBody>
          <a:bodyPr/>
          <a:lstStyle/>
          <a:p>
            <a:r>
              <a:rPr lang="en-AU">
                <a:solidFill>
                  <a:schemeClr val="bg2">
                    <a:lumMod val="90000"/>
                  </a:schemeClr>
                </a:solidFill>
              </a:rPr>
              <a:t>The NSW AI Assessment Framework</a:t>
            </a:r>
          </a:p>
        </p:txBody>
      </p:sp>
      <p:sp>
        <p:nvSpPr>
          <p:cNvPr id="17" name="Title 16">
            <a:extLst>
              <a:ext uri="{FF2B5EF4-FFF2-40B4-BE49-F238E27FC236}">
                <a16:creationId xmlns:a16="http://schemas.microsoft.com/office/drawing/2014/main" id="{50245751-FABD-D891-F27A-E40EF25AF00C}"/>
              </a:ext>
            </a:extLst>
          </p:cNvPr>
          <p:cNvSpPr>
            <a:spLocks noGrp="1"/>
          </p:cNvSpPr>
          <p:nvPr>
            <p:ph type="ctrTitle"/>
          </p:nvPr>
        </p:nvSpPr>
        <p:spPr>
          <a:xfrm>
            <a:off x="2633161" y="1417689"/>
            <a:ext cx="4508879" cy="1257300"/>
          </a:xfrm>
        </p:spPr>
        <p:txBody>
          <a:bodyPr/>
          <a:lstStyle/>
          <a:p>
            <a:r>
              <a:rPr lang="en-AU" sz="4000">
                <a:solidFill>
                  <a:schemeClr val="bg1"/>
                </a:solidFill>
              </a:rPr>
              <a:t>Self-assessment readiness</a:t>
            </a:r>
          </a:p>
        </p:txBody>
      </p:sp>
      <p:sp>
        <p:nvSpPr>
          <p:cNvPr id="19" name="Text Placeholder 18">
            <a:extLst>
              <a:ext uri="{FF2B5EF4-FFF2-40B4-BE49-F238E27FC236}">
                <a16:creationId xmlns:a16="http://schemas.microsoft.com/office/drawing/2014/main" id="{ABA6D1B8-6C80-D8AD-B918-154AB8EDECA9}"/>
              </a:ext>
            </a:extLst>
          </p:cNvPr>
          <p:cNvSpPr>
            <a:spLocks noGrp="1"/>
          </p:cNvSpPr>
          <p:nvPr>
            <p:ph type="body" sz="quarter" idx="11"/>
          </p:nvPr>
        </p:nvSpPr>
        <p:spPr>
          <a:xfrm>
            <a:off x="978662" y="1455788"/>
            <a:ext cx="1739138" cy="2067523"/>
          </a:xfrm>
        </p:spPr>
        <p:txBody>
          <a:bodyPr/>
          <a:lstStyle/>
          <a:p>
            <a:r>
              <a:rPr lang="en-AU">
                <a:solidFill>
                  <a:schemeClr val="bg1"/>
                </a:solidFill>
                <a:latin typeface="Public Sans ExtraLight" pitchFamily="2" charset="77"/>
              </a:rPr>
              <a:t>2</a:t>
            </a:r>
          </a:p>
        </p:txBody>
      </p:sp>
      <p:cxnSp>
        <p:nvCxnSpPr>
          <p:cNvPr id="9" name="Straight Connector 8">
            <a:extLst>
              <a:ext uri="{FF2B5EF4-FFF2-40B4-BE49-F238E27FC236}">
                <a16:creationId xmlns:a16="http://schemas.microsoft.com/office/drawing/2014/main" id="{DA87C036-4759-84EE-AA36-4B1267C7572D}"/>
              </a:ext>
            </a:extLst>
          </p:cNvPr>
          <p:cNvCxnSpPr>
            <a:cxnSpLocks/>
          </p:cNvCxnSpPr>
          <p:nvPr/>
        </p:nvCxnSpPr>
        <p:spPr>
          <a:xfrm>
            <a:off x="698500" y="4466532"/>
            <a:ext cx="665279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7DE2AD5-9BF1-2916-FC0A-151C019F0684}"/>
              </a:ext>
            </a:extLst>
          </p:cNvPr>
          <p:cNvCxnSpPr>
            <a:cxnSpLocks/>
          </p:cNvCxnSpPr>
          <p:nvPr/>
        </p:nvCxnSpPr>
        <p:spPr>
          <a:xfrm>
            <a:off x="2361698" y="4466532"/>
            <a:ext cx="0" cy="1219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78124C0-4B01-884A-D0D1-A6D269BCD6D1}"/>
              </a:ext>
            </a:extLst>
          </p:cNvPr>
          <p:cNvCxnSpPr>
            <a:cxnSpLocks/>
          </p:cNvCxnSpPr>
          <p:nvPr/>
        </p:nvCxnSpPr>
        <p:spPr>
          <a:xfrm>
            <a:off x="4024896" y="4466532"/>
            <a:ext cx="0" cy="1219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3D8D937-9A1E-96DA-71A9-6FC93A1B73F7}"/>
              </a:ext>
            </a:extLst>
          </p:cNvPr>
          <p:cNvCxnSpPr>
            <a:cxnSpLocks/>
          </p:cNvCxnSpPr>
          <p:nvPr/>
        </p:nvCxnSpPr>
        <p:spPr>
          <a:xfrm>
            <a:off x="5688094" y="4466532"/>
            <a:ext cx="0" cy="1219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itle 16">
            <a:extLst>
              <a:ext uri="{FF2B5EF4-FFF2-40B4-BE49-F238E27FC236}">
                <a16:creationId xmlns:a16="http://schemas.microsoft.com/office/drawing/2014/main" id="{24D69F9C-460C-BFD9-CD82-A287759EC4BA}"/>
              </a:ext>
            </a:extLst>
          </p:cNvPr>
          <p:cNvSpPr txBox="1">
            <a:spLocks/>
          </p:cNvSpPr>
          <p:nvPr/>
        </p:nvSpPr>
        <p:spPr>
          <a:xfrm>
            <a:off x="2832862" y="4646910"/>
            <a:ext cx="1027938" cy="1038816"/>
          </a:xfrm>
          <a:prstGeom prst="rect">
            <a:avLst/>
          </a:prstGeom>
          <a:ln>
            <a:noFill/>
          </a:ln>
        </p:spPr>
        <p:txBody>
          <a:bodyPr vert="horz" lIns="0" tIns="0" rIns="0" bIns="0" rtlCol="0" anchor="t">
            <a:noAutofit/>
          </a:bodyPr>
          <a:lstStyle>
            <a:lvl1pPr algn="l" defTabSz="914377" rtl="0" eaLnBrk="1" latinLnBrk="0" hangingPunct="1">
              <a:lnSpc>
                <a:spcPct val="90000"/>
              </a:lnSpc>
              <a:spcBef>
                <a:spcPct val="0"/>
              </a:spcBef>
              <a:buNone/>
              <a:defRPr sz="4800" kern="1200">
                <a:solidFill>
                  <a:schemeClr val="accent1"/>
                </a:solidFill>
                <a:latin typeface="+mj-lt"/>
                <a:ea typeface="+mj-ea"/>
                <a:cs typeface="+mj-cs"/>
              </a:defRPr>
            </a:lvl1pPr>
          </a:lstStyle>
          <a:p>
            <a:pPr marL="0" marR="0" lvl="0" indent="0" algn="l" defTabSz="914377" rtl="0" eaLnBrk="1" fontAlgn="auto" latinLnBrk="0" hangingPunct="1">
              <a:lnSpc>
                <a:spcPct val="90000"/>
              </a:lnSpc>
              <a:spcBef>
                <a:spcPct val="0"/>
              </a:spcBef>
              <a:spcAft>
                <a:spcPts val="0"/>
              </a:spcAft>
              <a:buClrTx/>
              <a:buSzTx/>
              <a:buFontTx/>
              <a:buNone/>
              <a:tabLst/>
              <a:defRPr/>
            </a:pPr>
            <a:r>
              <a:rPr kumimoji="0" lang="en-AU" sz="1200" b="1" i="0" u="none" strike="noStrike" kern="1200" cap="none" spc="0" normalizeH="0" baseline="0" noProof="0">
                <a:ln>
                  <a:noFill/>
                </a:ln>
                <a:solidFill>
                  <a:srgbClr val="146CFD"/>
                </a:solidFill>
                <a:effectLst/>
                <a:uLnTx/>
                <a:uFillTx/>
                <a:latin typeface="Public Sans SemiBold" pitchFamily="2" charset="77"/>
                <a:ea typeface="+mj-ea"/>
                <a:cs typeface="+mj-cs"/>
              </a:rPr>
              <a:t>Self-assessment readiness</a:t>
            </a:r>
          </a:p>
        </p:txBody>
      </p:sp>
      <p:sp>
        <p:nvSpPr>
          <p:cNvPr id="16" name="Text Placeholder 18">
            <a:extLst>
              <a:ext uri="{FF2B5EF4-FFF2-40B4-BE49-F238E27FC236}">
                <a16:creationId xmlns:a16="http://schemas.microsoft.com/office/drawing/2014/main" id="{CB523E91-702E-5A64-E56D-4360FFD05664}"/>
              </a:ext>
            </a:extLst>
          </p:cNvPr>
          <p:cNvSpPr txBox="1">
            <a:spLocks/>
          </p:cNvSpPr>
          <p:nvPr/>
        </p:nvSpPr>
        <p:spPr>
          <a:xfrm>
            <a:off x="2528062" y="4672310"/>
            <a:ext cx="385416" cy="619722"/>
          </a:xfrm>
          <a:prstGeom prst="rect">
            <a:avLst/>
          </a:prstGeom>
        </p:spPr>
        <p:txBody>
          <a:bodyPr vert="horz" lIns="0" tIns="0" rIns="0" bIns="0" rtlCol="0" anchor="t">
            <a:noAutofit/>
          </a:bodyPr>
          <a:lstStyle>
            <a:lvl1pPr marL="0" indent="0" algn="l" defTabSz="914377" rtl="0" eaLnBrk="1" latinLnBrk="0" hangingPunct="1">
              <a:lnSpc>
                <a:spcPct val="80000"/>
              </a:lnSpc>
              <a:spcBef>
                <a:spcPts val="0"/>
              </a:spcBef>
              <a:spcAft>
                <a:spcPts val="0"/>
              </a:spcAft>
              <a:buFont typeface="Arial" panose="020B0604020202020204" pitchFamily="34" charset="0"/>
              <a:buNone/>
              <a:defRPr sz="19000" b="0" kern="1200">
                <a:solidFill>
                  <a:schemeClr val="accent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bg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bg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bg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bg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80000"/>
              </a:lnSpc>
              <a:spcBef>
                <a:spcPts val="0"/>
              </a:spcBef>
              <a:spcAft>
                <a:spcPts val="0"/>
              </a:spcAft>
              <a:buClrTx/>
              <a:buSzTx/>
              <a:buFont typeface="Arial" panose="020B0604020202020204" pitchFamily="34" charset="0"/>
              <a:buNone/>
              <a:tabLst/>
              <a:defRPr/>
            </a:pPr>
            <a:r>
              <a:rPr kumimoji="0" lang="en-AU" sz="3000" b="0" i="0" u="none" strike="noStrike" kern="1200" cap="none" spc="0" normalizeH="0" baseline="0" noProof="0">
                <a:ln>
                  <a:noFill/>
                </a:ln>
                <a:solidFill>
                  <a:srgbClr val="146CFD"/>
                </a:solidFill>
                <a:effectLst/>
                <a:uLnTx/>
                <a:uFillTx/>
                <a:latin typeface="Public Sans ExtraLight" pitchFamily="2" charset="77"/>
                <a:ea typeface="+mn-ea"/>
                <a:cs typeface="+mn-cs"/>
              </a:rPr>
              <a:t>2</a:t>
            </a:r>
          </a:p>
        </p:txBody>
      </p:sp>
      <p:sp>
        <p:nvSpPr>
          <p:cNvPr id="18" name="Title 16">
            <a:extLst>
              <a:ext uri="{FF2B5EF4-FFF2-40B4-BE49-F238E27FC236}">
                <a16:creationId xmlns:a16="http://schemas.microsoft.com/office/drawing/2014/main" id="{48C86D05-97D9-741C-6F4E-4F66D4D31D94}"/>
              </a:ext>
            </a:extLst>
          </p:cNvPr>
          <p:cNvSpPr txBox="1">
            <a:spLocks/>
          </p:cNvSpPr>
          <p:nvPr/>
        </p:nvSpPr>
        <p:spPr>
          <a:xfrm>
            <a:off x="4496562" y="4646910"/>
            <a:ext cx="1027938" cy="1038816"/>
          </a:xfrm>
          <a:prstGeom prst="rect">
            <a:avLst/>
          </a:prstGeom>
          <a:ln>
            <a:noFill/>
          </a:ln>
        </p:spPr>
        <p:txBody>
          <a:bodyPr vert="horz" lIns="0" tIns="0" rIns="0" bIns="0" rtlCol="0" anchor="t">
            <a:noAutofit/>
          </a:bodyPr>
          <a:lstStyle>
            <a:lvl1pPr algn="l" defTabSz="914377" rtl="0" eaLnBrk="1" latinLnBrk="0" hangingPunct="1">
              <a:lnSpc>
                <a:spcPct val="90000"/>
              </a:lnSpc>
              <a:spcBef>
                <a:spcPct val="0"/>
              </a:spcBef>
              <a:buNone/>
              <a:defRPr sz="4800" kern="1200">
                <a:solidFill>
                  <a:schemeClr val="accent1"/>
                </a:solidFill>
                <a:latin typeface="+mj-lt"/>
                <a:ea typeface="+mj-ea"/>
                <a:cs typeface="+mj-cs"/>
              </a:defRPr>
            </a:lvl1pPr>
          </a:lstStyle>
          <a:p>
            <a:pPr marL="0" marR="0" lvl="0" indent="0" algn="l" defTabSz="914377" rtl="0" eaLnBrk="1" fontAlgn="auto" latinLnBrk="0" hangingPunct="1">
              <a:lnSpc>
                <a:spcPct val="90000"/>
              </a:lnSpc>
              <a:spcBef>
                <a:spcPct val="0"/>
              </a:spcBef>
              <a:spcAft>
                <a:spcPts val="0"/>
              </a:spcAft>
              <a:buClrTx/>
              <a:buSzTx/>
              <a:buFontTx/>
              <a:buNone/>
              <a:tabLst/>
              <a:defRPr/>
            </a:pPr>
            <a:r>
              <a:rPr kumimoji="0" lang="en-AU" sz="1200" b="1" i="0" u="none" strike="noStrike" kern="1200" cap="none" spc="0" normalizeH="0" baseline="0" noProof="0">
                <a:ln>
                  <a:noFill/>
                </a:ln>
                <a:solidFill>
                  <a:schemeClr val="accent4"/>
                </a:solidFill>
                <a:effectLst/>
                <a:uLnTx/>
                <a:uFillTx/>
                <a:latin typeface="Public Sans SemiBold" pitchFamily="2" charset="77"/>
                <a:ea typeface="+mj-ea"/>
                <a:cs typeface="+mj-cs"/>
              </a:rPr>
              <a:t>Self-assessment &amp; risk summary</a:t>
            </a:r>
          </a:p>
        </p:txBody>
      </p:sp>
      <p:sp>
        <p:nvSpPr>
          <p:cNvPr id="21" name="Text Placeholder 18">
            <a:extLst>
              <a:ext uri="{FF2B5EF4-FFF2-40B4-BE49-F238E27FC236}">
                <a16:creationId xmlns:a16="http://schemas.microsoft.com/office/drawing/2014/main" id="{4E1D262C-138B-F0CB-65B3-C50F67D89D24}"/>
              </a:ext>
            </a:extLst>
          </p:cNvPr>
          <p:cNvSpPr txBox="1">
            <a:spLocks/>
          </p:cNvSpPr>
          <p:nvPr/>
        </p:nvSpPr>
        <p:spPr>
          <a:xfrm>
            <a:off x="4191762" y="4672310"/>
            <a:ext cx="385416" cy="619722"/>
          </a:xfrm>
          <a:prstGeom prst="rect">
            <a:avLst/>
          </a:prstGeom>
        </p:spPr>
        <p:txBody>
          <a:bodyPr vert="horz" lIns="0" tIns="0" rIns="0" bIns="0" rtlCol="0" anchor="t">
            <a:noAutofit/>
          </a:bodyPr>
          <a:lstStyle>
            <a:lvl1pPr marL="0" indent="0" algn="l" defTabSz="914377" rtl="0" eaLnBrk="1" latinLnBrk="0" hangingPunct="1">
              <a:lnSpc>
                <a:spcPct val="80000"/>
              </a:lnSpc>
              <a:spcBef>
                <a:spcPts val="0"/>
              </a:spcBef>
              <a:spcAft>
                <a:spcPts val="0"/>
              </a:spcAft>
              <a:buFont typeface="Arial" panose="020B0604020202020204" pitchFamily="34" charset="0"/>
              <a:buNone/>
              <a:defRPr sz="19000" b="0" kern="1200">
                <a:solidFill>
                  <a:schemeClr val="accent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bg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bg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bg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bg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80000"/>
              </a:lnSpc>
              <a:spcBef>
                <a:spcPts val="0"/>
              </a:spcBef>
              <a:spcAft>
                <a:spcPts val="0"/>
              </a:spcAft>
              <a:buClrTx/>
              <a:buSzTx/>
              <a:buFont typeface="Arial" panose="020B0604020202020204" pitchFamily="34" charset="0"/>
              <a:buNone/>
              <a:tabLst/>
              <a:defRPr/>
            </a:pPr>
            <a:r>
              <a:rPr kumimoji="0" lang="en-AU" sz="3000" b="0" i="0" u="none" strike="noStrike" kern="1200" cap="none" spc="0" normalizeH="0" baseline="0" noProof="0">
                <a:ln>
                  <a:noFill/>
                </a:ln>
                <a:solidFill>
                  <a:srgbClr val="FFFFFF"/>
                </a:solidFill>
                <a:effectLst/>
                <a:uLnTx/>
                <a:uFillTx/>
                <a:latin typeface="Public Sans ExtraLight" pitchFamily="2" charset="77"/>
                <a:ea typeface="+mn-ea"/>
                <a:cs typeface="+mn-cs"/>
              </a:rPr>
              <a:t>3</a:t>
            </a:r>
          </a:p>
        </p:txBody>
      </p:sp>
      <p:sp>
        <p:nvSpPr>
          <p:cNvPr id="22" name="Title 16">
            <a:extLst>
              <a:ext uri="{FF2B5EF4-FFF2-40B4-BE49-F238E27FC236}">
                <a16:creationId xmlns:a16="http://schemas.microsoft.com/office/drawing/2014/main" id="{0271D183-3DBB-262C-66DD-5F007279995F}"/>
              </a:ext>
            </a:extLst>
          </p:cNvPr>
          <p:cNvSpPr txBox="1">
            <a:spLocks/>
          </p:cNvSpPr>
          <p:nvPr/>
        </p:nvSpPr>
        <p:spPr>
          <a:xfrm>
            <a:off x="6160262" y="4646910"/>
            <a:ext cx="1027938" cy="1038816"/>
          </a:xfrm>
          <a:prstGeom prst="rect">
            <a:avLst/>
          </a:prstGeom>
          <a:ln>
            <a:noFill/>
          </a:ln>
        </p:spPr>
        <p:txBody>
          <a:bodyPr vert="horz" lIns="0" tIns="0" rIns="0" bIns="0" rtlCol="0" anchor="t">
            <a:noAutofit/>
          </a:bodyPr>
          <a:lstStyle>
            <a:lvl1pPr algn="l" defTabSz="914377" rtl="0" eaLnBrk="1" latinLnBrk="0" hangingPunct="1">
              <a:lnSpc>
                <a:spcPct val="90000"/>
              </a:lnSpc>
              <a:spcBef>
                <a:spcPct val="0"/>
              </a:spcBef>
              <a:buNone/>
              <a:defRPr sz="4800" kern="1200">
                <a:solidFill>
                  <a:schemeClr val="accent1"/>
                </a:solidFill>
                <a:latin typeface="+mj-lt"/>
                <a:ea typeface="+mj-ea"/>
                <a:cs typeface="+mj-cs"/>
              </a:defRPr>
            </a:lvl1pPr>
          </a:lstStyle>
          <a:p>
            <a:pPr marL="0" marR="0" lvl="0" indent="0" algn="l" defTabSz="914377" rtl="0" eaLnBrk="1" fontAlgn="auto" latinLnBrk="0" hangingPunct="1">
              <a:lnSpc>
                <a:spcPct val="90000"/>
              </a:lnSpc>
              <a:spcBef>
                <a:spcPct val="0"/>
              </a:spcBef>
              <a:spcAft>
                <a:spcPts val="0"/>
              </a:spcAft>
              <a:buClrTx/>
              <a:buSzTx/>
              <a:buFontTx/>
              <a:buNone/>
              <a:tabLst/>
              <a:defRPr/>
            </a:pPr>
            <a:r>
              <a:rPr kumimoji="0" lang="en-AU" sz="1200" b="1" i="0" u="none" strike="noStrike" kern="1200" cap="none" spc="0" normalizeH="0" baseline="0" noProof="0">
                <a:ln>
                  <a:noFill/>
                </a:ln>
                <a:solidFill>
                  <a:schemeClr val="accent4"/>
                </a:solidFill>
                <a:effectLst/>
                <a:uLnTx/>
                <a:uFillTx/>
                <a:latin typeface="Public Sans SemiBold" pitchFamily="2" charset="77"/>
                <a:ea typeface="+mj-ea"/>
                <a:cs typeface="+mj-cs"/>
              </a:rPr>
              <a:t>Self-assessment mitigation &amp; next steps</a:t>
            </a:r>
          </a:p>
        </p:txBody>
      </p:sp>
      <p:sp>
        <p:nvSpPr>
          <p:cNvPr id="23" name="Text Placeholder 18">
            <a:extLst>
              <a:ext uri="{FF2B5EF4-FFF2-40B4-BE49-F238E27FC236}">
                <a16:creationId xmlns:a16="http://schemas.microsoft.com/office/drawing/2014/main" id="{FD5F18EB-C9B1-542A-ECAA-73295A4B9B9C}"/>
              </a:ext>
            </a:extLst>
          </p:cNvPr>
          <p:cNvSpPr txBox="1">
            <a:spLocks/>
          </p:cNvSpPr>
          <p:nvPr/>
        </p:nvSpPr>
        <p:spPr>
          <a:xfrm>
            <a:off x="5855462" y="4672310"/>
            <a:ext cx="385416" cy="619722"/>
          </a:xfrm>
          <a:prstGeom prst="rect">
            <a:avLst/>
          </a:prstGeom>
        </p:spPr>
        <p:txBody>
          <a:bodyPr vert="horz" lIns="0" tIns="0" rIns="0" bIns="0" rtlCol="0" anchor="t">
            <a:noAutofit/>
          </a:bodyPr>
          <a:lstStyle>
            <a:lvl1pPr marL="0" indent="0" algn="l" defTabSz="914377" rtl="0" eaLnBrk="1" latinLnBrk="0" hangingPunct="1">
              <a:lnSpc>
                <a:spcPct val="80000"/>
              </a:lnSpc>
              <a:spcBef>
                <a:spcPts val="0"/>
              </a:spcBef>
              <a:spcAft>
                <a:spcPts val="0"/>
              </a:spcAft>
              <a:buFont typeface="Arial" panose="020B0604020202020204" pitchFamily="34" charset="0"/>
              <a:buNone/>
              <a:defRPr sz="19000" b="0" kern="1200">
                <a:solidFill>
                  <a:schemeClr val="accent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bg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bg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bg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bg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80000"/>
              </a:lnSpc>
              <a:spcBef>
                <a:spcPts val="0"/>
              </a:spcBef>
              <a:spcAft>
                <a:spcPts val="0"/>
              </a:spcAft>
              <a:buClrTx/>
              <a:buSzTx/>
              <a:buFont typeface="Arial" panose="020B0604020202020204" pitchFamily="34" charset="0"/>
              <a:buNone/>
              <a:tabLst/>
              <a:defRPr/>
            </a:pPr>
            <a:r>
              <a:rPr kumimoji="0" lang="en-AU" sz="3000" b="0" i="0" u="none" strike="noStrike" kern="1200" cap="none" spc="0" normalizeH="0" baseline="0" noProof="0">
                <a:ln>
                  <a:noFill/>
                </a:ln>
                <a:solidFill>
                  <a:srgbClr val="FFFFFF"/>
                </a:solidFill>
                <a:effectLst/>
                <a:uLnTx/>
                <a:uFillTx/>
                <a:latin typeface="Public Sans ExtraLight" pitchFamily="2" charset="77"/>
                <a:ea typeface="+mn-ea"/>
                <a:cs typeface="+mn-cs"/>
              </a:rPr>
              <a:t>4</a:t>
            </a:r>
          </a:p>
        </p:txBody>
      </p:sp>
      <p:sp>
        <p:nvSpPr>
          <p:cNvPr id="24" name="Title 16">
            <a:extLst>
              <a:ext uri="{FF2B5EF4-FFF2-40B4-BE49-F238E27FC236}">
                <a16:creationId xmlns:a16="http://schemas.microsoft.com/office/drawing/2014/main" id="{5A763C0D-29F9-BA7B-4923-052AC04D92A1}"/>
              </a:ext>
            </a:extLst>
          </p:cNvPr>
          <p:cNvSpPr txBox="1">
            <a:spLocks/>
          </p:cNvSpPr>
          <p:nvPr/>
        </p:nvSpPr>
        <p:spPr>
          <a:xfrm>
            <a:off x="1169162" y="4646910"/>
            <a:ext cx="1027938" cy="1038816"/>
          </a:xfrm>
          <a:prstGeom prst="rect">
            <a:avLst/>
          </a:prstGeom>
          <a:ln>
            <a:noFill/>
          </a:ln>
        </p:spPr>
        <p:txBody>
          <a:bodyPr vert="horz" lIns="0" tIns="0" rIns="0" bIns="0" rtlCol="0" anchor="t">
            <a:noAutofit/>
          </a:bodyPr>
          <a:lstStyle>
            <a:lvl1pPr algn="l" defTabSz="914377" rtl="0" eaLnBrk="1" latinLnBrk="0" hangingPunct="1">
              <a:lnSpc>
                <a:spcPct val="90000"/>
              </a:lnSpc>
              <a:spcBef>
                <a:spcPct val="0"/>
              </a:spcBef>
              <a:buNone/>
              <a:defRPr sz="4800" kern="1200">
                <a:solidFill>
                  <a:schemeClr val="accent1"/>
                </a:solidFill>
                <a:latin typeface="+mj-lt"/>
                <a:ea typeface="+mj-ea"/>
                <a:cs typeface="+mj-cs"/>
              </a:defRPr>
            </a:lvl1pPr>
          </a:lstStyle>
          <a:p>
            <a:pPr marL="0" marR="0" lvl="0" indent="0" algn="l" defTabSz="914377" rtl="0" eaLnBrk="1" fontAlgn="auto" latinLnBrk="0" hangingPunct="1">
              <a:lnSpc>
                <a:spcPct val="90000"/>
              </a:lnSpc>
              <a:spcBef>
                <a:spcPct val="0"/>
              </a:spcBef>
              <a:spcAft>
                <a:spcPts val="0"/>
              </a:spcAft>
              <a:buClrTx/>
              <a:buSzTx/>
              <a:buFontTx/>
              <a:buNone/>
              <a:tabLst/>
              <a:defRPr/>
            </a:pPr>
            <a:r>
              <a:rPr kumimoji="0" lang="en-AU" sz="1200" b="1" i="0" u="none" strike="noStrike" kern="1200" cap="none" spc="0" normalizeH="0" baseline="0" noProof="0">
                <a:ln>
                  <a:noFill/>
                </a:ln>
                <a:solidFill>
                  <a:schemeClr val="accent4"/>
                </a:solidFill>
                <a:effectLst/>
                <a:uLnTx/>
                <a:uFillTx/>
                <a:latin typeface="Public Sans SemiBold" pitchFamily="2" charset="77"/>
                <a:ea typeface="+mj-ea"/>
                <a:cs typeface="+mj-cs"/>
              </a:rPr>
              <a:t>Scope of applying the framework</a:t>
            </a:r>
          </a:p>
        </p:txBody>
      </p:sp>
      <p:sp>
        <p:nvSpPr>
          <p:cNvPr id="25" name="Text Placeholder 18">
            <a:extLst>
              <a:ext uri="{FF2B5EF4-FFF2-40B4-BE49-F238E27FC236}">
                <a16:creationId xmlns:a16="http://schemas.microsoft.com/office/drawing/2014/main" id="{0FFA5764-A232-E7D8-FEB2-2DAB03D79B8D}"/>
              </a:ext>
            </a:extLst>
          </p:cNvPr>
          <p:cNvSpPr txBox="1">
            <a:spLocks/>
          </p:cNvSpPr>
          <p:nvPr/>
        </p:nvSpPr>
        <p:spPr>
          <a:xfrm>
            <a:off x="864362" y="4672310"/>
            <a:ext cx="385416" cy="619722"/>
          </a:xfrm>
          <a:prstGeom prst="rect">
            <a:avLst/>
          </a:prstGeom>
        </p:spPr>
        <p:txBody>
          <a:bodyPr vert="horz" lIns="0" tIns="0" rIns="0" bIns="0" rtlCol="0" anchor="t">
            <a:noAutofit/>
          </a:bodyPr>
          <a:lstStyle>
            <a:lvl1pPr marL="0" indent="0" algn="l" defTabSz="914377" rtl="0" eaLnBrk="1" latinLnBrk="0" hangingPunct="1">
              <a:lnSpc>
                <a:spcPct val="80000"/>
              </a:lnSpc>
              <a:spcBef>
                <a:spcPts val="0"/>
              </a:spcBef>
              <a:spcAft>
                <a:spcPts val="0"/>
              </a:spcAft>
              <a:buFont typeface="Arial" panose="020B0604020202020204" pitchFamily="34" charset="0"/>
              <a:buNone/>
              <a:defRPr sz="19000" b="0" kern="1200">
                <a:solidFill>
                  <a:schemeClr val="accent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bg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bg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bg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bg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80000"/>
              </a:lnSpc>
              <a:spcBef>
                <a:spcPts val="0"/>
              </a:spcBef>
              <a:spcAft>
                <a:spcPts val="0"/>
              </a:spcAft>
              <a:buClrTx/>
              <a:buSzTx/>
              <a:buFont typeface="Arial" panose="020B0604020202020204" pitchFamily="34" charset="0"/>
              <a:buNone/>
              <a:tabLst/>
              <a:defRPr/>
            </a:pPr>
            <a:r>
              <a:rPr kumimoji="0" lang="en-AU" sz="3000" b="0" i="0" u="none" strike="noStrike" kern="1200" cap="none" spc="0" normalizeH="0" baseline="0" noProof="0">
                <a:ln>
                  <a:noFill/>
                </a:ln>
                <a:solidFill>
                  <a:srgbClr val="FFFFFF"/>
                </a:solidFill>
                <a:effectLst/>
                <a:uLnTx/>
                <a:uFillTx/>
                <a:latin typeface="Public Sans ExtraLight" pitchFamily="2" charset="77"/>
                <a:ea typeface="+mn-ea"/>
                <a:cs typeface="+mn-cs"/>
              </a:rPr>
              <a:t>1</a:t>
            </a:r>
          </a:p>
        </p:txBody>
      </p:sp>
      <p:sp>
        <p:nvSpPr>
          <p:cNvPr id="29" name="Title 16">
            <a:extLst>
              <a:ext uri="{FF2B5EF4-FFF2-40B4-BE49-F238E27FC236}">
                <a16:creationId xmlns:a16="http://schemas.microsoft.com/office/drawing/2014/main" id="{75335911-F3EE-1CD6-AF34-C7E039F66B69}"/>
              </a:ext>
            </a:extLst>
          </p:cNvPr>
          <p:cNvSpPr txBox="1">
            <a:spLocks/>
          </p:cNvSpPr>
          <p:nvPr/>
        </p:nvSpPr>
        <p:spPr>
          <a:xfrm>
            <a:off x="2633162" y="2613441"/>
            <a:ext cx="3807390" cy="1058365"/>
          </a:xfrm>
          <a:prstGeom prst="rect">
            <a:avLst/>
          </a:prstGeom>
          <a:ln>
            <a:noFill/>
          </a:ln>
        </p:spPr>
        <p:txBody>
          <a:bodyPr vert="horz" lIns="0" tIns="0" rIns="0" bIns="0" rtlCol="0" anchor="t">
            <a:noAutofit/>
          </a:bodyPr>
          <a:lstStyle>
            <a:lvl1pPr algn="l" defTabSz="914377" rtl="0" eaLnBrk="1" latinLnBrk="0" hangingPunct="1">
              <a:lnSpc>
                <a:spcPct val="90000"/>
              </a:lnSpc>
              <a:spcBef>
                <a:spcPct val="0"/>
              </a:spcBef>
              <a:buNone/>
              <a:defRPr sz="4800" kern="1200">
                <a:solidFill>
                  <a:schemeClr val="accent1"/>
                </a:solidFill>
                <a:latin typeface="+mj-lt"/>
                <a:ea typeface="+mj-ea"/>
                <a:cs typeface="+mj-cs"/>
              </a:defRPr>
            </a:lvl1pPr>
          </a:lstStyle>
          <a:p>
            <a:pPr marL="0" marR="0" lvl="0" indent="0" algn="l" defTabSz="914377" rtl="0" eaLnBrk="1" fontAlgn="auto" latinLnBrk="0" hangingPunct="1">
              <a:lnSpc>
                <a:spcPct val="100000"/>
              </a:lnSpc>
              <a:spcBef>
                <a:spcPct val="0"/>
              </a:spcBef>
              <a:spcAft>
                <a:spcPts val="0"/>
              </a:spcAft>
              <a:buClrTx/>
              <a:buSzTx/>
              <a:buFontTx/>
              <a:buNone/>
              <a:tabLst/>
              <a:defRPr/>
            </a:pPr>
            <a:r>
              <a:rPr kumimoji="0" lang="en-AU" sz="1400" b="0" i="0" u="none" strike="noStrike" kern="1200" cap="none" spc="0" normalizeH="0" baseline="0" noProof="0">
                <a:ln>
                  <a:noFill/>
                </a:ln>
                <a:solidFill>
                  <a:srgbClr val="FFFFFF"/>
                </a:solidFill>
                <a:effectLst/>
                <a:uLnTx/>
                <a:uFillTx/>
                <a:latin typeface="Public Sans Light"/>
                <a:ea typeface="+mj-ea"/>
                <a:cs typeface="+mj-cs"/>
              </a:rPr>
              <a:t>Recognise the importance of assessing AI benefits and risks, understand the structured self-assessment process, and identify responsible officers.</a:t>
            </a:r>
          </a:p>
          <a:p>
            <a:pPr marL="0" marR="0" lvl="0" indent="0" algn="l" defTabSz="914377" rtl="0" eaLnBrk="1" fontAlgn="auto" latinLnBrk="0" hangingPunct="1">
              <a:lnSpc>
                <a:spcPct val="100000"/>
              </a:lnSpc>
              <a:spcBef>
                <a:spcPct val="0"/>
              </a:spcBef>
              <a:spcAft>
                <a:spcPts val="0"/>
              </a:spcAft>
              <a:buClrTx/>
              <a:buSzTx/>
              <a:buFontTx/>
              <a:buNone/>
              <a:tabLst/>
              <a:defRPr/>
            </a:pPr>
            <a:endParaRPr kumimoji="0" lang="en-AU" sz="1400" b="0" i="0" u="none" strike="noStrike" kern="1200" cap="none" spc="0" normalizeH="0" baseline="0" noProof="0">
              <a:ln>
                <a:noFill/>
              </a:ln>
              <a:solidFill>
                <a:srgbClr val="FFFFFF"/>
              </a:solidFill>
              <a:effectLst/>
              <a:uLnTx/>
              <a:uFillTx/>
              <a:latin typeface="Public Sans Light"/>
              <a:ea typeface="+mj-ea"/>
              <a:cs typeface="+mj-cs"/>
            </a:endParaRPr>
          </a:p>
          <a:p>
            <a:pPr marL="0" marR="0" lvl="0" indent="0" algn="l" defTabSz="914377" rtl="0" eaLnBrk="1" fontAlgn="auto" latinLnBrk="0" hangingPunct="1">
              <a:lnSpc>
                <a:spcPct val="100000"/>
              </a:lnSpc>
              <a:spcBef>
                <a:spcPct val="0"/>
              </a:spcBef>
              <a:spcAft>
                <a:spcPts val="0"/>
              </a:spcAft>
              <a:buClrTx/>
              <a:buSzTx/>
              <a:buFontTx/>
              <a:buNone/>
              <a:tabLst/>
              <a:defRPr/>
            </a:pPr>
            <a:r>
              <a:rPr lang="en-AU" sz="1800" b="1">
                <a:solidFill>
                  <a:srgbClr val="FFFFFF"/>
                </a:solidFill>
                <a:latin typeface="Public Sans Light"/>
              </a:rPr>
              <a:t>The start of the self-assessment</a:t>
            </a:r>
            <a:endParaRPr kumimoji="0" lang="en-AU" sz="1800" b="1" i="0" u="none" strike="noStrike" kern="1200" cap="none" spc="0" normalizeH="0" baseline="0" noProof="0">
              <a:ln>
                <a:noFill/>
              </a:ln>
              <a:solidFill>
                <a:srgbClr val="FFFFFF"/>
              </a:solidFill>
              <a:effectLst/>
              <a:uLnTx/>
              <a:uFillTx/>
              <a:latin typeface="Public Sans Light"/>
              <a:ea typeface="+mj-ea"/>
              <a:cs typeface="+mj-cs"/>
            </a:endParaRPr>
          </a:p>
        </p:txBody>
      </p:sp>
      <p:cxnSp>
        <p:nvCxnSpPr>
          <p:cNvPr id="4" name="Straight Connector 3">
            <a:extLst>
              <a:ext uri="{FF2B5EF4-FFF2-40B4-BE49-F238E27FC236}">
                <a16:creationId xmlns:a16="http://schemas.microsoft.com/office/drawing/2014/main" id="{173ACBF7-4507-643A-EB4C-B1C1DB3B761D}"/>
              </a:ext>
            </a:extLst>
          </p:cNvPr>
          <p:cNvCxnSpPr>
            <a:cxnSpLocks/>
          </p:cNvCxnSpPr>
          <p:nvPr/>
        </p:nvCxnSpPr>
        <p:spPr>
          <a:xfrm>
            <a:off x="698500" y="1419178"/>
            <a:ext cx="0" cy="42665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DD35ED2-833F-5BDB-FD41-5955A6D30948}"/>
              </a:ext>
            </a:extLst>
          </p:cNvPr>
          <p:cNvPicPr>
            <a:picLocks noChangeAspect="1"/>
          </p:cNvPicPr>
          <p:nvPr/>
        </p:nvPicPr>
        <p:blipFill rotWithShape="1">
          <a:blip r:embed="rId2">
            <a:extLst>
              <a:ext uri="{28A0092B-C50C-407E-A947-70E740481C1C}">
                <a14:useLocalDpi xmlns:a14="http://schemas.microsoft.com/office/drawing/2010/main" val="0"/>
              </a:ext>
            </a:extLst>
          </a:blip>
          <a:srcRect l="67829" t="2395" b="2395"/>
          <a:stretch/>
        </p:blipFill>
        <p:spPr>
          <a:xfrm>
            <a:off x="7351294" y="0"/>
            <a:ext cx="3491775" cy="6858000"/>
          </a:xfrm>
          <a:prstGeom prst="rect">
            <a:avLst/>
          </a:prstGeom>
        </p:spPr>
      </p:pic>
    </p:spTree>
    <p:extLst>
      <p:ext uri="{BB962C8B-B14F-4D97-AF65-F5344CB8AC3E}">
        <p14:creationId xmlns:p14="http://schemas.microsoft.com/office/powerpoint/2010/main" val="1391716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Framework benefits and risks overview</a:t>
            </a:r>
          </a:p>
        </p:txBody>
      </p:sp>
      <p:sp>
        <p:nvSpPr>
          <p:cNvPr id="6" name="Content Placeholder 5">
            <a:extLst>
              <a:ext uri="{FF2B5EF4-FFF2-40B4-BE49-F238E27FC236}">
                <a16:creationId xmlns:a16="http://schemas.microsoft.com/office/drawing/2014/main" id="{2C04E033-6585-0D80-CB92-CF3EB202AC9D}"/>
              </a:ext>
            </a:extLst>
          </p:cNvPr>
          <p:cNvSpPr>
            <a:spLocks noGrp="1"/>
          </p:cNvSpPr>
          <p:nvPr>
            <p:ph idx="1"/>
          </p:nvPr>
        </p:nvSpPr>
        <p:spPr>
          <a:xfrm>
            <a:off x="358801" y="1799999"/>
            <a:ext cx="5614609" cy="2389485"/>
          </a:xfrm>
        </p:spPr>
        <p:txBody>
          <a:bodyPr numCol="1"/>
          <a:lstStyle/>
          <a:p>
            <a:pPr>
              <a:spcAft>
                <a:spcPts val="1000"/>
              </a:spcAft>
            </a:pPr>
            <a:r>
              <a:rPr lang="en-AU" sz="1300" b="1">
                <a:solidFill>
                  <a:schemeClr val="accent1"/>
                </a:solidFill>
                <a:latin typeface="Public Sans SemiBold" pitchFamily="2" charset="77"/>
              </a:rPr>
              <a:t>Benefits and risks</a:t>
            </a:r>
          </a:p>
          <a:p>
            <a:pPr>
              <a:spcAft>
                <a:spcPts val="1000"/>
              </a:spcAft>
            </a:pPr>
            <a:r>
              <a:rPr lang="en-AU" sz="1100"/>
              <a:t>AI can amplify existing risks; this means you need to carefully consider the risks and benefits.</a:t>
            </a:r>
          </a:p>
          <a:p>
            <a:pPr>
              <a:spcAft>
                <a:spcPts val="1000"/>
              </a:spcAft>
            </a:pPr>
            <a:r>
              <a:rPr lang="en-AU" sz="1100"/>
              <a:t>Currently, we use AI tools to:</a:t>
            </a:r>
          </a:p>
          <a:p>
            <a:pPr marL="171450" indent="-171450">
              <a:spcAft>
                <a:spcPts val="600"/>
              </a:spcAft>
              <a:buFont typeface="Arial" panose="020B0604020202020204" pitchFamily="34" charset="0"/>
              <a:buChar char="•"/>
            </a:pPr>
            <a:r>
              <a:rPr lang="en-AU" sz="1100"/>
              <a:t>deliver insights that improve services and lives </a:t>
            </a:r>
          </a:p>
          <a:p>
            <a:pPr marL="171450" indent="-171450">
              <a:spcAft>
                <a:spcPts val="600"/>
              </a:spcAft>
              <a:buFont typeface="Arial" panose="020B0604020202020204" pitchFamily="34" charset="0"/>
              <a:buChar char="•"/>
            </a:pPr>
            <a:r>
              <a:rPr lang="en-AU" sz="1100"/>
              <a:t>help agencies work more quickly and accurately</a:t>
            </a:r>
          </a:p>
          <a:p>
            <a:pPr>
              <a:spcBef>
                <a:spcPts val="1000"/>
              </a:spcBef>
              <a:spcAft>
                <a:spcPts val="1000"/>
              </a:spcAft>
            </a:pPr>
            <a:r>
              <a:rPr lang="en-AU" sz="1100"/>
              <a:t>While there are many areas where AI can benefit the work we do, we need to engage with risks early and throughout the solution lifecycle.</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16</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7" name="Slide Number Placeholder 3">
            <a:extLst>
              <a:ext uri="{FF2B5EF4-FFF2-40B4-BE49-F238E27FC236}">
                <a16:creationId xmlns:a16="http://schemas.microsoft.com/office/drawing/2014/main" id="{13A6F208-0170-4397-CCA2-B4443E3A8100}"/>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Assessment Framework</a:t>
            </a:r>
          </a:p>
        </p:txBody>
      </p:sp>
      <p:sp>
        <p:nvSpPr>
          <p:cNvPr id="2" name="Content Placeholder 5">
            <a:extLst>
              <a:ext uri="{FF2B5EF4-FFF2-40B4-BE49-F238E27FC236}">
                <a16:creationId xmlns:a16="http://schemas.microsoft.com/office/drawing/2014/main" id="{5661C676-1CD3-6A4B-F917-FDD653EC3B30}"/>
              </a:ext>
            </a:extLst>
          </p:cNvPr>
          <p:cNvSpPr txBox="1">
            <a:spLocks/>
          </p:cNvSpPr>
          <p:nvPr/>
        </p:nvSpPr>
        <p:spPr>
          <a:xfrm>
            <a:off x="6218591" y="1800000"/>
            <a:ext cx="5625409" cy="1970427"/>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1300" b="1">
                <a:solidFill>
                  <a:schemeClr val="accent1"/>
                </a:solidFill>
                <a:latin typeface="Public Sans SemiBold" pitchFamily="2" charset="77"/>
              </a:rPr>
              <a:t>Understanding the AI self-assessment process</a:t>
            </a:r>
          </a:p>
          <a:p>
            <a:pPr>
              <a:spcAft>
                <a:spcPts val="1000"/>
              </a:spcAft>
            </a:pPr>
            <a:r>
              <a:rPr lang="en-AU" sz="1100"/>
              <a:t>This AI Assessment Framework is structured in sections that align to the AI Ethics Principles. </a:t>
            </a:r>
          </a:p>
          <a:p>
            <a:pPr>
              <a:spcAft>
                <a:spcPts val="1000"/>
              </a:spcAft>
            </a:pPr>
            <a:r>
              <a:rPr lang="en-AU" sz="1100"/>
              <a:t>Each section contains questions for assessing specific risks and advise actions for mitigation. Proceed with completing the self-assessment and then implement required mitigations. Some controls may require pausing or stopping the project until necessary information is confirmed.</a:t>
            </a:r>
          </a:p>
          <a:p>
            <a:pPr>
              <a:spcAft>
                <a:spcPts val="1000"/>
              </a:spcAft>
            </a:pPr>
            <a:r>
              <a:rPr lang="en-AU" sz="1100"/>
              <a:t>If your solution is already operational, complete the self-assessment and for project specific controls, consult responsible officers for an appropriate equivalent action. </a:t>
            </a:r>
          </a:p>
          <a:p>
            <a:pPr>
              <a:spcAft>
                <a:spcPts val="1000"/>
              </a:spcAft>
            </a:pPr>
            <a:r>
              <a:rPr lang="en-AU" sz="1100"/>
              <a:t>At the conclusion of the self-assessment, you will confirm the highest residual risk rating for each of the five Ethics Principles. This rating will determine whether you need to submit your assessment to the AI Review Committee, proceed without changes, make changes, or halt the project.</a:t>
            </a:r>
          </a:p>
        </p:txBody>
      </p:sp>
      <p:cxnSp>
        <p:nvCxnSpPr>
          <p:cNvPr id="11" name="Straight Connector 10">
            <a:extLst>
              <a:ext uri="{FF2B5EF4-FFF2-40B4-BE49-F238E27FC236}">
                <a16:creationId xmlns:a16="http://schemas.microsoft.com/office/drawing/2014/main" id="{A9BEE7A5-4468-F37F-F90E-9C512222A689}"/>
              </a:ext>
            </a:extLst>
          </p:cNvPr>
          <p:cNvCxnSpPr>
            <a:cxnSpLocks/>
          </p:cNvCxnSpPr>
          <p:nvPr/>
        </p:nvCxnSpPr>
        <p:spPr>
          <a:xfrm>
            <a:off x="6206593" y="4881597"/>
            <a:ext cx="5613411" cy="0"/>
          </a:xfrm>
          <a:prstGeom prst="line">
            <a:avLst/>
          </a:prstGeom>
          <a:ln w="12700">
            <a:solidFill>
              <a:srgbClr val="FAAF05"/>
            </a:solidFill>
          </a:ln>
        </p:spPr>
        <p:style>
          <a:lnRef idx="1">
            <a:schemeClr val="accent1"/>
          </a:lnRef>
          <a:fillRef idx="0">
            <a:schemeClr val="accent1"/>
          </a:fillRef>
          <a:effectRef idx="0">
            <a:schemeClr val="accent1"/>
          </a:effectRef>
          <a:fontRef idx="minor">
            <a:schemeClr val="tx1"/>
          </a:fontRef>
        </p:style>
      </p:cxnSp>
      <p:sp>
        <p:nvSpPr>
          <p:cNvPr id="13" name="Content Placeholder 5">
            <a:extLst>
              <a:ext uri="{FF2B5EF4-FFF2-40B4-BE49-F238E27FC236}">
                <a16:creationId xmlns:a16="http://schemas.microsoft.com/office/drawing/2014/main" id="{22F548AA-5096-888B-A1AA-481EA6EFC318}"/>
              </a:ext>
            </a:extLst>
          </p:cNvPr>
          <p:cNvSpPr txBox="1">
            <a:spLocks/>
          </p:cNvSpPr>
          <p:nvPr/>
        </p:nvSpPr>
        <p:spPr>
          <a:xfrm>
            <a:off x="6206593" y="4881597"/>
            <a:ext cx="5625409" cy="1174029"/>
          </a:xfrm>
          <a:prstGeom prst="rect">
            <a:avLst/>
          </a:prstGeom>
          <a:solidFill>
            <a:srgbClr val="FAAF05">
              <a:alpha val="10000"/>
            </a:srgbClr>
          </a:solidFill>
        </p:spPr>
        <p:txBody>
          <a:bodyPr vert="horz" lIns="180000" tIns="180000" rIns="180000" bIns="18000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1300" b="1">
                <a:solidFill>
                  <a:srgbClr val="C88B04"/>
                </a:solidFill>
                <a:latin typeface="Public Sans SemiBold" pitchFamily="2" charset="77"/>
              </a:rPr>
              <a:t>         The balance of benefits and risks</a:t>
            </a:r>
          </a:p>
          <a:p>
            <a:pPr>
              <a:spcAft>
                <a:spcPts val="1000"/>
              </a:spcAft>
            </a:pPr>
            <a:r>
              <a:rPr lang="en-AU" sz="1100"/>
              <a:t>Some Elevated risk uses of AI (for example within Health), are undertaken to improve existing processes, or because of a clear benefit to community. It is important to consider the risk of not using AI if it’s the best solution available.</a:t>
            </a:r>
          </a:p>
        </p:txBody>
      </p:sp>
      <p:pic>
        <p:nvPicPr>
          <p:cNvPr id="14" name="Graphic 13">
            <a:extLst>
              <a:ext uri="{FF2B5EF4-FFF2-40B4-BE49-F238E27FC236}">
                <a16:creationId xmlns:a16="http://schemas.microsoft.com/office/drawing/2014/main" id="{46D6EF6E-DADB-7677-A843-7BA7300F84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66851" y="5013335"/>
            <a:ext cx="285749" cy="285749"/>
          </a:xfrm>
          <a:prstGeom prst="rect">
            <a:avLst/>
          </a:prstGeom>
        </p:spPr>
      </p:pic>
      <p:cxnSp>
        <p:nvCxnSpPr>
          <p:cNvPr id="16" name="Straight Connector 15">
            <a:extLst>
              <a:ext uri="{FF2B5EF4-FFF2-40B4-BE49-F238E27FC236}">
                <a16:creationId xmlns:a16="http://schemas.microsoft.com/office/drawing/2014/main" id="{FB865429-48FE-5623-A817-22F12F31220A}"/>
              </a:ext>
            </a:extLst>
          </p:cNvPr>
          <p:cNvCxnSpPr>
            <a:cxnSpLocks/>
          </p:cNvCxnSpPr>
          <p:nvPr/>
        </p:nvCxnSpPr>
        <p:spPr>
          <a:xfrm>
            <a:off x="358801" y="4205322"/>
            <a:ext cx="5613411" cy="0"/>
          </a:xfrm>
          <a:prstGeom prst="line">
            <a:avLst/>
          </a:prstGeom>
          <a:ln w="12700">
            <a:solidFill>
              <a:srgbClr val="FAAF05"/>
            </a:solidFill>
          </a:ln>
        </p:spPr>
        <p:style>
          <a:lnRef idx="1">
            <a:schemeClr val="accent1"/>
          </a:lnRef>
          <a:fillRef idx="0">
            <a:schemeClr val="accent1"/>
          </a:fillRef>
          <a:effectRef idx="0">
            <a:schemeClr val="accent1"/>
          </a:effectRef>
          <a:fontRef idx="minor">
            <a:schemeClr val="tx1"/>
          </a:fontRef>
        </p:style>
      </p:cxnSp>
      <p:sp>
        <p:nvSpPr>
          <p:cNvPr id="17" name="Content Placeholder 5">
            <a:extLst>
              <a:ext uri="{FF2B5EF4-FFF2-40B4-BE49-F238E27FC236}">
                <a16:creationId xmlns:a16="http://schemas.microsoft.com/office/drawing/2014/main" id="{5BDCF817-C31C-66A8-6597-7A3A3ADF84AD}"/>
              </a:ext>
            </a:extLst>
          </p:cNvPr>
          <p:cNvSpPr txBox="1">
            <a:spLocks/>
          </p:cNvSpPr>
          <p:nvPr/>
        </p:nvSpPr>
        <p:spPr>
          <a:xfrm>
            <a:off x="358801" y="4205322"/>
            <a:ext cx="5625409" cy="1870332"/>
          </a:xfrm>
          <a:prstGeom prst="rect">
            <a:avLst/>
          </a:prstGeom>
          <a:solidFill>
            <a:srgbClr val="FAAF05">
              <a:alpha val="10000"/>
            </a:srgbClr>
          </a:solidFill>
        </p:spPr>
        <p:txBody>
          <a:bodyPr vert="horz" lIns="180000" tIns="180000" rIns="180000" bIns="18000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1300" b="1">
                <a:solidFill>
                  <a:srgbClr val="C88B04"/>
                </a:solidFill>
                <a:latin typeface="Public Sans SemiBold" pitchFamily="2" charset="77"/>
              </a:rPr>
              <a:t>         Cannot answer some questions?</a:t>
            </a:r>
          </a:p>
          <a:p>
            <a:pPr>
              <a:spcAft>
                <a:spcPts val="1000"/>
              </a:spcAft>
            </a:pPr>
            <a:r>
              <a:rPr lang="en-AU" sz="1100"/>
              <a:t>It is important to make a note of questions you cannot answer as you progress through the assessment. It may be because information is not available or can only be answered once a pilot is undertaken. </a:t>
            </a:r>
          </a:p>
          <a:p>
            <a:pPr>
              <a:spcAft>
                <a:spcPts val="1000"/>
              </a:spcAft>
            </a:pPr>
            <a:r>
              <a:rPr lang="en-AU" sz="1100"/>
              <a:t>If the project/system proceeds, treat these unanswered questions as representing Mid-range risk, commence with a pilot phase and closely monitor for harms and establish controls.</a:t>
            </a:r>
          </a:p>
        </p:txBody>
      </p:sp>
      <p:pic>
        <p:nvPicPr>
          <p:cNvPr id="18" name="Graphic 17">
            <a:extLst>
              <a:ext uri="{FF2B5EF4-FFF2-40B4-BE49-F238E27FC236}">
                <a16:creationId xmlns:a16="http://schemas.microsoft.com/office/drawing/2014/main" id="{A9C62042-560E-1EA8-3B2F-0E75015963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9059" y="4337060"/>
            <a:ext cx="285749" cy="285749"/>
          </a:xfrm>
          <a:prstGeom prst="rect">
            <a:avLst/>
          </a:prstGeom>
        </p:spPr>
      </p:pic>
    </p:spTree>
    <p:extLst>
      <p:ext uri="{BB962C8B-B14F-4D97-AF65-F5344CB8AC3E}">
        <p14:creationId xmlns:p14="http://schemas.microsoft.com/office/powerpoint/2010/main" val="4237162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Ensuring commitment to Human Rights</a:t>
            </a:r>
          </a:p>
        </p:txBody>
      </p:sp>
      <p:sp>
        <p:nvSpPr>
          <p:cNvPr id="6" name="Content Placeholder 5">
            <a:extLst>
              <a:ext uri="{FF2B5EF4-FFF2-40B4-BE49-F238E27FC236}">
                <a16:creationId xmlns:a16="http://schemas.microsoft.com/office/drawing/2014/main" id="{2C04E033-6585-0D80-CB92-CF3EB202AC9D}"/>
              </a:ext>
            </a:extLst>
          </p:cNvPr>
          <p:cNvSpPr>
            <a:spLocks noGrp="1"/>
          </p:cNvSpPr>
          <p:nvPr>
            <p:ph idx="1"/>
          </p:nvPr>
        </p:nvSpPr>
        <p:spPr>
          <a:xfrm>
            <a:off x="358801" y="1799998"/>
            <a:ext cx="5614609" cy="4464871"/>
          </a:xfrm>
        </p:spPr>
        <p:txBody>
          <a:bodyPr numCol="1"/>
          <a:lstStyle/>
          <a:p>
            <a:pPr>
              <a:spcAft>
                <a:spcPts val="1000"/>
              </a:spcAft>
            </a:pPr>
            <a:r>
              <a:rPr lang="en-AU" sz="1300" b="1">
                <a:solidFill>
                  <a:schemeClr val="accent1"/>
                </a:solidFill>
                <a:latin typeface="Public Sans SemiBold" pitchFamily="2" charset="77"/>
              </a:rPr>
              <a:t>Identify any potential risk to human rights</a:t>
            </a:r>
          </a:p>
          <a:p>
            <a:pPr marL="171450" indent="-171450">
              <a:spcAft>
                <a:spcPts val="1000"/>
              </a:spcAft>
              <a:buFont typeface="Arial" panose="020B0604020202020204" pitchFamily="34" charset="0"/>
              <a:buChar char="•"/>
            </a:pPr>
            <a:r>
              <a:rPr lang="en-AU" sz="1100"/>
              <a:t>Is the use of the AI system likely to restrict human rights? If so, is any such restriction publicly justifiable?</a:t>
            </a:r>
          </a:p>
          <a:p>
            <a:pPr marL="171450" indent="-171450">
              <a:spcAft>
                <a:spcPts val="1000"/>
              </a:spcAft>
              <a:buFont typeface="Arial" panose="020B0604020202020204" pitchFamily="34" charset="0"/>
              <a:buChar char="•"/>
            </a:pPr>
            <a:r>
              <a:rPr lang="en-AU" sz="1100"/>
              <a:t>Were possible trade-offs between the different principles and rights ascertained, documented, and evaluated?</a:t>
            </a:r>
          </a:p>
          <a:p>
            <a:pPr marL="171450" indent="-171450">
              <a:spcAft>
                <a:spcPts val="1000"/>
              </a:spcAft>
              <a:buFont typeface="Arial" panose="020B0604020202020204" pitchFamily="34" charset="0"/>
              <a:buChar char="•"/>
            </a:pPr>
            <a:r>
              <a:rPr lang="en-AU" sz="1100"/>
              <a:t>Does the AI system suggest actions or decisions to make, or outline choices to human users?</a:t>
            </a:r>
          </a:p>
          <a:p>
            <a:pPr marL="171450" indent="-171450">
              <a:spcAft>
                <a:spcPts val="1000"/>
              </a:spcAft>
              <a:buFont typeface="Arial" panose="020B0604020202020204" pitchFamily="34" charset="0"/>
              <a:buChar char="•"/>
            </a:pPr>
            <a:r>
              <a:rPr lang="en-AU" sz="1100"/>
              <a:t>Could the AI system inadvertently impact human users’ autonomy by influencing and obstructing their decision-making?</a:t>
            </a:r>
          </a:p>
          <a:p>
            <a:pPr marL="171450" indent="-171450">
              <a:spcAft>
                <a:spcPts val="1000"/>
              </a:spcAft>
              <a:buFont typeface="Arial" panose="020B0604020202020204" pitchFamily="34" charset="0"/>
              <a:buChar char="•"/>
            </a:pPr>
            <a:r>
              <a:rPr lang="en-AU" sz="1100"/>
              <a:t>Did you evaluate whether the AI system should inform users that its outputs, content, recommendations, or results arise from an algorithmic decision?</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17</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7" name="Slide Number Placeholder 3">
            <a:extLst>
              <a:ext uri="{FF2B5EF4-FFF2-40B4-BE49-F238E27FC236}">
                <a16:creationId xmlns:a16="http://schemas.microsoft.com/office/drawing/2014/main" id="{13A6F208-0170-4397-CCA2-B4443E3A8100}"/>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Assessment Framework</a:t>
            </a:r>
          </a:p>
        </p:txBody>
      </p:sp>
      <p:sp>
        <p:nvSpPr>
          <p:cNvPr id="2" name="Content Placeholder 5">
            <a:extLst>
              <a:ext uri="{FF2B5EF4-FFF2-40B4-BE49-F238E27FC236}">
                <a16:creationId xmlns:a16="http://schemas.microsoft.com/office/drawing/2014/main" id="{5661C676-1CD3-6A4B-F917-FDD653EC3B30}"/>
              </a:ext>
            </a:extLst>
          </p:cNvPr>
          <p:cNvSpPr txBox="1">
            <a:spLocks/>
          </p:cNvSpPr>
          <p:nvPr/>
        </p:nvSpPr>
        <p:spPr>
          <a:xfrm>
            <a:off x="6218591" y="1800000"/>
            <a:ext cx="5625409" cy="4007675"/>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US" sz="1300" b="1">
                <a:solidFill>
                  <a:schemeClr val="accent1"/>
                </a:solidFill>
                <a:latin typeface="Public Sans SemiBold" pitchFamily="2" charset="77"/>
              </a:rPr>
              <a:t>Ensure AI use complies with legal protections for human rights. Human rights are legally </a:t>
            </a:r>
            <a:r>
              <a:rPr lang="en-US" sz="1300" b="1" err="1">
                <a:solidFill>
                  <a:schemeClr val="accent1"/>
                </a:solidFill>
                <a:latin typeface="Public Sans SemiBold" pitchFamily="2" charset="77"/>
              </a:rPr>
              <a:t>recognised</a:t>
            </a:r>
            <a:r>
              <a:rPr lang="en-US" sz="1300" b="1">
                <a:solidFill>
                  <a:schemeClr val="accent1"/>
                </a:solidFill>
                <a:latin typeface="Public Sans SemiBold" pitchFamily="2" charset="77"/>
              </a:rPr>
              <a:t> and protected through:</a:t>
            </a:r>
          </a:p>
          <a:p>
            <a:pPr>
              <a:spcAft>
                <a:spcPts val="1000"/>
              </a:spcAft>
            </a:pPr>
            <a:r>
              <a:rPr lang="en-US" sz="1100"/>
              <a:t>- Laws at the federal and state and territory levels</a:t>
            </a:r>
          </a:p>
          <a:p>
            <a:pPr>
              <a:spcAft>
                <a:spcPts val="1000"/>
              </a:spcAft>
            </a:pPr>
            <a:r>
              <a:rPr lang="en-US" sz="1100"/>
              <a:t>- The Australian constitution</a:t>
            </a:r>
          </a:p>
          <a:p>
            <a:pPr>
              <a:spcAft>
                <a:spcPts val="1000"/>
              </a:spcAft>
            </a:pPr>
            <a:r>
              <a:rPr lang="en-US" sz="1100"/>
              <a:t>- The common law</a:t>
            </a:r>
          </a:p>
          <a:p>
            <a:pPr>
              <a:spcAft>
                <a:spcPts val="1000"/>
              </a:spcAft>
            </a:pPr>
            <a:r>
              <a:rPr lang="en-US" sz="1300" b="1">
                <a:solidFill>
                  <a:schemeClr val="accent1"/>
                </a:solidFill>
                <a:latin typeface="Public Sans SemiBold" pitchFamily="2" charset="77"/>
              </a:rPr>
              <a:t>Applicable federal and state laws that protect human rights include:</a:t>
            </a:r>
          </a:p>
          <a:p>
            <a:pPr>
              <a:lnSpc>
                <a:spcPts val="1200"/>
              </a:lnSpc>
              <a:spcAft>
                <a:spcPts val="0"/>
              </a:spcAft>
            </a:pPr>
            <a:r>
              <a:rPr lang="en-US" sz="1100">
                <a:hlinkClick r:id="rId2"/>
              </a:rPr>
              <a:t>Australian Human Rights Commission Act 1986 (</a:t>
            </a:r>
            <a:r>
              <a:rPr lang="en-US" sz="1100" err="1">
                <a:hlinkClick r:id="rId2"/>
              </a:rPr>
              <a:t>Cth</a:t>
            </a:r>
            <a:r>
              <a:rPr lang="en-US" sz="1100">
                <a:hlinkClick r:id="rId2"/>
              </a:rPr>
              <a:t>)</a:t>
            </a:r>
            <a:endParaRPr lang="en-US" sz="1100"/>
          </a:p>
          <a:p>
            <a:pPr>
              <a:lnSpc>
                <a:spcPts val="1200"/>
              </a:lnSpc>
              <a:spcAft>
                <a:spcPts val="0"/>
              </a:spcAft>
            </a:pPr>
            <a:r>
              <a:rPr lang="en-US" sz="1100">
                <a:hlinkClick r:id="rId3"/>
              </a:rPr>
              <a:t>Age Discrimination Act 2004 (</a:t>
            </a:r>
            <a:r>
              <a:rPr lang="en-US" sz="1100" err="1">
                <a:hlinkClick r:id="rId3"/>
              </a:rPr>
              <a:t>Cth</a:t>
            </a:r>
            <a:r>
              <a:rPr lang="en-US" sz="1100">
                <a:hlinkClick r:id="rId3"/>
              </a:rPr>
              <a:t>)</a:t>
            </a:r>
            <a:endParaRPr lang="en-US" sz="1100"/>
          </a:p>
          <a:p>
            <a:pPr>
              <a:lnSpc>
                <a:spcPts val="1200"/>
              </a:lnSpc>
              <a:spcAft>
                <a:spcPts val="0"/>
              </a:spcAft>
            </a:pPr>
            <a:r>
              <a:rPr lang="en-AU" sz="1100"/>
              <a:t>Disability Discrimination Act 1992 (</a:t>
            </a:r>
            <a:r>
              <a:rPr lang="en-AU" sz="1100" err="1"/>
              <a:t>Cth</a:t>
            </a:r>
            <a:r>
              <a:rPr lang="en-AU" sz="1100"/>
              <a:t>) </a:t>
            </a:r>
          </a:p>
          <a:p>
            <a:pPr>
              <a:lnSpc>
                <a:spcPts val="1200"/>
              </a:lnSpc>
              <a:spcAft>
                <a:spcPts val="0"/>
              </a:spcAft>
            </a:pPr>
            <a:r>
              <a:rPr lang="en-US" sz="1100"/>
              <a:t>Racial Discrimination Act 1975 (</a:t>
            </a:r>
            <a:r>
              <a:rPr lang="en-US" sz="1100" err="1"/>
              <a:t>Cth</a:t>
            </a:r>
            <a:r>
              <a:rPr lang="en-US" sz="1100"/>
              <a:t>)</a:t>
            </a:r>
          </a:p>
          <a:p>
            <a:pPr>
              <a:lnSpc>
                <a:spcPts val="1200"/>
              </a:lnSpc>
              <a:spcAft>
                <a:spcPts val="0"/>
              </a:spcAft>
            </a:pPr>
            <a:r>
              <a:rPr lang="en-US" sz="1100"/>
              <a:t>Sex Discrimination Act 1984 (</a:t>
            </a:r>
            <a:r>
              <a:rPr lang="en-US" sz="1100" err="1"/>
              <a:t>Cth</a:t>
            </a:r>
            <a:r>
              <a:rPr lang="en-US" sz="1100"/>
              <a:t>)</a:t>
            </a:r>
          </a:p>
          <a:p>
            <a:pPr>
              <a:lnSpc>
                <a:spcPts val="1200"/>
              </a:lnSpc>
              <a:spcAft>
                <a:spcPts val="0"/>
              </a:spcAft>
            </a:pPr>
            <a:r>
              <a:rPr lang="en-AU" sz="1100">
                <a:hlinkClick r:id="rId4"/>
              </a:rPr>
              <a:t>Anti-Discrimination Act 1977</a:t>
            </a:r>
            <a:r>
              <a:rPr lang="en-AU" sz="1100"/>
              <a:t> (NSW) </a:t>
            </a:r>
          </a:p>
          <a:p>
            <a:pPr>
              <a:spcAft>
                <a:spcPts val="1000"/>
              </a:spcAft>
            </a:pPr>
            <a:br>
              <a:rPr lang="en-AU" sz="1100"/>
            </a:br>
            <a:r>
              <a:rPr lang="en-AU" sz="1300" b="1">
                <a:solidFill>
                  <a:schemeClr val="accent1"/>
                </a:solidFill>
                <a:latin typeface="Public Sans SemiBold" pitchFamily="2" charset="77"/>
              </a:rPr>
              <a:t>Publicly available resources: </a:t>
            </a:r>
          </a:p>
          <a:p>
            <a:pPr>
              <a:spcAft>
                <a:spcPts val="1000"/>
              </a:spcAft>
            </a:pPr>
            <a:r>
              <a:rPr lang="en-AU" sz="1100">
                <a:hlinkClick r:id="rId5"/>
              </a:rPr>
              <a:t>Australian Human Rights Commission </a:t>
            </a:r>
            <a:endParaRPr lang="en-AU" sz="1100"/>
          </a:p>
          <a:p>
            <a:pPr>
              <a:spcAft>
                <a:spcPts val="1000"/>
              </a:spcAft>
            </a:pPr>
            <a:r>
              <a:rPr lang="en-AU" sz="1100">
                <a:hlinkClick r:id="rId6"/>
              </a:rPr>
              <a:t>Public Sector Guidance Sheets</a:t>
            </a:r>
            <a:endParaRPr lang="en-AU" sz="1100"/>
          </a:p>
        </p:txBody>
      </p:sp>
      <p:cxnSp>
        <p:nvCxnSpPr>
          <p:cNvPr id="11" name="Straight Connector 10">
            <a:extLst>
              <a:ext uri="{FF2B5EF4-FFF2-40B4-BE49-F238E27FC236}">
                <a16:creationId xmlns:a16="http://schemas.microsoft.com/office/drawing/2014/main" id="{A9BEE7A5-4468-F37F-F90E-9C512222A689}"/>
              </a:ext>
            </a:extLst>
          </p:cNvPr>
          <p:cNvCxnSpPr>
            <a:cxnSpLocks/>
          </p:cNvCxnSpPr>
          <p:nvPr/>
        </p:nvCxnSpPr>
        <p:spPr>
          <a:xfrm>
            <a:off x="348001" y="4527883"/>
            <a:ext cx="5613411" cy="0"/>
          </a:xfrm>
          <a:prstGeom prst="line">
            <a:avLst/>
          </a:prstGeom>
          <a:ln w="12700">
            <a:solidFill>
              <a:srgbClr val="FAAF05"/>
            </a:solidFill>
          </a:ln>
        </p:spPr>
        <p:style>
          <a:lnRef idx="1">
            <a:schemeClr val="accent1"/>
          </a:lnRef>
          <a:fillRef idx="0">
            <a:schemeClr val="accent1"/>
          </a:fillRef>
          <a:effectRef idx="0">
            <a:schemeClr val="accent1"/>
          </a:effectRef>
          <a:fontRef idx="minor">
            <a:schemeClr val="tx1"/>
          </a:fontRef>
        </p:style>
      </p:cxnSp>
      <p:sp>
        <p:nvSpPr>
          <p:cNvPr id="13" name="Content Placeholder 5">
            <a:extLst>
              <a:ext uri="{FF2B5EF4-FFF2-40B4-BE49-F238E27FC236}">
                <a16:creationId xmlns:a16="http://schemas.microsoft.com/office/drawing/2014/main" id="{22F548AA-5096-888B-A1AA-481EA6EFC318}"/>
              </a:ext>
            </a:extLst>
          </p:cNvPr>
          <p:cNvSpPr txBox="1">
            <a:spLocks/>
          </p:cNvSpPr>
          <p:nvPr/>
        </p:nvSpPr>
        <p:spPr>
          <a:xfrm>
            <a:off x="348001" y="4527884"/>
            <a:ext cx="5625409" cy="1583670"/>
          </a:xfrm>
          <a:prstGeom prst="rect">
            <a:avLst/>
          </a:prstGeom>
          <a:solidFill>
            <a:srgbClr val="FAAF05">
              <a:alpha val="10000"/>
            </a:srgbClr>
          </a:solidFill>
        </p:spPr>
        <p:txBody>
          <a:bodyPr vert="horz" lIns="180000" tIns="180000" rIns="180000" bIns="180000" numCol="1" spcCol="180000" rtlCol="0" anchor="t">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1300" b="1">
                <a:solidFill>
                  <a:srgbClr val="C88B04"/>
                </a:solidFill>
                <a:latin typeface="Public Sans SemiBold" pitchFamily="2" charset="77"/>
              </a:rPr>
              <a:t>         Do I need a Human Rights Impact Assessment (HRIA)?</a:t>
            </a:r>
          </a:p>
          <a:p>
            <a:r>
              <a:rPr lang="en-AU" sz="1100"/>
              <a:t>The NSW AI Ethics Policy confirms that AI will not be used to make unilateral decisions that impact our citizens or their human rights.</a:t>
            </a:r>
          </a:p>
          <a:p>
            <a:r>
              <a:rPr lang="en-AU" sz="1100"/>
              <a:t>If the questions provided may result in human rights being at risk, we recommend you conduct a human rights impact assessment (HRIA). </a:t>
            </a:r>
          </a:p>
        </p:txBody>
      </p:sp>
      <p:pic>
        <p:nvPicPr>
          <p:cNvPr id="14" name="Graphic 13">
            <a:extLst>
              <a:ext uri="{FF2B5EF4-FFF2-40B4-BE49-F238E27FC236}">
                <a16:creationId xmlns:a16="http://schemas.microsoft.com/office/drawing/2014/main" id="{46D6EF6E-DADB-7677-A843-7BA7300F84E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08259" y="4659621"/>
            <a:ext cx="285749" cy="285749"/>
          </a:xfrm>
          <a:prstGeom prst="rect">
            <a:avLst/>
          </a:prstGeom>
        </p:spPr>
      </p:pic>
    </p:spTree>
    <p:extLst>
      <p:ext uri="{BB962C8B-B14F-4D97-AF65-F5344CB8AC3E}">
        <p14:creationId xmlns:p14="http://schemas.microsoft.com/office/powerpoint/2010/main" val="2638242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Identifying responsible officers</a:t>
            </a:r>
          </a:p>
        </p:txBody>
      </p:sp>
      <p:sp>
        <p:nvSpPr>
          <p:cNvPr id="6" name="Content Placeholder 5">
            <a:extLst>
              <a:ext uri="{FF2B5EF4-FFF2-40B4-BE49-F238E27FC236}">
                <a16:creationId xmlns:a16="http://schemas.microsoft.com/office/drawing/2014/main" id="{2C04E033-6585-0D80-CB92-CF3EB202AC9D}"/>
              </a:ext>
            </a:extLst>
          </p:cNvPr>
          <p:cNvSpPr>
            <a:spLocks noGrp="1"/>
          </p:cNvSpPr>
          <p:nvPr>
            <p:ph idx="1"/>
          </p:nvPr>
        </p:nvSpPr>
        <p:spPr>
          <a:xfrm>
            <a:off x="358799" y="1755713"/>
            <a:ext cx="11485199" cy="1008000"/>
          </a:xfrm>
        </p:spPr>
        <p:txBody>
          <a:bodyPr numCol="1"/>
          <a:lstStyle/>
          <a:p>
            <a:pPr>
              <a:spcAft>
                <a:spcPts val="1000"/>
              </a:spcAft>
            </a:pPr>
            <a:r>
              <a:rPr lang="en-AU" sz="1200"/>
              <a:t>Reviewing the potential risks associated with AI requires individuals who are appropriately skilled, and qualified for the role. In the framework, these roles are referred to as responsible officers. The self-assessment is to be completed by (or the result confirmed with) the Responsible Officers. The roles cover the different elements of project leadership and those responsible for technical performance and data governance. </a:t>
            </a:r>
          </a:p>
          <a:p>
            <a:pPr>
              <a:spcAft>
                <a:spcPts val="1000"/>
              </a:spcAft>
            </a:pPr>
            <a:r>
              <a:rPr lang="en-AU" sz="1200"/>
              <a:t>These four roles have independent responsibilities and must not all be held by the same person*.</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18</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7" name="Slide Number Placeholder 3">
            <a:extLst>
              <a:ext uri="{FF2B5EF4-FFF2-40B4-BE49-F238E27FC236}">
                <a16:creationId xmlns:a16="http://schemas.microsoft.com/office/drawing/2014/main" id="{13A6F208-0170-4397-CCA2-B4443E3A8100}"/>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Assessment Framework</a:t>
            </a:r>
          </a:p>
        </p:txBody>
      </p:sp>
      <p:cxnSp>
        <p:nvCxnSpPr>
          <p:cNvPr id="3" name="Straight Connector 2">
            <a:extLst>
              <a:ext uri="{FF2B5EF4-FFF2-40B4-BE49-F238E27FC236}">
                <a16:creationId xmlns:a16="http://schemas.microsoft.com/office/drawing/2014/main" id="{91B69CE5-EFAA-4832-6499-0843E6D49436}"/>
              </a:ext>
            </a:extLst>
          </p:cNvPr>
          <p:cNvCxnSpPr>
            <a:cxnSpLocks/>
          </p:cNvCxnSpPr>
          <p:nvPr/>
        </p:nvCxnSpPr>
        <p:spPr>
          <a:xfrm>
            <a:off x="358799" y="5331296"/>
            <a:ext cx="11485199" cy="0"/>
          </a:xfrm>
          <a:prstGeom prst="line">
            <a:avLst/>
          </a:prstGeom>
          <a:ln w="12700">
            <a:solidFill>
              <a:srgbClr val="FAAF05"/>
            </a:solidFill>
          </a:ln>
        </p:spPr>
        <p:style>
          <a:lnRef idx="1">
            <a:schemeClr val="accent1"/>
          </a:lnRef>
          <a:fillRef idx="0">
            <a:schemeClr val="accent1"/>
          </a:fillRef>
          <a:effectRef idx="0">
            <a:schemeClr val="accent1"/>
          </a:effectRef>
          <a:fontRef idx="minor">
            <a:schemeClr val="tx1"/>
          </a:fontRef>
        </p:style>
      </p:cxnSp>
      <p:sp>
        <p:nvSpPr>
          <p:cNvPr id="8" name="Content Placeholder 5">
            <a:extLst>
              <a:ext uri="{FF2B5EF4-FFF2-40B4-BE49-F238E27FC236}">
                <a16:creationId xmlns:a16="http://schemas.microsoft.com/office/drawing/2014/main" id="{DFCEBA80-F57B-6A0C-267A-CCCD1B8E0C7F}"/>
              </a:ext>
            </a:extLst>
          </p:cNvPr>
          <p:cNvSpPr txBox="1">
            <a:spLocks/>
          </p:cNvSpPr>
          <p:nvPr/>
        </p:nvSpPr>
        <p:spPr>
          <a:xfrm>
            <a:off x="358799" y="5331297"/>
            <a:ext cx="11485199" cy="897046"/>
          </a:xfrm>
          <a:prstGeom prst="rect">
            <a:avLst/>
          </a:prstGeom>
          <a:solidFill>
            <a:srgbClr val="FAAF05">
              <a:alpha val="10000"/>
            </a:srgbClr>
          </a:solidFill>
        </p:spPr>
        <p:txBody>
          <a:bodyPr vert="horz" lIns="180000" tIns="180000" rIns="180000" bIns="18000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300" b="1" i="0" u="none" strike="noStrike" kern="1200" cap="none" spc="0" normalizeH="0" baseline="0" noProof="0">
                <a:ln>
                  <a:noFill/>
                </a:ln>
                <a:solidFill>
                  <a:srgbClr val="FAAF05"/>
                </a:solidFill>
                <a:effectLst/>
                <a:uLnTx/>
                <a:uFillTx/>
                <a:latin typeface="Public Sans SemiBold" pitchFamily="2" charset="77"/>
                <a:ea typeface="+mn-ea"/>
                <a:cs typeface="+mn-cs"/>
              </a:rPr>
              <a:t>         </a:t>
            </a:r>
            <a:r>
              <a:rPr kumimoji="0" lang="en-AU" sz="1300" b="1" i="0" u="none" strike="noStrike" kern="1200" cap="none" spc="0" normalizeH="0" baseline="0" noProof="0">
                <a:ln>
                  <a:noFill/>
                </a:ln>
                <a:solidFill>
                  <a:srgbClr val="C88B04"/>
                </a:solidFill>
                <a:effectLst/>
                <a:uLnTx/>
                <a:uFillTx/>
                <a:latin typeface="Public Sans SemiBold" pitchFamily="2" charset="77"/>
                <a:ea typeface="+mn-ea"/>
                <a:cs typeface="+mn-cs"/>
              </a:rPr>
              <a:t>Responsibility for managing AI </a:t>
            </a:r>
          </a:p>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100" b="0" i="0" u="none" strike="noStrike" kern="1200" cap="none" spc="0" normalizeH="0" baseline="0" noProof="0">
                <a:ln>
                  <a:noFill/>
                </a:ln>
                <a:solidFill>
                  <a:srgbClr val="22272B"/>
                </a:solidFill>
                <a:effectLst/>
                <a:uLnTx/>
                <a:uFillTx/>
                <a:latin typeface="Public Sans Light"/>
                <a:ea typeface="+mn-ea"/>
                <a:cs typeface="+mn-cs"/>
              </a:rPr>
              <a:t>The responsibility for managing AI risks falls within the purview of the Agencies, who are obligated to ensure mitigation of the AI risk defined in the framework.</a:t>
            </a:r>
          </a:p>
        </p:txBody>
      </p:sp>
      <p:pic>
        <p:nvPicPr>
          <p:cNvPr id="9" name="Graphic 8">
            <a:extLst>
              <a:ext uri="{FF2B5EF4-FFF2-40B4-BE49-F238E27FC236}">
                <a16:creationId xmlns:a16="http://schemas.microsoft.com/office/drawing/2014/main" id="{8E784AB4-5195-A05D-B46A-BA2618189D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9057" y="5463034"/>
            <a:ext cx="285749" cy="285749"/>
          </a:xfrm>
          <a:prstGeom prst="rect">
            <a:avLst/>
          </a:prstGeom>
        </p:spPr>
      </p:pic>
      <p:graphicFrame>
        <p:nvGraphicFramePr>
          <p:cNvPr id="19" name="Table 18">
            <a:extLst>
              <a:ext uri="{FF2B5EF4-FFF2-40B4-BE49-F238E27FC236}">
                <a16:creationId xmlns:a16="http://schemas.microsoft.com/office/drawing/2014/main" id="{EF7542C2-07C1-539C-63BA-8041B40A1ECE}"/>
              </a:ext>
            </a:extLst>
          </p:cNvPr>
          <p:cNvGraphicFramePr>
            <a:graphicFrameLocks noGrp="1"/>
          </p:cNvGraphicFramePr>
          <p:nvPr/>
        </p:nvGraphicFramePr>
        <p:xfrm>
          <a:off x="358800" y="2870429"/>
          <a:ext cx="11485200" cy="1483360"/>
        </p:xfrm>
        <a:graphic>
          <a:graphicData uri="http://schemas.openxmlformats.org/drawingml/2006/table">
            <a:tbl>
              <a:tblPr>
                <a:tableStyleId>{5C22544A-7EE6-4342-B048-85BDC9FD1C3A}</a:tableStyleId>
              </a:tblPr>
              <a:tblGrid>
                <a:gridCol w="2685189">
                  <a:extLst>
                    <a:ext uri="{9D8B030D-6E8A-4147-A177-3AD203B41FA5}">
                      <a16:colId xmlns:a16="http://schemas.microsoft.com/office/drawing/2014/main" val="3891021121"/>
                    </a:ext>
                  </a:extLst>
                </a:gridCol>
                <a:gridCol w="8800011">
                  <a:extLst>
                    <a:ext uri="{9D8B030D-6E8A-4147-A177-3AD203B41FA5}">
                      <a16:colId xmlns:a16="http://schemas.microsoft.com/office/drawing/2014/main" val="4098005472"/>
                    </a:ext>
                  </a:extLst>
                </a:gridCol>
              </a:tblGrid>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Project Sponsor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l" defTabSz="914377" rtl="0" eaLnBrk="1" fontAlgn="auto" latinLnBrk="0" hangingPunct="1">
                        <a:lnSpc>
                          <a:spcPct val="100000"/>
                        </a:lnSpc>
                        <a:spcBef>
                          <a:spcPts val="0"/>
                        </a:spcBef>
                        <a:spcAft>
                          <a:spcPts val="400"/>
                        </a:spcAft>
                        <a:buClrTx/>
                        <a:buSzTx/>
                        <a:buFontTx/>
                        <a:buNone/>
                        <a:tabLst/>
                        <a:defRPr/>
                      </a:pPr>
                      <a:r>
                        <a:rPr kumimoji="0" lang="en-AU" sz="1000" b="0" i="0" u="none" strike="noStrike" kern="1200" cap="none" spc="0" normalizeH="0" baseline="0" noProof="0">
                          <a:ln>
                            <a:noFill/>
                          </a:ln>
                          <a:solidFill>
                            <a:schemeClr val="tx1"/>
                          </a:solidFill>
                          <a:effectLst/>
                          <a:uLnTx/>
                          <a:uFillTx/>
                          <a:latin typeface="+mn-lt"/>
                          <a:ea typeface="+mn-ea"/>
                          <a:cs typeface="+mn-cs"/>
                        </a:rPr>
                        <a:t>Enter Project Sponsor name</a:t>
                      </a: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2904936"/>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Executive Business Sponsor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l" defTabSz="914377" rtl="0" eaLnBrk="1" fontAlgn="auto" latinLnBrk="0" hangingPunct="1">
                        <a:lnSpc>
                          <a:spcPct val="100000"/>
                        </a:lnSpc>
                        <a:spcBef>
                          <a:spcPts val="0"/>
                        </a:spcBef>
                        <a:spcAft>
                          <a:spcPts val="400"/>
                        </a:spcAft>
                        <a:buClrTx/>
                        <a:buSzTx/>
                        <a:buFontTx/>
                        <a:buNone/>
                        <a:tabLst/>
                        <a:defRPr/>
                      </a:pPr>
                      <a:r>
                        <a:rPr kumimoji="0" lang="en-AU" sz="1000" b="0" i="0" u="none" strike="noStrike" kern="1200" cap="none" spc="0" normalizeH="0" baseline="0" noProof="0">
                          <a:ln>
                            <a:noFill/>
                          </a:ln>
                          <a:solidFill>
                            <a:schemeClr val="tx1"/>
                          </a:solidFill>
                          <a:effectLst/>
                          <a:uLnTx/>
                          <a:uFillTx/>
                          <a:latin typeface="+mn-lt"/>
                          <a:ea typeface="+mn-ea"/>
                          <a:cs typeface="+mn-cs"/>
                        </a:rPr>
                        <a:t>Enter Executive Business Sponsor name</a:t>
                      </a: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3961856"/>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Technical System owner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l" defTabSz="914377" rtl="0" eaLnBrk="1" fontAlgn="auto" latinLnBrk="0" hangingPunct="1">
                        <a:lnSpc>
                          <a:spcPct val="100000"/>
                        </a:lnSpc>
                        <a:spcBef>
                          <a:spcPts val="0"/>
                        </a:spcBef>
                        <a:spcAft>
                          <a:spcPts val="400"/>
                        </a:spcAft>
                        <a:buClrTx/>
                        <a:buSzTx/>
                        <a:buFontTx/>
                        <a:buNone/>
                        <a:tabLst/>
                        <a:defRPr/>
                      </a:pPr>
                      <a:r>
                        <a:rPr kumimoji="0" lang="en-AU" sz="1000" b="0" i="0" u="none" strike="noStrike" kern="1200" cap="none" spc="0" normalizeH="0" baseline="0" noProof="0">
                          <a:ln>
                            <a:noFill/>
                          </a:ln>
                          <a:solidFill>
                            <a:schemeClr val="tx1"/>
                          </a:solidFill>
                          <a:effectLst/>
                          <a:uLnTx/>
                          <a:uFillTx/>
                          <a:latin typeface="+mn-lt"/>
                          <a:ea typeface="+mn-ea"/>
                          <a:cs typeface="+mn-cs"/>
                        </a:rPr>
                        <a:t>Enter Technical System owner name</a:t>
                      </a: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279065"/>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Data Governance** owner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l" defTabSz="914377" rtl="0" eaLnBrk="1" fontAlgn="auto" latinLnBrk="0" hangingPunct="1">
                        <a:lnSpc>
                          <a:spcPct val="100000"/>
                        </a:lnSpc>
                        <a:spcBef>
                          <a:spcPts val="0"/>
                        </a:spcBef>
                        <a:spcAft>
                          <a:spcPts val="400"/>
                        </a:spcAft>
                        <a:buClrTx/>
                        <a:buSzTx/>
                        <a:buFontTx/>
                        <a:buNone/>
                        <a:tabLst/>
                        <a:defRPr/>
                      </a:pPr>
                      <a:r>
                        <a:rPr kumimoji="0" lang="en-AU" sz="1000" b="0" i="0" u="none" strike="noStrike" kern="1200" cap="none" spc="0" normalizeH="0" baseline="0" noProof="0">
                          <a:ln>
                            <a:noFill/>
                          </a:ln>
                          <a:solidFill>
                            <a:schemeClr val="tx1"/>
                          </a:solidFill>
                          <a:effectLst/>
                          <a:uLnTx/>
                          <a:uFillTx/>
                          <a:latin typeface="+mn-lt"/>
                          <a:ea typeface="+mn-ea"/>
                          <a:cs typeface="+mn-cs"/>
                        </a:rPr>
                        <a:t>Enter Data Governance owner name</a:t>
                      </a: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9013363"/>
                  </a:ext>
                </a:extLst>
              </a:tr>
            </a:tbl>
          </a:graphicData>
        </a:graphic>
      </p:graphicFrame>
      <p:sp>
        <p:nvSpPr>
          <p:cNvPr id="13" name="Content Placeholder 5">
            <a:extLst>
              <a:ext uri="{FF2B5EF4-FFF2-40B4-BE49-F238E27FC236}">
                <a16:creationId xmlns:a16="http://schemas.microsoft.com/office/drawing/2014/main" id="{C088ABEC-A6B1-70C4-DA2D-AA34DC7FB896}"/>
              </a:ext>
            </a:extLst>
          </p:cNvPr>
          <p:cNvSpPr txBox="1">
            <a:spLocks/>
          </p:cNvSpPr>
          <p:nvPr/>
        </p:nvSpPr>
        <p:spPr>
          <a:xfrm>
            <a:off x="358799" y="4598287"/>
            <a:ext cx="11623651" cy="231432"/>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100" b="0" i="0" u="none" strike="noStrike" kern="1200" cap="none" spc="0" normalizeH="0" baseline="0" noProof="0">
                <a:ln>
                  <a:noFill/>
                </a:ln>
                <a:solidFill>
                  <a:srgbClr val="22272B"/>
                </a:solidFill>
                <a:effectLst/>
                <a:uLnTx/>
                <a:uFillTx/>
                <a:latin typeface="Public Sans Light"/>
                <a:ea typeface="+mn-ea"/>
                <a:cs typeface="+mn-cs"/>
              </a:rPr>
              <a:t>*The executive business sponsor may also be the project sponsor.</a:t>
            </a:r>
          </a:p>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100" b="0" i="0" u="none" strike="noStrike" kern="1200" cap="none" spc="0" normalizeH="0" baseline="0" noProof="0">
                <a:ln>
                  <a:noFill/>
                </a:ln>
                <a:solidFill>
                  <a:srgbClr val="22272B"/>
                </a:solidFill>
                <a:effectLst/>
                <a:uLnTx/>
                <a:uFillTx/>
                <a:latin typeface="Public Sans Light"/>
                <a:ea typeface="+mn-ea"/>
                <a:cs typeface="+mn-cs"/>
              </a:rPr>
              <a:t>** The data governance role is equivalent to the "Accountable executive" and "responsible executive" defined within </a:t>
            </a:r>
            <a:r>
              <a:rPr kumimoji="0" lang="en-AU" sz="1100" b="0" i="0" u="none" strike="noStrike" kern="1200" cap="none" spc="0" normalizeH="0" baseline="0" noProof="0">
                <a:ln>
                  <a:noFill/>
                </a:ln>
                <a:solidFill>
                  <a:srgbClr val="22272B"/>
                </a:solidFill>
                <a:effectLst/>
                <a:uLnTx/>
                <a:uFillTx/>
                <a:latin typeface="Public Sans Light"/>
                <a:ea typeface="+mn-ea"/>
                <a:cs typeface="+mn-cs"/>
                <a:hlinkClick r:id="rId4"/>
              </a:rPr>
              <a:t>NSW data governance toolkit</a:t>
            </a:r>
            <a:r>
              <a:rPr kumimoji="0" lang="en-AU" sz="1100" b="0" i="0" u="none" strike="noStrike" kern="1200" cap="none" spc="0" normalizeH="0" baseline="0" noProof="0">
                <a:ln>
                  <a:noFill/>
                </a:ln>
                <a:solidFill>
                  <a:srgbClr val="22272B"/>
                </a:solidFill>
                <a:effectLst/>
                <a:uLnTx/>
                <a:uFillTx/>
                <a:latin typeface="Public Sans Light"/>
                <a:ea typeface="+mn-ea"/>
                <a:cs typeface="+mn-cs"/>
              </a:rPr>
              <a:t>.</a:t>
            </a:r>
          </a:p>
        </p:txBody>
      </p:sp>
    </p:spTree>
    <p:extLst>
      <p:ext uri="{BB962C8B-B14F-4D97-AF65-F5344CB8AC3E}">
        <p14:creationId xmlns:p14="http://schemas.microsoft.com/office/powerpoint/2010/main" val="3494975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Understanding the risk levels</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19</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7" name="Slide Number Placeholder 3">
            <a:extLst>
              <a:ext uri="{FF2B5EF4-FFF2-40B4-BE49-F238E27FC236}">
                <a16:creationId xmlns:a16="http://schemas.microsoft.com/office/drawing/2014/main" id="{13A6F208-0170-4397-CCA2-B4443E3A8100}"/>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Assessment Framework</a:t>
            </a:r>
          </a:p>
        </p:txBody>
      </p:sp>
      <p:sp>
        <p:nvSpPr>
          <p:cNvPr id="11" name="Content Placeholder 5">
            <a:extLst>
              <a:ext uri="{FF2B5EF4-FFF2-40B4-BE49-F238E27FC236}">
                <a16:creationId xmlns:a16="http://schemas.microsoft.com/office/drawing/2014/main" id="{0E3A9B68-CC3A-56F6-C3EC-2AEA9A8950EE}"/>
              </a:ext>
            </a:extLst>
          </p:cNvPr>
          <p:cNvSpPr txBox="1">
            <a:spLocks/>
          </p:cNvSpPr>
          <p:nvPr/>
        </p:nvSpPr>
        <p:spPr>
          <a:xfrm>
            <a:off x="1923915" y="1800000"/>
            <a:ext cx="1965570" cy="970207"/>
          </a:xfrm>
          <a:prstGeom prst="rect">
            <a:avLst/>
          </a:prstGeom>
          <a:solidFill>
            <a:srgbClr val="495054"/>
          </a:solidFill>
        </p:spPr>
        <p:txBody>
          <a:bodyPr vert="horz" lIns="108000" tIns="108000" rIns="108000" bIns="10800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300" b="1" i="0" u="none" strike="noStrike" kern="1200" cap="none" spc="0" normalizeH="0" baseline="0" noProof="0">
                <a:ln>
                  <a:noFill/>
                </a:ln>
                <a:solidFill>
                  <a:schemeClr val="bg1"/>
                </a:solidFill>
                <a:effectLst/>
                <a:uLnTx/>
                <a:uFillTx/>
                <a:latin typeface="Public Sans SemiBold" pitchFamily="2" charset="77"/>
                <a:ea typeface="+mn-ea"/>
                <a:cs typeface="+mn-cs"/>
              </a:rPr>
              <a:t>None, negligible,</a:t>
            </a:r>
          </a:p>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AU" sz="1300" b="1" i="0" u="none" strike="noStrike" kern="1200" cap="none" spc="0" normalizeH="0" baseline="0" noProof="0">
                <a:ln>
                  <a:noFill/>
                </a:ln>
                <a:solidFill>
                  <a:schemeClr val="bg1"/>
                </a:solidFill>
                <a:effectLst/>
                <a:uLnTx/>
                <a:uFillTx/>
                <a:latin typeface="Public Sans SemiBold" pitchFamily="2" charset="77"/>
                <a:ea typeface="+mn-ea"/>
                <a:cs typeface="+mn-cs"/>
              </a:rPr>
              <a:t>or N/A Risk</a:t>
            </a:r>
          </a:p>
        </p:txBody>
      </p:sp>
      <p:sp>
        <p:nvSpPr>
          <p:cNvPr id="12" name="Content Placeholder 5">
            <a:extLst>
              <a:ext uri="{FF2B5EF4-FFF2-40B4-BE49-F238E27FC236}">
                <a16:creationId xmlns:a16="http://schemas.microsoft.com/office/drawing/2014/main" id="{467A7824-F4E9-503A-2DDB-575BE2183CCA}"/>
              </a:ext>
            </a:extLst>
          </p:cNvPr>
          <p:cNvSpPr txBox="1">
            <a:spLocks/>
          </p:cNvSpPr>
          <p:nvPr/>
        </p:nvSpPr>
        <p:spPr>
          <a:xfrm>
            <a:off x="3889486" y="1800000"/>
            <a:ext cx="1965570" cy="970207"/>
          </a:xfrm>
          <a:prstGeom prst="rect">
            <a:avLst/>
          </a:prstGeom>
          <a:solidFill>
            <a:srgbClr val="00AA45"/>
          </a:solidFill>
        </p:spPr>
        <p:txBody>
          <a:bodyPr vert="horz" lIns="108000" tIns="108000" rIns="108000" bIns="10800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300" b="1" i="0" u="none" strike="noStrike" kern="1200" cap="none" spc="0" normalizeH="0" baseline="0" noProof="0">
                <a:ln>
                  <a:noFill/>
                </a:ln>
                <a:solidFill>
                  <a:schemeClr val="bg1"/>
                </a:solidFill>
                <a:effectLst/>
                <a:uLnTx/>
                <a:uFillTx/>
                <a:latin typeface="Public Sans SemiBold" pitchFamily="2" charset="77"/>
                <a:ea typeface="+mn-ea"/>
                <a:cs typeface="+mn-cs"/>
              </a:rPr>
              <a:t>Low Risk: </a:t>
            </a:r>
          </a:p>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AU" sz="1300" b="1" i="0" u="none" strike="noStrike" kern="1200" cap="none" spc="0" normalizeH="0" baseline="0" noProof="0">
                <a:ln>
                  <a:noFill/>
                </a:ln>
                <a:solidFill>
                  <a:schemeClr val="bg1"/>
                </a:solidFill>
                <a:effectLst/>
                <a:uLnTx/>
                <a:uFillTx/>
                <a:latin typeface="Public Sans SemiBold" pitchFamily="2" charset="77"/>
                <a:ea typeface="+mn-ea"/>
                <a:cs typeface="+mn-cs"/>
              </a:rPr>
              <a:t>Reversible with negligible consequences</a:t>
            </a:r>
          </a:p>
        </p:txBody>
      </p:sp>
      <p:sp>
        <p:nvSpPr>
          <p:cNvPr id="13" name="Content Placeholder 5">
            <a:extLst>
              <a:ext uri="{FF2B5EF4-FFF2-40B4-BE49-F238E27FC236}">
                <a16:creationId xmlns:a16="http://schemas.microsoft.com/office/drawing/2014/main" id="{88DFDCC0-B7B5-E917-157C-7C45821BA41A}"/>
              </a:ext>
            </a:extLst>
          </p:cNvPr>
          <p:cNvSpPr txBox="1">
            <a:spLocks/>
          </p:cNvSpPr>
          <p:nvPr/>
        </p:nvSpPr>
        <p:spPr>
          <a:xfrm>
            <a:off x="5882199" y="1800000"/>
            <a:ext cx="1965570" cy="970207"/>
          </a:xfrm>
          <a:prstGeom prst="rect">
            <a:avLst/>
          </a:prstGeom>
          <a:solidFill>
            <a:srgbClr val="C88B04"/>
          </a:solidFill>
        </p:spPr>
        <p:txBody>
          <a:bodyPr vert="horz" lIns="108000" tIns="108000" rIns="108000" bIns="10800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AU" sz="1300" b="1" i="0" u="none" strike="noStrike" kern="1200" cap="none" spc="0" normalizeH="0" baseline="0" noProof="0">
                <a:ln>
                  <a:noFill/>
                </a:ln>
                <a:solidFill>
                  <a:schemeClr val="bg1"/>
                </a:solidFill>
                <a:effectLst/>
                <a:uLnTx/>
                <a:uFillTx/>
                <a:latin typeface="Public Sans SemiBold" pitchFamily="2" charset="77"/>
                <a:ea typeface="+mn-ea"/>
                <a:cs typeface="+mn-cs"/>
              </a:rPr>
              <a:t>Mid-range Risk: Reversible with moderate consequences</a:t>
            </a:r>
          </a:p>
        </p:txBody>
      </p:sp>
      <p:sp>
        <p:nvSpPr>
          <p:cNvPr id="14" name="Content Placeholder 5">
            <a:extLst>
              <a:ext uri="{FF2B5EF4-FFF2-40B4-BE49-F238E27FC236}">
                <a16:creationId xmlns:a16="http://schemas.microsoft.com/office/drawing/2014/main" id="{5A0FBC2C-01BD-BF09-BE89-FEED0FD40A10}"/>
              </a:ext>
            </a:extLst>
          </p:cNvPr>
          <p:cNvSpPr txBox="1">
            <a:spLocks/>
          </p:cNvSpPr>
          <p:nvPr/>
        </p:nvSpPr>
        <p:spPr>
          <a:xfrm>
            <a:off x="7874914" y="1800000"/>
            <a:ext cx="1965570" cy="970207"/>
          </a:xfrm>
          <a:prstGeom prst="rect">
            <a:avLst/>
          </a:prstGeom>
          <a:solidFill>
            <a:srgbClr val="F3631B"/>
          </a:solidFill>
        </p:spPr>
        <p:txBody>
          <a:bodyPr vert="horz" lIns="108000" tIns="108000" rIns="108000" bIns="10800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AU" sz="1300" b="1" i="0" u="none" strike="noStrike" kern="1200" cap="none" spc="0" normalizeH="0" baseline="0" noProof="0">
                <a:ln>
                  <a:noFill/>
                </a:ln>
                <a:solidFill>
                  <a:schemeClr val="bg1"/>
                </a:solidFill>
                <a:effectLst/>
                <a:uLnTx/>
                <a:uFillTx/>
                <a:latin typeface="Public Sans SemiBold" pitchFamily="2" charset="77"/>
                <a:ea typeface="+mn-ea"/>
                <a:cs typeface="+mn-cs"/>
              </a:rPr>
              <a:t>High Risk: </a:t>
            </a:r>
          </a:p>
          <a:p>
            <a:pPr marL="0" marR="0" lvl="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kumimoji="0" lang="en-AU" sz="1300" b="1" i="0" u="none" strike="noStrike" kern="1200" cap="none" spc="0" normalizeH="0" baseline="0" noProof="0">
                <a:ln>
                  <a:noFill/>
                </a:ln>
                <a:solidFill>
                  <a:schemeClr val="bg1"/>
                </a:solidFill>
                <a:effectLst/>
                <a:uLnTx/>
                <a:uFillTx/>
                <a:latin typeface="Public Sans SemiBold" pitchFamily="2" charset="77"/>
                <a:ea typeface="+mn-ea"/>
                <a:cs typeface="+mn-cs"/>
              </a:rPr>
              <a:t>Reversible with significant consequences</a:t>
            </a:r>
          </a:p>
          <a:p>
            <a:pPr marL="0" marR="0" lvl="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endParaRPr kumimoji="0" lang="en-AU" sz="1300" b="1" i="0" u="none" strike="noStrike" kern="1200" cap="none" spc="0" normalizeH="0" baseline="0" noProof="0">
              <a:ln>
                <a:noFill/>
              </a:ln>
              <a:solidFill>
                <a:schemeClr val="bg1"/>
              </a:solidFill>
              <a:effectLst/>
              <a:uLnTx/>
              <a:uFillTx/>
              <a:latin typeface="Public Sans SemiBold" pitchFamily="2" charset="77"/>
              <a:ea typeface="+mn-ea"/>
              <a:cs typeface="+mn-cs"/>
            </a:endParaRPr>
          </a:p>
        </p:txBody>
      </p:sp>
      <p:sp>
        <p:nvSpPr>
          <p:cNvPr id="15" name="Content Placeholder 5">
            <a:extLst>
              <a:ext uri="{FF2B5EF4-FFF2-40B4-BE49-F238E27FC236}">
                <a16:creationId xmlns:a16="http://schemas.microsoft.com/office/drawing/2014/main" id="{56F75CB8-8166-C5C7-D8D9-6E169A06259C}"/>
              </a:ext>
            </a:extLst>
          </p:cNvPr>
          <p:cNvSpPr txBox="1">
            <a:spLocks/>
          </p:cNvSpPr>
          <p:nvPr/>
        </p:nvSpPr>
        <p:spPr>
          <a:xfrm>
            <a:off x="9867629" y="1800000"/>
            <a:ext cx="1965570" cy="970207"/>
          </a:xfrm>
          <a:prstGeom prst="rect">
            <a:avLst/>
          </a:prstGeom>
          <a:solidFill>
            <a:srgbClr val="D7153A"/>
          </a:solidFill>
        </p:spPr>
        <p:txBody>
          <a:bodyPr vert="horz" lIns="108000" tIns="108000" rIns="108000" bIns="10800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kumimoji="0" lang="en-AU" sz="1300" b="1" i="0" u="none" strike="noStrike" kern="1200" cap="none" spc="0" normalizeH="0" baseline="0" noProof="0">
                <a:ln>
                  <a:noFill/>
                </a:ln>
                <a:solidFill>
                  <a:schemeClr val="bg1"/>
                </a:solidFill>
                <a:effectLst/>
                <a:uLnTx/>
                <a:uFillTx/>
                <a:latin typeface="Public Sans SemiBold" pitchFamily="2" charset="77"/>
                <a:ea typeface="+mn-ea"/>
                <a:cs typeface="+mn-cs"/>
              </a:rPr>
              <a:t>Very High Risk: Significant or irreversible consequences</a:t>
            </a:r>
          </a:p>
        </p:txBody>
      </p:sp>
      <p:cxnSp>
        <p:nvCxnSpPr>
          <p:cNvPr id="8" name="Straight Connector 7">
            <a:extLst>
              <a:ext uri="{FF2B5EF4-FFF2-40B4-BE49-F238E27FC236}">
                <a16:creationId xmlns:a16="http://schemas.microsoft.com/office/drawing/2014/main" id="{B114E8F2-B11D-21A9-C2C4-A67DE3752996}"/>
              </a:ext>
            </a:extLst>
          </p:cNvPr>
          <p:cNvCxnSpPr>
            <a:cxnSpLocks/>
          </p:cNvCxnSpPr>
          <p:nvPr/>
        </p:nvCxnSpPr>
        <p:spPr>
          <a:xfrm>
            <a:off x="139242" y="1800001"/>
            <a:ext cx="1659758" cy="0"/>
          </a:xfrm>
          <a:prstGeom prst="line">
            <a:avLst/>
          </a:prstGeom>
          <a:ln w="12700">
            <a:solidFill>
              <a:srgbClr val="FAAF05"/>
            </a:solidFill>
          </a:ln>
        </p:spPr>
        <p:style>
          <a:lnRef idx="1">
            <a:schemeClr val="accent1"/>
          </a:lnRef>
          <a:fillRef idx="0">
            <a:schemeClr val="accent1"/>
          </a:fillRef>
          <a:effectRef idx="0">
            <a:schemeClr val="accent1"/>
          </a:effectRef>
          <a:fontRef idx="minor">
            <a:schemeClr val="tx1"/>
          </a:fontRef>
        </p:style>
      </p:cxnSp>
      <p:sp>
        <p:nvSpPr>
          <p:cNvPr id="10" name="Content Placeholder 5">
            <a:extLst>
              <a:ext uri="{FF2B5EF4-FFF2-40B4-BE49-F238E27FC236}">
                <a16:creationId xmlns:a16="http://schemas.microsoft.com/office/drawing/2014/main" id="{74C86712-919B-0BC2-2E2E-888966DE221F}"/>
              </a:ext>
            </a:extLst>
          </p:cNvPr>
          <p:cNvSpPr txBox="1">
            <a:spLocks/>
          </p:cNvSpPr>
          <p:nvPr/>
        </p:nvSpPr>
        <p:spPr>
          <a:xfrm>
            <a:off x="139243" y="1800000"/>
            <a:ext cx="1659757" cy="4334097"/>
          </a:xfrm>
          <a:prstGeom prst="rect">
            <a:avLst/>
          </a:prstGeom>
          <a:solidFill>
            <a:srgbClr val="FAAF05">
              <a:alpha val="10000"/>
            </a:srgbClr>
          </a:solidFill>
        </p:spPr>
        <p:txBody>
          <a:bodyPr vert="horz" lIns="180000" tIns="180000" rIns="180000" bIns="18000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kumimoji="0" lang="en-AU" sz="1300" b="1" i="0" u="none" strike="noStrike" kern="1200" cap="none" spc="0" normalizeH="0" baseline="0" noProof="0">
                <a:ln>
                  <a:noFill/>
                </a:ln>
                <a:solidFill>
                  <a:srgbClr val="C88B04"/>
                </a:solidFill>
                <a:effectLst/>
                <a:uLnTx/>
                <a:uFillTx/>
                <a:latin typeface="Public Sans SemiBold" pitchFamily="2" charset="77"/>
                <a:ea typeface="+mn-ea"/>
                <a:cs typeface="+mn-cs"/>
              </a:rPr>
              <a:t>        </a:t>
            </a:r>
            <a:r>
              <a:rPr lang="en-AU" sz="1100" b="1">
                <a:solidFill>
                  <a:srgbClr val="C88B04"/>
                </a:solidFill>
                <a:latin typeface="Public Sans SemiBold" pitchFamily="2" charset="77"/>
              </a:rPr>
              <a:t>Determine your risk levels</a:t>
            </a:r>
          </a:p>
          <a:p>
            <a:pPr>
              <a:spcAft>
                <a:spcPts val="1000"/>
              </a:spcAft>
            </a:pPr>
            <a:r>
              <a:rPr lang="en-AU" sz="1100"/>
              <a:t>Given the absence of a standard for AI risk levels, use this foundation to build on. The self-assessment employs these concepts. </a:t>
            </a:r>
          </a:p>
          <a:p>
            <a:pPr>
              <a:spcAft>
                <a:spcPts val="1000"/>
              </a:spcAft>
            </a:pPr>
            <a:r>
              <a:rPr lang="en-AU" sz="1100"/>
              <a:t>Consider the elevated risk factors (slide 10), reversibility, and your specific business use case when establishing your risk levels. </a:t>
            </a:r>
          </a:p>
          <a:p>
            <a:pPr>
              <a:spcAft>
                <a:spcPts val="1000"/>
              </a:spcAft>
            </a:pPr>
            <a:r>
              <a:rPr lang="en-AU" sz="1100"/>
              <a:t>The examples provided may shift between risk levels based on this point. </a:t>
            </a:r>
          </a:p>
        </p:txBody>
      </p:sp>
      <p:pic>
        <p:nvPicPr>
          <p:cNvPr id="16" name="Graphic 15">
            <a:extLst>
              <a:ext uri="{FF2B5EF4-FFF2-40B4-BE49-F238E27FC236}">
                <a16:creationId xmlns:a16="http://schemas.microsoft.com/office/drawing/2014/main" id="{2CC88B91-B2B2-2CA6-2D99-96117A8EE5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9500" y="1931739"/>
            <a:ext cx="285749" cy="285749"/>
          </a:xfrm>
          <a:prstGeom prst="rect">
            <a:avLst/>
          </a:prstGeom>
        </p:spPr>
      </p:pic>
      <p:sp>
        <p:nvSpPr>
          <p:cNvPr id="2" name="Rectangle 1">
            <a:extLst>
              <a:ext uri="{FF2B5EF4-FFF2-40B4-BE49-F238E27FC236}">
                <a16:creationId xmlns:a16="http://schemas.microsoft.com/office/drawing/2014/main" id="{0EA6EB51-C569-44C1-F018-E269716A9F67}"/>
              </a:ext>
            </a:extLst>
          </p:cNvPr>
          <p:cNvSpPr/>
          <p:nvPr/>
        </p:nvSpPr>
        <p:spPr>
          <a:xfrm>
            <a:off x="1896771" y="2807042"/>
            <a:ext cx="1965570" cy="15782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0" rtlCol="0" anchor="t" anchorCtr="0"/>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000" b="0" i="0" u="none" strike="noStrike" kern="1200" cap="none" spc="0" normalizeH="0" baseline="0" noProof="0">
                <a:ln>
                  <a:noFill/>
                </a:ln>
                <a:solidFill>
                  <a:srgbClr val="22272B"/>
                </a:solidFill>
                <a:effectLst/>
                <a:uLnTx/>
                <a:uFillTx/>
                <a:latin typeface="Public Sans Light"/>
                <a:ea typeface="+mn-ea"/>
                <a:cs typeface="+mn-cs"/>
              </a:rPr>
              <a:t>Definition: AI systems or applications that have no, or extremely minimal risk associated with their use, or where the concept of risk is not applicable due to the nature of the AI system or its intended purpose. </a:t>
            </a:r>
          </a:p>
        </p:txBody>
      </p:sp>
      <p:sp>
        <p:nvSpPr>
          <p:cNvPr id="3" name="Rectangle 2">
            <a:extLst>
              <a:ext uri="{FF2B5EF4-FFF2-40B4-BE49-F238E27FC236}">
                <a16:creationId xmlns:a16="http://schemas.microsoft.com/office/drawing/2014/main" id="{87C9DFD5-CF08-51C2-C62F-BB5BA51A8EDC}"/>
              </a:ext>
            </a:extLst>
          </p:cNvPr>
          <p:cNvSpPr/>
          <p:nvPr/>
        </p:nvSpPr>
        <p:spPr>
          <a:xfrm>
            <a:off x="3889485" y="2807042"/>
            <a:ext cx="1965570" cy="15782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0" rtlCol="0" anchor="t" anchorCtr="0"/>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000" b="0" i="0" u="none" strike="noStrike" kern="1200" cap="none" spc="0" normalizeH="0" baseline="0" noProof="0">
                <a:ln>
                  <a:noFill/>
                </a:ln>
                <a:solidFill>
                  <a:srgbClr val="22272B"/>
                </a:solidFill>
                <a:effectLst/>
                <a:uLnTx/>
                <a:uFillTx/>
                <a:latin typeface="Public Sans Light"/>
                <a:ea typeface="+mn-ea"/>
                <a:cs typeface="+mn-cs"/>
              </a:rPr>
              <a:t>Definition: AI systems or applications that, if they malfunction or produce unintended outcomes, can be easily reversed or corrected without causing any harm or damage. </a:t>
            </a:r>
            <a:endParaRPr lang="en-AU" sz="1000" b="0" i="0" u="none" strike="noStrike" kern="1200" cap="none" spc="0" normalizeH="0" baseline="0" noProof="0">
              <a:ln>
                <a:noFill/>
              </a:ln>
              <a:solidFill>
                <a:srgbClr val="22272B"/>
              </a:solidFill>
              <a:effectLst/>
              <a:uLnTx/>
              <a:uFillTx/>
              <a:latin typeface="Public Sans Light"/>
            </a:endParaRPr>
          </a:p>
        </p:txBody>
      </p:sp>
      <p:sp>
        <p:nvSpPr>
          <p:cNvPr id="6" name="Rectangle 5">
            <a:extLst>
              <a:ext uri="{FF2B5EF4-FFF2-40B4-BE49-F238E27FC236}">
                <a16:creationId xmlns:a16="http://schemas.microsoft.com/office/drawing/2014/main" id="{6E4419FE-2273-CA32-4CA9-14D5D97D5454}"/>
              </a:ext>
            </a:extLst>
          </p:cNvPr>
          <p:cNvSpPr/>
          <p:nvPr/>
        </p:nvSpPr>
        <p:spPr>
          <a:xfrm>
            <a:off x="5882199" y="2807046"/>
            <a:ext cx="1965570" cy="157821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0" rtlCol="0" anchor="t" anchorCtr="0"/>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000" b="0" i="0" u="none" strike="noStrike" kern="1200" cap="none" spc="0" normalizeH="0" baseline="0" noProof="0">
                <a:ln>
                  <a:noFill/>
                </a:ln>
                <a:solidFill>
                  <a:srgbClr val="22272B"/>
                </a:solidFill>
                <a:effectLst/>
                <a:uLnTx/>
                <a:uFillTx/>
                <a:latin typeface="Public Sans Light"/>
                <a:ea typeface="+mn-ea"/>
                <a:cs typeface="+mn-cs"/>
              </a:rPr>
              <a:t>Definition: AI systems or applications that, if they malfunction or produce unintended outcomes, can be reversed or corrected, but may cause moderate inconvenience, disruption, or harm. </a:t>
            </a:r>
          </a:p>
        </p:txBody>
      </p:sp>
      <p:sp>
        <p:nvSpPr>
          <p:cNvPr id="9" name="Rectangle 8">
            <a:extLst>
              <a:ext uri="{FF2B5EF4-FFF2-40B4-BE49-F238E27FC236}">
                <a16:creationId xmlns:a16="http://schemas.microsoft.com/office/drawing/2014/main" id="{BE53369D-C06F-AFDC-04C8-94DDE47FF0C7}"/>
              </a:ext>
            </a:extLst>
          </p:cNvPr>
          <p:cNvSpPr/>
          <p:nvPr/>
        </p:nvSpPr>
        <p:spPr>
          <a:xfrm>
            <a:off x="7874913" y="2807043"/>
            <a:ext cx="1965570" cy="157821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0" rtlCol="0" anchor="t" anchorCtr="0"/>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000" b="0" i="0" u="none" strike="noStrike" kern="1200" cap="none" spc="0" normalizeH="0" baseline="0" noProof="0">
                <a:ln>
                  <a:noFill/>
                </a:ln>
                <a:solidFill>
                  <a:srgbClr val="22272B"/>
                </a:solidFill>
                <a:effectLst/>
                <a:uLnTx/>
                <a:uFillTx/>
                <a:latin typeface="Public Sans Light"/>
                <a:ea typeface="+mn-ea"/>
                <a:cs typeface="+mn-cs"/>
              </a:rPr>
              <a:t>Definition: AI systems or applications that, if they malfunction or produce unintended outcomes, can be reversed or corrected, but may cause significant financial losses, reputational damage, harm to the environment, individuals, or society.</a:t>
            </a:r>
          </a:p>
        </p:txBody>
      </p:sp>
      <p:sp>
        <p:nvSpPr>
          <p:cNvPr id="17" name="Rectangle 16">
            <a:extLst>
              <a:ext uri="{FF2B5EF4-FFF2-40B4-BE49-F238E27FC236}">
                <a16:creationId xmlns:a16="http://schemas.microsoft.com/office/drawing/2014/main" id="{63933AA5-63E5-4BB5-74F1-23586AA3F029}"/>
              </a:ext>
            </a:extLst>
          </p:cNvPr>
          <p:cNvSpPr/>
          <p:nvPr/>
        </p:nvSpPr>
        <p:spPr>
          <a:xfrm>
            <a:off x="9867627" y="2807042"/>
            <a:ext cx="1965570" cy="157821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0" rtlCol="0" anchor="t" anchorCtr="0"/>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000" b="0" i="0" u="none" strike="noStrike" kern="1200" cap="none" spc="0" normalizeH="0" baseline="0" noProof="0">
                <a:ln>
                  <a:noFill/>
                </a:ln>
                <a:solidFill>
                  <a:srgbClr val="22272B"/>
                </a:solidFill>
                <a:effectLst/>
                <a:uLnTx/>
                <a:uFillTx/>
                <a:latin typeface="Public Sans Light"/>
                <a:ea typeface="+mn-ea"/>
                <a:cs typeface="+mn-cs"/>
              </a:rPr>
              <a:t>Definition: AI systems or applications that, if they malfunction or produce unintended outcomes, may cause catastrophic, irreversible consequences for individuals, societies, or the environment. </a:t>
            </a:r>
          </a:p>
        </p:txBody>
      </p:sp>
      <p:sp>
        <p:nvSpPr>
          <p:cNvPr id="18" name="Rectangle 17">
            <a:extLst>
              <a:ext uri="{FF2B5EF4-FFF2-40B4-BE49-F238E27FC236}">
                <a16:creationId xmlns:a16="http://schemas.microsoft.com/office/drawing/2014/main" id="{C441B872-97A4-ACA4-9562-6FAED23804DA}"/>
              </a:ext>
            </a:extLst>
          </p:cNvPr>
          <p:cNvSpPr/>
          <p:nvPr/>
        </p:nvSpPr>
        <p:spPr>
          <a:xfrm>
            <a:off x="1896771" y="4422090"/>
            <a:ext cx="1965570" cy="17120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0" rtlCol="0" anchor="t" anchorCtr="0"/>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000" b="0" i="0" u="none" strike="noStrike" kern="1200" cap="none" spc="0" normalizeH="0" baseline="0" noProof="0">
                <a:ln>
                  <a:noFill/>
                </a:ln>
                <a:solidFill>
                  <a:srgbClr val="22272B"/>
                </a:solidFill>
                <a:effectLst/>
                <a:uLnTx/>
                <a:uFillTx/>
                <a:latin typeface="Public Sans Light"/>
                <a:ea typeface="+mn-ea"/>
                <a:cs typeface="+mn-cs"/>
              </a:rPr>
              <a:t>Consequences: The potential consequences of an AI system in this category are either non-existent or so insignificant that they can be safely disregarded.</a:t>
            </a:r>
          </a:p>
        </p:txBody>
      </p:sp>
      <p:sp>
        <p:nvSpPr>
          <p:cNvPr id="19" name="Rectangle 18">
            <a:extLst>
              <a:ext uri="{FF2B5EF4-FFF2-40B4-BE49-F238E27FC236}">
                <a16:creationId xmlns:a16="http://schemas.microsoft.com/office/drawing/2014/main" id="{BCD93A0E-7B49-072D-3130-E182AB54970C}"/>
              </a:ext>
            </a:extLst>
          </p:cNvPr>
          <p:cNvSpPr/>
          <p:nvPr/>
        </p:nvSpPr>
        <p:spPr>
          <a:xfrm>
            <a:off x="3889485" y="4422089"/>
            <a:ext cx="1965570" cy="17120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0" rtlCol="0" anchor="t" anchorCtr="0"/>
          <a:lstStyle/>
          <a:p>
            <a:pPr defTabSz="914377">
              <a:spcAft>
                <a:spcPts val="1000"/>
              </a:spcAft>
              <a:defRPr/>
            </a:pPr>
            <a:r>
              <a:rPr kumimoji="0" lang="en-AU" sz="1000" b="0" i="0" u="none" strike="noStrike" kern="1200" cap="none" spc="0" normalizeH="0" baseline="0" noProof="0">
                <a:ln>
                  <a:noFill/>
                </a:ln>
                <a:solidFill>
                  <a:srgbClr val="22272B"/>
                </a:solidFill>
                <a:effectLst/>
                <a:uLnTx/>
                <a:uFillTx/>
                <a:latin typeface="Public Sans Light"/>
                <a:ea typeface="+mn-ea"/>
                <a:cs typeface="+mn-cs"/>
              </a:rPr>
              <a:t>Consequences: The potential consequences of a low-risk AI system are minimal and do not cause any harm on individuals, </a:t>
            </a:r>
            <a:r>
              <a:rPr lang="en-AU" sz="1000">
                <a:solidFill>
                  <a:srgbClr val="22272B"/>
                </a:solidFill>
                <a:latin typeface="Public Sans Light"/>
              </a:rPr>
              <a:t>organisations</a:t>
            </a:r>
            <a:r>
              <a:rPr kumimoji="0" lang="en-AU" sz="1000" b="0" i="0" u="none" strike="noStrike" kern="1200" cap="none" spc="0" normalizeH="0" baseline="0" noProof="0">
                <a:ln>
                  <a:noFill/>
                </a:ln>
                <a:solidFill>
                  <a:srgbClr val="22272B"/>
                </a:solidFill>
                <a:effectLst/>
                <a:uLnTx/>
                <a:uFillTx/>
                <a:latin typeface="Public Sans Light"/>
                <a:ea typeface="+mn-ea"/>
                <a:cs typeface="+mn-cs"/>
              </a:rPr>
              <a:t>, or society.</a:t>
            </a:r>
            <a:r>
              <a:rPr lang="en-AU" sz="1000">
                <a:solidFill>
                  <a:srgbClr val="22272B"/>
                </a:solidFill>
                <a:latin typeface="Public Sans Light"/>
              </a:rPr>
              <a:t> </a:t>
            </a:r>
            <a:endParaRPr lang="en-AU" sz="1000" b="0" i="0" u="none" strike="noStrike" kern="1200" cap="none" spc="0" normalizeH="0" baseline="0" noProof="0">
              <a:ln>
                <a:noFill/>
              </a:ln>
              <a:solidFill>
                <a:srgbClr val="22272B"/>
              </a:solidFill>
              <a:effectLst/>
              <a:uLnTx/>
              <a:uFillTx/>
              <a:latin typeface="Public Sans Light"/>
            </a:endParaRPr>
          </a:p>
        </p:txBody>
      </p:sp>
      <p:sp>
        <p:nvSpPr>
          <p:cNvPr id="20" name="Rectangle 19">
            <a:extLst>
              <a:ext uri="{FF2B5EF4-FFF2-40B4-BE49-F238E27FC236}">
                <a16:creationId xmlns:a16="http://schemas.microsoft.com/office/drawing/2014/main" id="{28982E0F-FE14-0785-0AF2-E417444F1102}"/>
              </a:ext>
            </a:extLst>
          </p:cNvPr>
          <p:cNvSpPr/>
          <p:nvPr/>
        </p:nvSpPr>
        <p:spPr>
          <a:xfrm>
            <a:off x="5887797" y="4421203"/>
            <a:ext cx="1965570" cy="17120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0" rtlCol="0" anchor="t" anchorCtr="0"/>
          <a:lstStyle/>
          <a:p>
            <a:pPr defTabSz="914377">
              <a:spcAft>
                <a:spcPts val="1000"/>
              </a:spcAft>
              <a:defRPr/>
            </a:pPr>
            <a:r>
              <a:rPr kumimoji="0" lang="en-AU" sz="1000" b="0" i="0" u="none" strike="noStrike" kern="1200" cap="none" spc="0" normalizeH="0" baseline="0" noProof="0">
                <a:ln>
                  <a:noFill/>
                </a:ln>
                <a:solidFill>
                  <a:srgbClr val="22272B"/>
                </a:solidFill>
                <a:effectLst/>
                <a:uLnTx/>
                <a:uFillTx/>
                <a:latin typeface="Public Sans Light"/>
                <a:ea typeface="+mn-ea"/>
                <a:cs typeface="+mn-cs"/>
              </a:rPr>
              <a:t>Consequences: The potential consequences of a mid-range risk AI system are more noticeable and may have a temporary impact on individuals, </a:t>
            </a:r>
            <a:r>
              <a:rPr lang="en-AU" sz="1000">
                <a:solidFill>
                  <a:srgbClr val="22272B"/>
                </a:solidFill>
                <a:latin typeface="Public Sans Light"/>
              </a:rPr>
              <a:t>organisations</a:t>
            </a:r>
            <a:r>
              <a:rPr kumimoji="0" lang="en-AU" sz="1000" b="0" i="0" u="none" strike="noStrike" kern="1200" cap="none" spc="0" normalizeH="0" baseline="0" noProof="0">
                <a:ln>
                  <a:noFill/>
                </a:ln>
                <a:solidFill>
                  <a:srgbClr val="22272B"/>
                </a:solidFill>
                <a:effectLst/>
                <a:uLnTx/>
                <a:uFillTx/>
                <a:latin typeface="Public Sans Light"/>
                <a:ea typeface="+mn-ea"/>
                <a:cs typeface="+mn-cs"/>
              </a:rPr>
              <a:t>, or specific domains.</a:t>
            </a:r>
            <a:r>
              <a:rPr lang="en-AU" sz="1000">
                <a:solidFill>
                  <a:srgbClr val="22272B"/>
                </a:solidFill>
                <a:latin typeface="Public Sans Light"/>
              </a:rPr>
              <a:t> </a:t>
            </a:r>
            <a:endParaRPr kumimoji="0" lang="en-AU" sz="10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21" name="Rectangle 20">
            <a:extLst>
              <a:ext uri="{FF2B5EF4-FFF2-40B4-BE49-F238E27FC236}">
                <a16:creationId xmlns:a16="http://schemas.microsoft.com/office/drawing/2014/main" id="{5F66FA16-58CF-EDD5-2525-7BC6329307F8}"/>
              </a:ext>
            </a:extLst>
          </p:cNvPr>
          <p:cNvSpPr/>
          <p:nvPr/>
        </p:nvSpPr>
        <p:spPr>
          <a:xfrm>
            <a:off x="7886109" y="4420317"/>
            <a:ext cx="1965570" cy="17120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0" rtlCol="0" anchor="t" anchorCtr="0"/>
          <a:lstStyle/>
          <a:p>
            <a:pPr defTabSz="914377">
              <a:spcAft>
                <a:spcPts val="1000"/>
              </a:spcAft>
              <a:defRPr/>
            </a:pPr>
            <a:r>
              <a:rPr kumimoji="0" lang="en-AU" sz="1000" b="0" i="0" u="none" strike="noStrike" kern="1200" cap="none" spc="0" normalizeH="0" baseline="0" noProof="0">
                <a:ln>
                  <a:noFill/>
                </a:ln>
                <a:solidFill>
                  <a:srgbClr val="22272B"/>
                </a:solidFill>
                <a:effectLst/>
                <a:uLnTx/>
                <a:uFillTx/>
                <a:latin typeface="Public Sans Light"/>
                <a:ea typeface="+mn-ea"/>
                <a:cs typeface="+mn-cs"/>
              </a:rPr>
              <a:t>Consequences: The potential consequences of a high-risk AI system are substantial and may have a lasting impact on individuals, </a:t>
            </a:r>
            <a:r>
              <a:rPr lang="en-AU" sz="1000">
                <a:solidFill>
                  <a:srgbClr val="22272B"/>
                </a:solidFill>
                <a:latin typeface="Public Sans Light"/>
              </a:rPr>
              <a:t>organisations</a:t>
            </a:r>
            <a:r>
              <a:rPr kumimoji="0" lang="en-AU" sz="1000" b="0" i="0" u="none" strike="noStrike" kern="1200" cap="none" spc="0" normalizeH="0" baseline="0" noProof="0">
                <a:ln>
                  <a:noFill/>
                </a:ln>
                <a:solidFill>
                  <a:srgbClr val="22272B"/>
                </a:solidFill>
                <a:effectLst/>
                <a:uLnTx/>
                <a:uFillTx/>
                <a:latin typeface="Public Sans Light"/>
                <a:ea typeface="+mn-ea"/>
                <a:cs typeface="+mn-cs"/>
              </a:rPr>
              <a:t>, or entire industries.</a:t>
            </a:r>
            <a:r>
              <a:rPr lang="en-AU" sz="1000">
                <a:solidFill>
                  <a:srgbClr val="22272B"/>
                </a:solidFill>
                <a:latin typeface="Public Sans Light"/>
              </a:rPr>
              <a:t> </a:t>
            </a:r>
            <a:endParaRPr kumimoji="0" lang="en-AU" sz="10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22" name="Rectangle 21">
            <a:extLst>
              <a:ext uri="{FF2B5EF4-FFF2-40B4-BE49-F238E27FC236}">
                <a16:creationId xmlns:a16="http://schemas.microsoft.com/office/drawing/2014/main" id="{D643BE23-9C1F-D005-1790-6A82AED5A492}"/>
              </a:ext>
            </a:extLst>
          </p:cNvPr>
          <p:cNvSpPr/>
          <p:nvPr/>
        </p:nvSpPr>
        <p:spPr>
          <a:xfrm>
            <a:off x="9884421" y="4419431"/>
            <a:ext cx="1965570" cy="17120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0" rtlCol="0" anchor="t" anchorCtr="0"/>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000" b="0" i="0" u="none" strike="noStrike" kern="1200" cap="none" spc="0" normalizeH="0" baseline="0" noProof="0">
                <a:ln>
                  <a:noFill/>
                </a:ln>
                <a:solidFill>
                  <a:srgbClr val="22272B"/>
                </a:solidFill>
                <a:effectLst/>
                <a:uLnTx/>
                <a:uFillTx/>
                <a:latin typeface="Public Sans Light"/>
                <a:ea typeface="+mn-ea"/>
                <a:cs typeface="+mn-cs"/>
              </a:rPr>
              <a:t>Consequences: The potential consequences of a very high-risk AI system are severe and may have permanent and irreversible implications. </a:t>
            </a:r>
          </a:p>
        </p:txBody>
      </p:sp>
    </p:spTree>
    <p:extLst>
      <p:ext uri="{BB962C8B-B14F-4D97-AF65-F5344CB8AC3E}">
        <p14:creationId xmlns:p14="http://schemas.microsoft.com/office/powerpoint/2010/main" val="4239758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22EEA-CA96-04FB-7A8F-9ABEF5B55316}"/>
              </a:ext>
            </a:extLst>
          </p:cNvPr>
          <p:cNvSpPr>
            <a:spLocks noGrp="1"/>
          </p:cNvSpPr>
          <p:nvPr>
            <p:ph type="title"/>
          </p:nvPr>
        </p:nvSpPr>
        <p:spPr/>
        <p:txBody>
          <a:bodyPr/>
          <a:lstStyle/>
          <a:p>
            <a:pPr>
              <a:spcAft>
                <a:spcPts val="600"/>
              </a:spcAft>
            </a:pPr>
            <a:r>
              <a:rPr lang="en-AU"/>
              <a:t>Ministers </a:t>
            </a:r>
            <a:r>
              <a:rPr lang="en-AU" dirty="0"/>
              <a:t>Foreword</a:t>
            </a:r>
            <a:br>
              <a:rPr lang="en-AU" dirty="0"/>
            </a:br>
            <a:r>
              <a:rPr lang="en-AU" sz="2400" dirty="0">
                <a:latin typeface="+mn-lt"/>
              </a:rPr>
              <a:t>NSW commitment to safe and responsible use of AI</a:t>
            </a:r>
          </a:p>
        </p:txBody>
      </p:sp>
      <p:sp>
        <p:nvSpPr>
          <p:cNvPr id="3" name="Content Placeholder 2">
            <a:extLst>
              <a:ext uri="{FF2B5EF4-FFF2-40B4-BE49-F238E27FC236}">
                <a16:creationId xmlns:a16="http://schemas.microsoft.com/office/drawing/2014/main" id="{82CD843B-B7FC-4CD9-DA17-6F60ED6B519F}"/>
              </a:ext>
            </a:extLst>
          </p:cNvPr>
          <p:cNvSpPr>
            <a:spLocks noGrp="1"/>
          </p:cNvSpPr>
          <p:nvPr>
            <p:ph idx="1"/>
          </p:nvPr>
        </p:nvSpPr>
        <p:spPr>
          <a:xfrm>
            <a:off x="360000" y="1799999"/>
            <a:ext cx="8202110" cy="4342262"/>
          </a:xfrm>
        </p:spPr>
        <p:txBody>
          <a:bodyPr vert="horz" lIns="0" tIns="0" rIns="0" bIns="0" numCol="2" spcCol="252000" rtlCol="0" anchor="t">
            <a:noAutofit/>
          </a:bodyPr>
          <a:lstStyle/>
          <a:p>
            <a:pPr>
              <a:spcAft>
                <a:spcPts val="800"/>
              </a:spcAft>
            </a:pPr>
            <a:r>
              <a:rPr lang="en-AU" sz="1400" i="1" dirty="0">
                <a:latin typeface="Public Sans Medium" pitchFamily="2" charset="77"/>
              </a:rPr>
              <a:t>“Artificial intelligence offers the opportunity to create a safer and more productive world, and we must do so responsibly, safely, and ethically”</a:t>
            </a:r>
          </a:p>
          <a:p>
            <a:pPr>
              <a:spcAft>
                <a:spcPts val="800"/>
              </a:spcAft>
            </a:pPr>
            <a:br>
              <a:rPr lang="en-AU" sz="1100" dirty="0"/>
            </a:br>
            <a:r>
              <a:rPr lang="en-AU" sz="1100" dirty="0"/>
              <a:t>Artificial Intelligence (AI) is transforming how we work and the government services we provide for the people of NSW. It presents significant opportunities to enhance productivity, drive economic growth, and improve the way we live and work. While the NSW Government must be ready to embrace these opportunities, we must do so in a safe, ethical, and responsible way. Transparency about the information and approaches we use is also  critical to maintaining public trust in government.</a:t>
            </a:r>
          </a:p>
          <a:p>
            <a:pPr>
              <a:spcAft>
                <a:spcPts val="800"/>
              </a:spcAft>
            </a:pPr>
            <a:r>
              <a:rPr lang="en-AU" sz="1100" dirty="0"/>
              <a:t>The NSW Government is a leader in the safe and responsible use of AI. On 1 July 2024, we released an update to our pioneering AI Assessment Framework. This improvement addresses new and emerging risks and opportunities, continuing to set the standard for managing AI. By setting appropriate guardrails for the design, deployment and use of AI, we can ensure we meet the expectations of our community and uphold the highest ethical standards. </a:t>
            </a:r>
          </a:p>
          <a:p>
            <a:pPr>
              <a:spcAft>
                <a:spcPts val="800"/>
              </a:spcAft>
            </a:pPr>
            <a:r>
              <a:rPr lang="en-AU" sz="1100" dirty="0"/>
              <a:t>Use of AI in the NSW Government is not new. We are already using AI to make our communities safer – for example, in bushfire intelligence, measuring the health of our environment via smart sensors, and enhancing the education of our youth through services like the NSW </a:t>
            </a:r>
            <a:r>
              <a:rPr lang="en-AU" sz="1100" dirty="0" err="1"/>
              <a:t>EduChat</a:t>
            </a:r>
            <a:r>
              <a:rPr lang="en-AU" sz="1100" dirty="0"/>
              <a:t>. The introduction of emerging technologies, such as generative AI, can enable us to deliver better, safer outcomes for the people of NSW.</a:t>
            </a:r>
          </a:p>
          <a:p>
            <a:pPr>
              <a:spcAft>
                <a:spcPts val="800"/>
              </a:spcAft>
            </a:pPr>
            <a:r>
              <a:rPr lang="en-AU" sz="1100" dirty="0"/>
              <a:t>Our efforts to harness the opportunities of innovation through emerging technologies must be underpinned with measures to appropriately manage risk. The Department of Customer Service has updated the NSW Digital Assurance Framework and the NSW AI Assessment Framework to incorporate the development of generative AI. These updates enhance the way we manage risk and are mandatory for NSW Government agencies. We are also making sure we have the right expertise to help us review high-risk projects through our AI Review Committee. </a:t>
            </a:r>
          </a:p>
          <a:p>
            <a:pPr>
              <a:spcAft>
                <a:spcPts val="800"/>
              </a:spcAft>
            </a:pPr>
            <a:r>
              <a:rPr lang="en-AU" sz="1100" dirty="0"/>
              <a:t>The NSW Government is committed to ensuring the safe, ethical, and responsible deployment of AI across NSW. As we continue to collaborate with industry, academia, and our Commonwealth, state and territory colleagues, I am confident that our approach will enable us to remain dedicated to deploying AI responsibly, and always with a view to delivering the best outcomes for our communities.</a:t>
            </a:r>
          </a:p>
        </p:txBody>
      </p:sp>
      <p:sp>
        <p:nvSpPr>
          <p:cNvPr id="4" name="Slide Number Placeholder 3">
            <a:extLst>
              <a:ext uri="{FF2B5EF4-FFF2-40B4-BE49-F238E27FC236}">
                <a16:creationId xmlns:a16="http://schemas.microsoft.com/office/drawing/2014/main" id="{E4A0F749-8E1F-D340-46B5-F9200C1C5FF7}"/>
              </a:ext>
            </a:extLst>
          </p:cNvPr>
          <p:cNvSpPr>
            <a:spLocks noGrp="1"/>
          </p:cNvSpPr>
          <p:nvPr>
            <p:ph type="sldNum" sz="quarter" idx="10"/>
          </p:nvPr>
        </p:nvSpPr>
        <p:spPr>
          <a:xfrm>
            <a:off x="11124000" y="6493140"/>
            <a:ext cx="720000" cy="180000"/>
          </a:xfrm>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2</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5" name="Slide Number Placeholder 3">
            <a:extLst>
              <a:ext uri="{FF2B5EF4-FFF2-40B4-BE49-F238E27FC236}">
                <a16:creationId xmlns:a16="http://schemas.microsoft.com/office/drawing/2014/main" id="{88A2AA4C-9A32-C569-A886-C25F534DAC36}"/>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lvl="0" algn="l">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t>
            </a:r>
            <a:r>
              <a:rPr lang="en-AU" sz="900">
                <a:solidFill>
                  <a:srgbClr val="22272B"/>
                </a:solidFill>
              </a:rPr>
              <a:t>Assessment Framework</a:t>
            </a:r>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pic>
        <p:nvPicPr>
          <p:cNvPr id="8" name="Picture 7" descr="A person in a suit and tie&#10;&#10;Description automatically generated">
            <a:extLst>
              <a:ext uri="{FF2B5EF4-FFF2-40B4-BE49-F238E27FC236}">
                <a16:creationId xmlns:a16="http://schemas.microsoft.com/office/drawing/2014/main" id="{5D9BE083-154B-C928-E403-573D089A958D}"/>
              </a:ext>
            </a:extLst>
          </p:cNvPr>
          <p:cNvPicPr>
            <a:picLocks noChangeAspect="1"/>
          </p:cNvPicPr>
          <p:nvPr/>
        </p:nvPicPr>
        <p:blipFill rotWithShape="1">
          <a:blip r:embed="rId2">
            <a:extLst>
              <a:ext uri="{28A0092B-C50C-407E-A947-70E740481C1C}">
                <a14:useLocalDpi xmlns:a14="http://schemas.microsoft.com/office/drawing/2010/main" val="0"/>
              </a:ext>
            </a:extLst>
          </a:blip>
          <a:srcRect l="21109" t="1" r="16226" b="-2"/>
          <a:stretch/>
        </p:blipFill>
        <p:spPr>
          <a:xfrm>
            <a:off x="9239003" y="1799999"/>
            <a:ext cx="2604997" cy="2764611"/>
          </a:xfrm>
          <a:prstGeom prst="rect">
            <a:avLst/>
          </a:prstGeom>
        </p:spPr>
      </p:pic>
      <p:sp>
        <p:nvSpPr>
          <p:cNvPr id="7" name="Content Placeholder 2">
            <a:extLst>
              <a:ext uri="{FF2B5EF4-FFF2-40B4-BE49-F238E27FC236}">
                <a16:creationId xmlns:a16="http://schemas.microsoft.com/office/drawing/2014/main" id="{680F6B9A-CF63-7FAC-B255-8BF29FF12C2D}"/>
              </a:ext>
            </a:extLst>
          </p:cNvPr>
          <p:cNvSpPr txBox="1">
            <a:spLocks/>
          </p:cNvSpPr>
          <p:nvPr/>
        </p:nvSpPr>
        <p:spPr>
          <a:xfrm>
            <a:off x="9239003" y="4687883"/>
            <a:ext cx="2604997" cy="1338282"/>
          </a:xfrm>
          <a:prstGeom prst="rect">
            <a:avLst/>
          </a:prstGeom>
        </p:spPr>
        <p:txBody>
          <a:bodyPr vert="horz" lIns="0" tIns="0" rIns="0" bIns="0" numCol="1" spcCol="252000" rtlCol="0" anchor="t">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200"/>
              </a:spcAft>
            </a:pPr>
            <a:r>
              <a:rPr lang="en-AU" sz="1000" b="1" dirty="0">
                <a:latin typeface="Public Sans SemiBold" pitchFamily="2" charset="77"/>
              </a:rPr>
              <a:t>The Hon Jihad Dib MP</a:t>
            </a:r>
            <a:endParaRPr lang="en-AU" sz="800" b="1" dirty="0">
              <a:latin typeface="Public Sans SemiBold" pitchFamily="2" charset="77"/>
            </a:endParaRPr>
          </a:p>
          <a:p>
            <a:pPr>
              <a:spcAft>
                <a:spcPts val="200"/>
              </a:spcAft>
            </a:pPr>
            <a:r>
              <a:rPr lang="en-AU" sz="800" dirty="0"/>
              <a:t>Minister for Customer Service and Digital Government</a:t>
            </a:r>
          </a:p>
          <a:p>
            <a:pPr>
              <a:spcAft>
                <a:spcPts val="200"/>
              </a:spcAft>
            </a:pPr>
            <a:r>
              <a:rPr lang="en-AU" sz="800" dirty="0"/>
              <a:t>Minister for Emergency Services</a:t>
            </a:r>
          </a:p>
          <a:p>
            <a:pPr>
              <a:spcAft>
                <a:spcPts val="200"/>
              </a:spcAft>
            </a:pPr>
            <a:r>
              <a:rPr lang="en-AU" sz="800" dirty="0"/>
              <a:t>Minister for Youth Justice</a:t>
            </a:r>
          </a:p>
          <a:p>
            <a:pPr>
              <a:spcAft>
                <a:spcPts val="200"/>
              </a:spcAft>
            </a:pPr>
            <a:r>
              <a:rPr lang="en-AU" sz="800" dirty="0"/>
              <a:t>Member for Bankstown</a:t>
            </a:r>
          </a:p>
        </p:txBody>
      </p:sp>
      <p:cxnSp>
        <p:nvCxnSpPr>
          <p:cNvPr id="9" name="Straight Connector 8">
            <a:extLst>
              <a:ext uri="{FF2B5EF4-FFF2-40B4-BE49-F238E27FC236}">
                <a16:creationId xmlns:a16="http://schemas.microsoft.com/office/drawing/2014/main" id="{E912263C-426B-37DF-7BD5-308083341EBE}"/>
              </a:ext>
            </a:extLst>
          </p:cNvPr>
          <p:cNvCxnSpPr/>
          <p:nvPr/>
        </p:nvCxnSpPr>
        <p:spPr>
          <a:xfrm>
            <a:off x="8989621" y="1799999"/>
            <a:ext cx="0" cy="42261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3157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0D8FA3A1-A424-F040-5467-FBD24EC2BE46}"/>
              </a:ext>
            </a:extLst>
          </p:cNvPr>
          <p:cNvSpPr/>
          <p:nvPr/>
        </p:nvSpPr>
        <p:spPr>
          <a:xfrm>
            <a:off x="1896770" y="2804912"/>
            <a:ext cx="1965570" cy="6401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0" rtlCol="0" anchor="t" anchorCtr="0"/>
          <a:lstStyle/>
          <a:p>
            <a:pPr marL="0" marR="0" lvl="0" indent="0" algn="l" defTabSz="914400" rtl="0" eaLnBrk="1" fontAlgn="auto" latinLnBrk="0" hangingPunct="1">
              <a:lnSpc>
                <a:spcPct val="100000"/>
              </a:lnSpc>
              <a:spcBef>
                <a:spcPts val="0"/>
              </a:spcBef>
              <a:spcAft>
                <a:spcPts val="600"/>
              </a:spcAft>
              <a:buClrTx/>
              <a:buSzTx/>
              <a:buFontTx/>
              <a:buNone/>
              <a:tabLst/>
              <a:defRPr/>
            </a:pPr>
            <a:endParaRPr lang="en-AU" sz="1000">
              <a:solidFill>
                <a:srgbClr val="22272B"/>
              </a:solidFill>
              <a:latin typeface="Public Sans Light"/>
            </a:endParaRPr>
          </a:p>
        </p:txBody>
      </p:sp>
      <p:sp>
        <p:nvSpPr>
          <p:cNvPr id="35" name="Rectangle 34">
            <a:extLst>
              <a:ext uri="{FF2B5EF4-FFF2-40B4-BE49-F238E27FC236}">
                <a16:creationId xmlns:a16="http://schemas.microsoft.com/office/drawing/2014/main" id="{A03B8093-A504-D447-06F9-05B64A38A66C}"/>
              </a:ext>
            </a:extLst>
          </p:cNvPr>
          <p:cNvSpPr/>
          <p:nvPr/>
        </p:nvSpPr>
        <p:spPr>
          <a:xfrm>
            <a:off x="3889484" y="2804912"/>
            <a:ext cx="1965570" cy="6401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0" rtlCol="0" anchor="t" anchorCtr="0"/>
          <a:lstStyle/>
          <a:p>
            <a:pPr marL="0" marR="0" lvl="0" indent="0" algn="l" defTabSz="914400" rtl="0" eaLnBrk="1" fontAlgn="auto" latinLnBrk="0" hangingPunct="1">
              <a:lnSpc>
                <a:spcPct val="100000"/>
              </a:lnSpc>
              <a:spcBef>
                <a:spcPts val="0"/>
              </a:spcBef>
              <a:spcAft>
                <a:spcPts val="600"/>
              </a:spcAft>
              <a:buClrTx/>
              <a:buSzTx/>
              <a:buFontTx/>
              <a:buNone/>
              <a:tabLst/>
              <a:defRPr/>
            </a:pPr>
            <a:endParaRPr lang="en-AU" sz="1000">
              <a:solidFill>
                <a:srgbClr val="22272B"/>
              </a:solidFill>
              <a:latin typeface="Public Sans Light"/>
            </a:endParaRPr>
          </a:p>
        </p:txBody>
      </p:sp>
      <p:sp>
        <p:nvSpPr>
          <p:cNvPr id="36" name="Rectangle 35">
            <a:extLst>
              <a:ext uri="{FF2B5EF4-FFF2-40B4-BE49-F238E27FC236}">
                <a16:creationId xmlns:a16="http://schemas.microsoft.com/office/drawing/2014/main" id="{6F1AB5B3-3C49-EC38-E9DC-3C3509D43EE1}"/>
              </a:ext>
            </a:extLst>
          </p:cNvPr>
          <p:cNvSpPr/>
          <p:nvPr/>
        </p:nvSpPr>
        <p:spPr>
          <a:xfrm>
            <a:off x="5882200" y="2804911"/>
            <a:ext cx="1965570" cy="6401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0" rtlCol="0" anchor="t" anchorCtr="0"/>
          <a:lstStyle/>
          <a:p>
            <a:pPr marL="0" marR="0" lvl="0" indent="0" algn="l" defTabSz="914400" rtl="0" eaLnBrk="1" fontAlgn="auto" latinLnBrk="0" hangingPunct="1">
              <a:lnSpc>
                <a:spcPct val="100000"/>
              </a:lnSpc>
              <a:spcBef>
                <a:spcPts val="0"/>
              </a:spcBef>
              <a:spcAft>
                <a:spcPts val="600"/>
              </a:spcAft>
              <a:buClrTx/>
              <a:buSzTx/>
              <a:buFontTx/>
              <a:buNone/>
              <a:tabLst/>
              <a:defRPr/>
            </a:pPr>
            <a:endParaRPr lang="en-AU" sz="1000">
              <a:solidFill>
                <a:srgbClr val="22272B"/>
              </a:solidFill>
              <a:latin typeface="Public Sans Light"/>
            </a:endParaRPr>
          </a:p>
        </p:txBody>
      </p:sp>
      <p:sp>
        <p:nvSpPr>
          <p:cNvPr id="37" name="Rectangle 36">
            <a:extLst>
              <a:ext uri="{FF2B5EF4-FFF2-40B4-BE49-F238E27FC236}">
                <a16:creationId xmlns:a16="http://schemas.microsoft.com/office/drawing/2014/main" id="{161EAFCC-856A-BCDE-8027-6DA60067DCAA}"/>
              </a:ext>
            </a:extLst>
          </p:cNvPr>
          <p:cNvSpPr/>
          <p:nvPr/>
        </p:nvSpPr>
        <p:spPr>
          <a:xfrm>
            <a:off x="7874914" y="2804911"/>
            <a:ext cx="1965570" cy="6401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0" rtlCol="0" anchor="t" anchorCtr="0"/>
          <a:lstStyle/>
          <a:p>
            <a:pPr marL="0" marR="0" lvl="0" indent="0" algn="l" defTabSz="914400" rtl="0" eaLnBrk="1" fontAlgn="auto" latinLnBrk="0" hangingPunct="1">
              <a:lnSpc>
                <a:spcPct val="100000"/>
              </a:lnSpc>
              <a:spcBef>
                <a:spcPts val="0"/>
              </a:spcBef>
              <a:spcAft>
                <a:spcPts val="600"/>
              </a:spcAft>
              <a:buClrTx/>
              <a:buSzTx/>
              <a:buFontTx/>
              <a:buNone/>
              <a:tabLst/>
              <a:defRPr/>
            </a:pPr>
            <a:endParaRPr lang="en-AU" sz="1000">
              <a:solidFill>
                <a:srgbClr val="22272B"/>
              </a:solidFill>
              <a:latin typeface="Public Sans Light"/>
            </a:endParaRPr>
          </a:p>
        </p:txBody>
      </p:sp>
      <p:sp>
        <p:nvSpPr>
          <p:cNvPr id="38" name="Rectangle 37">
            <a:extLst>
              <a:ext uri="{FF2B5EF4-FFF2-40B4-BE49-F238E27FC236}">
                <a16:creationId xmlns:a16="http://schemas.microsoft.com/office/drawing/2014/main" id="{ECF03874-1302-30DD-7FA4-96E721A3DD5D}"/>
              </a:ext>
            </a:extLst>
          </p:cNvPr>
          <p:cNvSpPr/>
          <p:nvPr/>
        </p:nvSpPr>
        <p:spPr>
          <a:xfrm>
            <a:off x="9867628" y="2804911"/>
            <a:ext cx="1965570" cy="6401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0" rtlCol="0" anchor="t" anchorCtr="0"/>
          <a:lstStyle/>
          <a:p>
            <a:pPr marL="0" marR="0" lvl="0" indent="0" algn="l" defTabSz="914400" rtl="0" eaLnBrk="1" fontAlgn="auto" latinLnBrk="0" hangingPunct="1">
              <a:lnSpc>
                <a:spcPct val="100000"/>
              </a:lnSpc>
              <a:spcBef>
                <a:spcPts val="0"/>
              </a:spcBef>
              <a:spcAft>
                <a:spcPts val="600"/>
              </a:spcAft>
              <a:buClrTx/>
              <a:buSzTx/>
              <a:buFontTx/>
              <a:buNone/>
              <a:tabLst/>
              <a:defRPr/>
            </a:pPr>
            <a:endParaRPr lang="en-AU" sz="1000">
              <a:solidFill>
                <a:srgbClr val="22272B"/>
              </a:solidFill>
              <a:latin typeface="Public Sans Light"/>
            </a:endParaRPr>
          </a:p>
        </p:txBody>
      </p:sp>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US"/>
              <a:t>Understanding the risk levels (continued) - Examples</a:t>
            </a:r>
            <a:endParaRPr lang="en-AU"/>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20</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7" name="Slide Number Placeholder 3">
            <a:extLst>
              <a:ext uri="{FF2B5EF4-FFF2-40B4-BE49-F238E27FC236}">
                <a16:creationId xmlns:a16="http://schemas.microsoft.com/office/drawing/2014/main" id="{13A6F208-0170-4397-CCA2-B4443E3A8100}"/>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Assessment Framework</a:t>
            </a:r>
          </a:p>
        </p:txBody>
      </p:sp>
      <p:cxnSp>
        <p:nvCxnSpPr>
          <p:cNvPr id="2" name="Straight Connector 1">
            <a:extLst>
              <a:ext uri="{FF2B5EF4-FFF2-40B4-BE49-F238E27FC236}">
                <a16:creationId xmlns:a16="http://schemas.microsoft.com/office/drawing/2014/main" id="{408B2B0D-C121-8150-B687-16D6D8083C77}"/>
              </a:ext>
            </a:extLst>
          </p:cNvPr>
          <p:cNvCxnSpPr>
            <a:cxnSpLocks/>
          </p:cNvCxnSpPr>
          <p:nvPr/>
        </p:nvCxnSpPr>
        <p:spPr>
          <a:xfrm>
            <a:off x="209868" y="1800000"/>
            <a:ext cx="1659758" cy="0"/>
          </a:xfrm>
          <a:prstGeom prst="line">
            <a:avLst/>
          </a:prstGeom>
          <a:ln w="12700">
            <a:solidFill>
              <a:srgbClr val="FAAF05"/>
            </a:solidFill>
          </a:ln>
        </p:spPr>
        <p:style>
          <a:lnRef idx="1">
            <a:schemeClr val="accent1"/>
          </a:lnRef>
          <a:fillRef idx="0">
            <a:schemeClr val="accent1"/>
          </a:fillRef>
          <a:effectRef idx="0">
            <a:schemeClr val="accent1"/>
          </a:effectRef>
          <a:fontRef idx="minor">
            <a:schemeClr val="tx1"/>
          </a:fontRef>
        </p:style>
      </p:cxnSp>
      <p:sp>
        <p:nvSpPr>
          <p:cNvPr id="3" name="Content Placeholder 5">
            <a:extLst>
              <a:ext uri="{FF2B5EF4-FFF2-40B4-BE49-F238E27FC236}">
                <a16:creationId xmlns:a16="http://schemas.microsoft.com/office/drawing/2014/main" id="{E8D61287-DF93-9006-2F60-4EAA90CB24F4}"/>
              </a:ext>
            </a:extLst>
          </p:cNvPr>
          <p:cNvSpPr txBox="1">
            <a:spLocks/>
          </p:cNvSpPr>
          <p:nvPr/>
        </p:nvSpPr>
        <p:spPr>
          <a:xfrm>
            <a:off x="209869" y="1800000"/>
            <a:ext cx="1659757" cy="2366486"/>
          </a:xfrm>
          <a:prstGeom prst="rect">
            <a:avLst/>
          </a:prstGeom>
          <a:solidFill>
            <a:srgbClr val="FAAF05">
              <a:alpha val="10000"/>
            </a:srgbClr>
          </a:solidFill>
        </p:spPr>
        <p:txBody>
          <a:bodyPr vert="horz" lIns="180000" tIns="180000" rIns="180000" bIns="18000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kumimoji="0" lang="en-AU" sz="1300" b="1" i="0" u="none" strike="noStrike" kern="1200" cap="none" spc="0" normalizeH="0" baseline="0" noProof="0">
                <a:ln>
                  <a:noFill/>
                </a:ln>
                <a:solidFill>
                  <a:srgbClr val="C88B04"/>
                </a:solidFill>
                <a:effectLst/>
                <a:uLnTx/>
                <a:uFillTx/>
                <a:latin typeface="Public Sans SemiBold" pitchFamily="2" charset="77"/>
                <a:ea typeface="+mn-ea"/>
                <a:cs typeface="+mn-cs"/>
              </a:rPr>
              <a:t>        </a:t>
            </a:r>
            <a:r>
              <a:rPr kumimoji="0" lang="en-AU" sz="1100" b="1" i="0" u="none" strike="noStrike" kern="1200" cap="none" spc="0" normalizeH="0" baseline="0" noProof="0">
                <a:ln>
                  <a:noFill/>
                </a:ln>
                <a:solidFill>
                  <a:srgbClr val="C88B04"/>
                </a:solidFill>
                <a:effectLst/>
                <a:uLnTx/>
                <a:uFillTx/>
                <a:latin typeface="Public Sans SemiBold" pitchFamily="2" charset="77"/>
                <a:ea typeface="+mn-ea"/>
                <a:cs typeface="+mn-cs"/>
              </a:rPr>
              <a:t>Note</a:t>
            </a:r>
            <a:endParaRPr lang="en-AU" sz="1100" b="1">
              <a:solidFill>
                <a:srgbClr val="C88B04"/>
              </a:solidFill>
              <a:latin typeface="Public Sans SemiBold" pitchFamily="2" charset="77"/>
            </a:endParaRPr>
          </a:p>
          <a:p>
            <a:pPr>
              <a:spcAft>
                <a:spcPts val="1000"/>
              </a:spcAft>
            </a:pPr>
            <a:r>
              <a:rPr lang="en-AU" sz="1100"/>
              <a:t>Please use the following as a general guide only, examples can move between risk levels as they would be dependent on specific use cases.</a:t>
            </a:r>
          </a:p>
        </p:txBody>
      </p:sp>
      <p:pic>
        <p:nvPicPr>
          <p:cNvPr id="6" name="Graphic 5">
            <a:extLst>
              <a:ext uri="{FF2B5EF4-FFF2-40B4-BE49-F238E27FC236}">
                <a16:creationId xmlns:a16="http://schemas.microsoft.com/office/drawing/2014/main" id="{F9272F2D-5205-0D2E-1835-BDCF9777F7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0126" y="1931738"/>
            <a:ext cx="285749" cy="285749"/>
          </a:xfrm>
          <a:prstGeom prst="rect">
            <a:avLst/>
          </a:prstGeom>
        </p:spPr>
      </p:pic>
      <p:sp>
        <p:nvSpPr>
          <p:cNvPr id="8" name="Rectangle 7">
            <a:extLst>
              <a:ext uri="{FF2B5EF4-FFF2-40B4-BE49-F238E27FC236}">
                <a16:creationId xmlns:a16="http://schemas.microsoft.com/office/drawing/2014/main" id="{23CEFB27-0773-D93E-0957-03B84A3E1738}"/>
              </a:ext>
            </a:extLst>
          </p:cNvPr>
          <p:cNvSpPr/>
          <p:nvPr/>
        </p:nvSpPr>
        <p:spPr>
          <a:xfrm>
            <a:off x="5882200" y="3479799"/>
            <a:ext cx="1965570" cy="25979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0" rtlCol="0" anchor="t" anchorCtr="0"/>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AU" sz="1000">
                <a:solidFill>
                  <a:srgbClr val="22272B"/>
                </a:solidFill>
                <a:latin typeface="Public Sans Light"/>
              </a:rPr>
              <a:t>Examples</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AU" sz="1000">
                <a:solidFill>
                  <a:srgbClr val="22272B"/>
                </a:solidFill>
                <a:latin typeface="Public Sans Light"/>
              </a:rPr>
              <a:t>Customer service chatbots</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AU" sz="1000">
                <a:solidFill>
                  <a:srgbClr val="22272B"/>
                </a:solidFill>
                <a:latin typeface="Public Sans Light"/>
              </a:rPr>
              <a:t>Recommendation systems</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AU" sz="1000">
                <a:solidFill>
                  <a:srgbClr val="22272B"/>
                </a:solidFill>
                <a:latin typeface="Public Sans Light"/>
              </a:rPr>
              <a:t>Language translation tools</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AU" sz="1000">
                <a:solidFill>
                  <a:srgbClr val="22272B"/>
                </a:solidFill>
                <a:latin typeface="Public Sans Light"/>
              </a:rPr>
              <a:t>Content curation</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AU" sz="1000">
                <a:solidFill>
                  <a:srgbClr val="22272B"/>
                </a:solidFill>
                <a:latin typeface="Public Sans Light"/>
              </a:rPr>
              <a:t>Predictive maintenance </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AU" sz="1000">
                <a:solidFill>
                  <a:srgbClr val="22272B"/>
                </a:solidFill>
                <a:latin typeface="Public Sans Light"/>
              </a:rPr>
              <a:t>Natural language processing of gov documents.</a:t>
            </a:r>
          </a:p>
        </p:txBody>
      </p:sp>
      <p:sp>
        <p:nvSpPr>
          <p:cNvPr id="9" name="Rectangle 8">
            <a:extLst>
              <a:ext uri="{FF2B5EF4-FFF2-40B4-BE49-F238E27FC236}">
                <a16:creationId xmlns:a16="http://schemas.microsoft.com/office/drawing/2014/main" id="{8040212A-BE92-33C7-A18A-E7F19057B53E}"/>
              </a:ext>
            </a:extLst>
          </p:cNvPr>
          <p:cNvSpPr/>
          <p:nvPr/>
        </p:nvSpPr>
        <p:spPr>
          <a:xfrm>
            <a:off x="3889486" y="3479799"/>
            <a:ext cx="1965570" cy="25979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0" rtlCol="0" anchor="t" anchorCtr="0"/>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AU" sz="1000">
                <a:solidFill>
                  <a:srgbClr val="22272B"/>
                </a:solidFill>
                <a:latin typeface="Public Sans Light"/>
              </a:rPr>
              <a:t>Examples</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AU" sz="1000">
                <a:solidFill>
                  <a:srgbClr val="22272B"/>
                </a:solidFill>
                <a:latin typeface="Public Sans Light"/>
              </a:rPr>
              <a:t>Anomaly detection software. </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AU" sz="1000">
                <a:solidFill>
                  <a:srgbClr val="22272B"/>
                </a:solidFill>
                <a:latin typeface="Public Sans Light"/>
              </a:rPr>
              <a:t>Email spam filters</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AU" sz="1000">
                <a:solidFill>
                  <a:srgbClr val="22272B"/>
                </a:solidFill>
                <a:latin typeface="Public Sans Light"/>
              </a:rPr>
              <a:t>Document classification and tagging</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AU" sz="1000">
                <a:solidFill>
                  <a:srgbClr val="22272B"/>
                </a:solidFill>
                <a:latin typeface="Public Sans Light"/>
              </a:rPr>
              <a:t>Photo organising</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AU" sz="1000">
                <a:solidFill>
                  <a:srgbClr val="22272B"/>
                </a:solidFill>
                <a:latin typeface="Public Sans Light"/>
              </a:rPr>
              <a:t>Non-critical content translation</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AU" sz="1000">
                <a:solidFill>
                  <a:srgbClr val="22272B"/>
                </a:solidFill>
                <a:latin typeface="Public Sans Light"/>
              </a:rPr>
              <a:t>Voice assistance for basic tasks, i.e. Automated phone menu</a:t>
            </a:r>
          </a:p>
        </p:txBody>
      </p:sp>
      <p:sp>
        <p:nvSpPr>
          <p:cNvPr id="10" name="Rectangle 9">
            <a:extLst>
              <a:ext uri="{FF2B5EF4-FFF2-40B4-BE49-F238E27FC236}">
                <a16:creationId xmlns:a16="http://schemas.microsoft.com/office/drawing/2014/main" id="{FCDC1B2B-0B4C-5CED-44CC-CD0042266645}"/>
              </a:ext>
            </a:extLst>
          </p:cNvPr>
          <p:cNvSpPr/>
          <p:nvPr/>
        </p:nvSpPr>
        <p:spPr>
          <a:xfrm>
            <a:off x="1896770" y="3479799"/>
            <a:ext cx="1965570" cy="25979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0" rtlCol="0" anchor="t" anchorCtr="0"/>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AU" sz="1000">
                <a:solidFill>
                  <a:srgbClr val="22272B"/>
                </a:solidFill>
                <a:latin typeface="Public Sans Light"/>
              </a:rPr>
              <a:t>Examples</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AU" sz="1000">
                <a:solidFill>
                  <a:srgbClr val="22272B"/>
                </a:solidFill>
                <a:latin typeface="Public Sans Light"/>
              </a:rPr>
              <a:t>Noise suppression on audio calls</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AU" sz="1000">
                <a:solidFill>
                  <a:srgbClr val="22272B"/>
                </a:solidFill>
                <a:latin typeface="Public Sans Light"/>
              </a:rPr>
              <a:t>Image resolution enhancements</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AU" sz="1000">
                <a:solidFill>
                  <a:srgbClr val="22272B"/>
                </a:solidFill>
                <a:latin typeface="Public Sans Light"/>
              </a:rPr>
              <a:t>Grammer and spell checking</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AU" sz="1000">
                <a:solidFill>
                  <a:srgbClr val="22272B"/>
                </a:solidFill>
                <a:latin typeface="Public Sans Light"/>
              </a:rPr>
              <a:t>Text summarisation of non-sensitive content</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AU" sz="1000">
                <a:solidFill>
                  <a:srgbClr val="22272B"/>
                </a:solidFill>
                <a:latin typeface="Public Sans Light"/>
              </a:rPr>
              <a:t>Search functions in browsers</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AU" sz="1000">
                <a:solidFill>
                  <a:srgbClr val="22272B"/>
                </a:solidFill>
                <a:latin typeface="Public Sans Light"/>
              </a:rPr>
              <a:t>Analytics report</a:t>
            </a:r>
          </a:p>
        </p:txBody>
      </p:sp>
      <p:sp>
        <p:nvSpPr>
          <p:cNvPr id="11" name="Rectangle 10">
            <a:extLst>
              <a:ext uri="{FF2B5EF4-FFF2-40B4-BE49-F238E27FC236}">
                <a16:creationId xmlns:a16="http://schemas.microsoft.com/office/drawing/2014/main" id="{928720DC-C6C9-BD64-E516-9A20BBAE85E7}"/>
              </a:ext>
            </a:extLst>
          </p:cNvPr>
          <p:cNvSpPr/>
          <p:nvPr/>
        </p:nvSpPr>
        <p:spPr>
          <a:xfrm>
            <a:off x="7874914" y="3479798"/>
            <a:ext cx="1965570" cy="25979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0" rtlCol="0" anchor="t" anchorCtr="0"/>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AU" sz="1000">
                <a:solidFill>
                  <a:srgbClr val="22272B"/>
                </a:solidFill>
                <a:latin typeface="Public Sans Light"/>
              </a:rPr>
              <a:t>Examples</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AU" sz="1000">
                <a:solidFill>
                  <a:srgbClr val="22272B"/>
                </a:solidFill>
                <a:latin typeface="Public Sans Light"/>
              </a:rPr>
              <a:t>Facial recognition systems. </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AU" sz="1000">
                <a:solidFill>
                  <a:srgbClr val="22272B"/>
                </a:solidFill>
                <a:latin typeface="Public Sans Light"/>
              </a:rPr>
              <a:t>AI powered hiring and recruitment</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AU" sz="1000">
                <a:solidFill>
                  <a:srgbClr val="22272B"/>
                </a:solidFill>
                <a:latin typeface="Public Sans Light"/>
              </a:rPr>
              <a:t>Autonomous emergency response system</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AU" sz="1000">
                <a:solidFill>
                  <a:srgbClr val="22272B"/>
                </a:solidFill>
                <a:latin typeface="Public Sans Light"/>
              </a:rPr>
              <a:t>Autonomous tram with human oversight</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AU" sz="1000">
                <a:solidFill>
                  <a:srgbClr val="22272B"/>
                </a:solidFill>
                <a:latin typeface="Public Sans Light"/>
              </a:rPr>
              <a:t>Healthcare decision support systems.</a:t>
            </a:r>
          </a:p>
          <a:p>
            <a:pPr marL="171450" indent="-171450">
              <a:spcAft>
                <a:spcPts val="600"/>
              </a:spcAft>
              <a:buFont typeface="Arial" panose="020B0604020202020204" pitchFamily="34" charset="0"/>
              <a:buChar char="•"/>
              <a:defRPr/>
            </a:pPr>
            <a:r>
              <a:rPr lang="en-AU" sz="1000">
                <a:solidFill>
                  <a:srgbClr val="22272B"/>
                </a:solidFill>
                <a:latin typeface="Public Sans Light"/>
              </a:rPr>
              <a:t>Adaptive learning system</a:t>
            </a:r>
          </a:p>
        </p:txBody>
      </p:sp>
      <p:sp>
        <p:nvSpPr>
          <p:cNvPr id="12" name="Rectangle 11">
            <a:extLst>
              <a:ext uri="{FF2B5EF4-FFF2-40B4-BE49-F238E27FC236}">
                <a16:creationId xmlns:a16="http://schemas.microsoft.com/office/drawing/2014/main" id="{FA80A56E-2521-4B22-3F77-DF6D63603B6F}"/>
              </a:ext>
            </a:extLst>
          </p:cNvPr>
          <p:cNvSpPr/>
          <p:nvPr/>
        </p:nvSpPr>
        <p:spPr>
          <a:xfrm>
            <a:off x="9867628" y="3479798"/>
            <a:ext cx="1965570" cy="25979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0" rtlCol="0" anchor="t" anchorCtr="0"/>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AU" sz="1000">
                <a:solidFill>
                  <a:srgbClr val="22272B"/>
                </a:solidFill>
                <a:latin typeface="Public Sans Light"/>
              </a:rPr>
              <a:t>Examples</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AU" sz="1000">
                <a:solidFill>
                  <a:srgbClr val="22272B"/>
                </a:solidFill>
                <a:latin typeface="Public Sans Light"/>
              </a:rPr>
              <a:t>Autonomous benefits eligibility  without human oversight</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AU" sz="1000">
                <a:solidFill>
                  <a:srgbClr val="22272B"/>
                </a:solidFill>
                <a:latin typeface="Public Sans Light"/>
              </a:rPr>
              <a:t>Self-driving cars</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AU" sz="1000">
                <a:solidFill>
                  <a:srgbClr val="22272B"/>
                </a:solidFill>
                <a:latin typeface="Public Sans Light"/>
              </a:rPr>
              <a:t>Predictive reoffending</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AU" sz="1000">
                <a:solidFill>
                  <a:srgbClr val="22272B"/>
                </a:solidFill>
                <a:latin typeface="Public Sans Light"/>
              </a:rPr>
              <a:t>Medical diagnosis without oversight</a:t>
            </a:r>
          </a:p>
          <a:p>
            <a:pPr marL="171450"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AU" sz="1000">
                <a:solidFill>
                  <a:srgbClr val="22272B"/>
                </a:solidFill>
                <a:latin typeface="Public Sans Light"/>
              </a:rPr>
              <a:t>Autonomous AI systems on critical infrastructure (i.e. energy)</a:t>
            </a:r>
          </a:p>
        </p:txBody>
      </p:sp>
      <p:sp>
        <p:nvSpPr>
          <p:cNvPr id="16" name="TextBox 15">
            <a:extLst>
              <a:ext uri="{FF2B5EF4-FFF2-40B4-BE49-F238E27FC236}">
                <a16:creationId xmlns:a16="http://schemas.microsoft.com/office/drawing/2014/main" id="{18DA7B0A-6330-6BB2-C855-6F63772B8440}"/>
              </a:ext>
            </a:extLst>
          </p:cNvPr>
          <p:cNvSpPr txBox="1"/>
          <p:nvPr/>
        </p:nvSpPr>
        <p:spPr>
          <a:xfrm>
            <a:off x="1923914" y="2790136"/>
            <a:ext cx="1965570" cy="246221"/>
          </a:xfrm>
          <a:prstGeom prst="rect">
            <a:avLst/>
          </a:prstGeom>
          <a:noFill/>
        </p:spPr>
        <p:txBody>
          <a:bodyPr wrap="square">
            <a:spAutoFit/>
          </a:bodyPr>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950" i="0" u="none" strike="noStrike" kern="1200" cap="none" spc="0" normalizeH="0" baseline="0" noProof="0">
                <a:ln>
                  <a:noFill/>
                </a:ln>
                <a:solidFill>
                  <a:schemeClr val="accent1"/>
                </a:solidFill>
                <a:effectLst/>
                <a:uLnTx/>
                <a:uFillTx/>
                <a:latin typeface="Public Sans SemiBold" pitchFamily="2" charset="77"/>
                <a:ea typeface="+mn-ea"/>
                <a:cs typeface="+mn-cs"/>
              </a:rPr>
              <a:t>Can’t create harm</a:t>
            </a:r>
          </a:p>
        </p:txBody>
      </p:sp>
      <p:sp>
        <p:nvSpPr>
          <p:cNvPr id="18" name="TextBox 17">
            <a:extLst>
              <a:ext uri="{FF2B5EF4-FFF2-40B4-BE49-F238E27FC236}">
                <a16:creationId xmlns:a16="http://schemas.microsoft.com/office/drawing/2014/main" id="{224FA370-8357-9597-AA2A-5B0607FBEB4A}"/>
              </a:ext>
            </a:extLst>
          </p:cNvPr>
          <p:cNvSpPr txBox="1"/>
          <p:nvPr/>
        </p:nvSpPr>
        <p:spPr>
          <a:xfrm>
            <a:off x="3889484" y="2790136"/>
            <a:ext cx="1965570" cy="384721"/>
          </a:xfrm>
          <a:prstGeom prst="rect">
            <a:avLst/>
          </a:prstGeom>
          <a:noFill/>
        </p:spPr>
        <p:txBody>
          <a:bodyPr wrap="square">
            <a:spAutoFit/>
          </a:bodyPr>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950" i="0" u="none" strike="noStrike" kern="1200" cap="none" spc="0" normalizeH="0" baseline="0" noProof="0">
                <a:ln>
                  <a:noFill/>
                </a:ln>
                <a:solidFill>
                  <a:schemeClr val="accent1"/>
                </a:solidFill>
                <a:effectLst/>
                <a:uLnTx/>
                <a:uFillTx/>
                <a:latin typeface="Public Sans SemiBold" pitchFamily="2" charset="77"/>
                <a:ea typeface="+mn-ea"/>
                <a:cs typeface="+mn-cs"/>
              </a:rPr>
              <a:t>Can be reversed or corrected without causing harm. </a:t>
            </a:r>
          </a:p>
        </p:txBody>
      </p:sp>
      <p:sp>
        <p:nvSpPr>
          <p:cNvPr id="20" name="TextBox 19">
            <a:extLst>
              <a:ext uri="{FF2B5EF4-FFF2-40B4-BE49-F238E27FC236}">
                <a16:creationId xmlns:a16="http://schemas.microsoft.com/office/drawing/2014/main" id="{935C2CEA-180E-55E1-DA64-BB64896DAD31}"/>
              </a:ext>
            </a:extLst>
          </p:cNvPr>
          <p:cNvSpPr txBox="1"/>
          <p:nvPr/>
        </p:nvSpPr>
        <p:spPr>
          <a:xfrm>
            <a:off x="5890055" y="2790136"/>
            <a:ext cx="1965570" cy="530915"/>
          </a:xfrm>
          <a:prstGeom prst="rect">
            <a:avLst/>
          </a:prstGeom>
          <a:noFill/>
        </p:spPr>
        <p:txBody>
          <a:bodyPr wrap="square">
            <a:spAutoFit/>
          </a:bodyPr>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950" i="0" u="none" strike="noStrike" kern="1200" cap="none" spc="0" normalizeH="0" baseline="0" noProof="0">
                <a:ln>
                  <a:noFill/>
                </a:ln>
                <a:solidFill>
                  <a:schemeClr val="accent1"/>
                </a:solidFill>
                <a:effectLst/>
                <a:uLnTx/>
                <a:uFillTx/>
                <a:latin typeface="Public Sans SemiBold" pitchFamily="2" charset="77"/>
                <a:ea typeface="+mn-ea"/>
                <a:cs typeface="+mn-cs"/>
              </a:rPr>
              <a:t>Can be reversed or corrected but may cause inconvenience, disruption or harm.</a:t>
            </a:r>
          </a:p>
        </p:txBody>
      </p:sp>
      <p:sp>
        <p:nvSpPr>
          <p:cNvPr id="27" name="TextBox 26">
            <a:extLst>
              <a:ext uri="{FF2B5EF4-FFF2-40B4-BE49-F238E27FC236}">
                <a16:creationId xmlns:a16="http://schemas.microsoft.com/office/drawing/2014/main" id="{6BB2258C-2360-7EA5-09A2-7DD034B1FE05}"/>
              </a:ext>
            </a:extLst>
          </p:cNvPr>
          <p:cNvSpPr txBox="1"/>
          <p:nvPr/>
        </p:nvSpPr>
        <p:spPr>
          <a:xfrm>
            <a:off x="7876345" y="2790136"/>
            <a:ext cx="1965570" cy="530915"/>
          </a:xfrm>
          <a:prstGeom prst="rect">
            <a:avLst/>
          </a:prstGeom>
          <a:noFill/>
        </p:spPr>
        <p:txBody>
          <a:bodyPr wrap="square">
            <a:spAutoFit/>
          </a:bodyPr>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950" i="0" u="none" strike="noStrike" kern="1200" cap="none" spc="0" normalizeH="0" baseline="0" noProof="0">
                <a:ln>
                  <a:noFill/>
                </a:ln>
                <a:solidFill>
                  <a:schemeClr val="accent1"/>
                </a:solidFill>
                <a:effectLst/>
                <a:uLnTx/>
                <a:uFillTx/>
                <a:latin typeface="Public Sans SemiBold" pitchFamily="2" charset="77"/>
                <a:ea typeface="+mn-ea"/>
                <a:cs typeface="+mn-cs"/>
              </a:rPr>
              <a:t>Can be reversed but may cause significant damage or harm with potential lasting impact.</a:t>
            </a:r>
          </a:p>
        </p:txBody>
      </p:sp>
      <p:sp>
        <p:nvSpPr>
          <p:cNvPr id="28" name="TextBox 27">
            <a:extLst>
              <a:ext uri="{FF2B5EF4-FFF2-40B4-BE49-F238E27FC236}">
                <a16:creationId xmlns:a16="http://schemas.microsoft.com/office/drawing/2014/main" id="{5A49B2AE-485B-9489-69D8-7E9294C5E7F4}"/>
              </a:ext>
            </a:extLst>
          </p:cNvPr>
          <p:cNvSpPr txBox="1"/>
          <p:nvPr/>
        </p:nvSpPr>
        <p:spPr>
          <a:xfrm>
            <a:off x="9874054" y="2790136"/>
            <a:ext cx="1965570" cy="530915"/>
          </a:xfrm>
          <a:prstGeom prst="rect">
            <a:avLst/>
          </a:prstGeom>
          <a:noFill/>
        </p:spPr>
        <p:txBody>
          <a:bodyPr wrap="square">
            <a:spAutoFit/>
          </a:bodyPr>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950" i="0" u="none" strike="noStrike" kern="1200" cap="none" spc="0" normalizeH="0" baseline="0" noProof="0">
                <a:ln>
                  <a:noFill/>
                </a:ln>
                <a:solidFill>
                  <a:schemeClr val="accent1"/>
                </a:solidFill>
                <a:effectLst/>
                <a:uLnTx/>
                <a:uFillTx/>
                <a:latin typeface="Public Sans SemiBold" pitchFamily="2" charset="77"/>
                <a:ea typeface="+mn-ea"/>
                <a:cs typeface="+mn-cs"/>
              </a:rPr>
              <a:t>Cannot be reversed, may cause permanent or irreversible harms.</a:t>
            </a:r>
          </a:p>
        </p:txBody>
      </p:sp>
      <p:sp>
        <p:nvSpPr>
          <p:cNvPr id="29" name="Content Placeholder 5">
            <a:extLst>
              <a:ext uri="{FF2B5EF4-FFF2-40B4-BE49-F238E27FC236}">
                <a16:creationId xmlns:a16="http://schemas.microsoft.com/office/drawing/2014/main" id="{2DD71354-0C74-FAE5-6A78-C08299287997}"/>
              </a:ext>
            </a:extLst>
          </p:cNvPr>
          <p:cNvSpPr txBox="1">
            <a:spLocks/>
          </p:cNvSpPr>
          <p:nvPr/>
        </p:nvSpPr>
        <p:spPr>
          <a:xfrm>
            <a:off x="1896771" y="1800000"/>
            <a:ext cx="1965570" cy="970207"/>
          </a:xfrm>
          <a:prstGeom prst="rect">
            <a:avLst/>
          </a:prstGeom>
          <a:solidFill>
            <a:srgbClr val="495054"/>
          </a:solidFill>
        </p:spPr>
        <p:txBody>
          <a:bodyPr vert="horz" lIns="108000" tIns="108000" rIns="108000" bIns="10800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300" b="1" i="0" u="none" strike="noStrike" kern="1200" cap="none" spc="0" normalizeH="0" baseline="0" noProof="0">
                <a:ln>
                  <a:noFill/>
                </a:ln>
                <a:solidFill>
                  <a:schemeClr val="bg1"/>
                </a:solidFill>
                <a:effectLst/>
                <a:uLnTx/>
                <a:uFillTx/>
                <a:latin typeface="Public Sans SemiBold" pitchFamily="2" charset="77"/>
                <a:ea typeface="+mn-ea"/>
                <a:cs typeface="+mn-cs"/>
              </a:rPr>
              <a:t>None, negligible,</a:t>
            </a:r>
          </a:p>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AU" sz="1300" b="1" i="0" u="none" strike="noStrike" kern="1200" cap="none" spc="0" normalizeH="0" baseline="0" noProof="0">
                <a:ln>
                  <a:noFill/>
                </a:ln>
                <a:solidFill>
                  <a:schemeClr val="bg1"/>
                </a:solidFill>
                <a:effectLst/>
                <a:uLnTx/>
                <a:uFillTx/>
                <a:latin typeface="Public Sans SemiBold" pitchFamily="2" charset="77"/>
                <a:ea typeface="+mn-ea"/>
                <a:cs typeface="+mn-cs"/>
              </a:rPr>
              <a:t>or N/A Risk</a:t>
            </a:r>
          </a:p>
        </p:txBody>
      </p:sp>
      <p:sp>
        <p:nvSpPr>
          <p:cNvPr id="30" name="Content Placeholder 5">
            <a:extLst>
              <a:ext uri="{FF2B5EF4-FFF2-40B4-BE49-F238E27FC236}">
                <a16:creationId xmlns:a16="http://schemas.microsoft.com/office/drawing/2014/main" id="{4B5BD884-8D0B-6389-B155-81B90E0B6A1D}"/>
              </a:ext>
            </a:extLst>
          </p:cNvPr>
          <p:cNvSpPr txBox="1">
            <a:spLocks/>
          </p:cNvSpPr>
          <p:nvPr/>
        </p:nvSpPr>
        <p:spPr>
          <a:xfrm>
            <a:off x="3889486" y="1800000"/>
            <a:ext cx="1965570" cy="970207"/>
          </a:xfrm>
          <a:prstGeom prst="rect">
            <a:avLst/>
          </a:prstGeom>
          <a:solidFill>
            <a:srgbClr val="00AA45"/>
          </a:solidFill>
        </p:spPr>
        <p:txBody>
          <a:bodyPr vert="horz" lIns="108000" tIns="108000" rIns="108000" bIns="10800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300" b="1" i="0" u="none" strike="noStrike" kern="1200" cap="none" spc="0" normalizeH="0" baseline="0" noProof="0">
                <a:ln>
                  <a:noFill/>
                </a:ln>
                <a:solidFill>
                  <a:schemeClr val="bg1"/>
                </a:solidFill>
                <a:effectLst/>
                <a:uLnTx/>
                <a:uFillTx/>
                <a:latin typeface="Public Sans SemiBold" pitchFamily="2" charset="77"/>
                <a:ea typeface="+mn-ea"/>
                <a:cs typeface="+mn-cs"/>
              </a:rPr>
              <a:t>Low Risk: </a:t>
            </a:r>
          </a:p>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AU" sz="1300" b="1" i="0" u="none" strike="noStrike" kern="1200" cap="none" spc="0" normalizeH="0" baseline="0" noProof="0">
                <a:ln>
                  <a:noFill/>
                </a:ln>
                <a:solidFill>
                  <a:schemeClr val="bg1"/>
                </a:solidFill>
                <a:effectLst/>
                <a:uLnTx/>
                <a:uFillTx/>
                <a:latin typeface="Public Sans SemiBold" pitchFamily="2" charset="77"/>
                <a:ea typeface="+mn-ea"/>
                <a:cs typeface="+mn-cs"/>
              </a:rPr>
              <a:t>Reversible with negligible consequences</a:t>
            </a:r>
          </a:p>
        </p:txBody>
      </p:sp>
      <p:sp>
        <p:nvSpPr>
          <p:cNvPr id="31" name="Content Placeholder 5">
            <a:extLst>
              <a:ext uri="{FF2B5EF4-FFF2-40B4-BE49-F238E27FC236}">
                <a16:creationId xmlns:a16="http://schemas.microsoft.com/office/drawing/2014/main" id="{9B341E22-5FF6-3F0C-D248-1C7E9FECDA8D}"/>
              </a:ext>
            </a:extLst>
          </p:cNvPr>
          <p:cNvSpPr txBox="1">
            <a:spLocks/>
          </p:cNvSpPr>
          <p:nvPr/>
        </p:nvSpPr>
        <p:spPr>
          <a:xfrm>
            <a:off x="5882200" y="1800000"/>
            <a:ext cx="1965570" cy="970207"/>
          </a:xfrm>
          <a:prstGeom prst="rect">
            <a:avLst/>
          </a:prstGeom>
          <a:solidFill>
            <a:srgbClr val="C88B04"/>
          </a:solidFill>
        </p:spPr>
        <p:txBody>
          <a:bodyPr vert="horz" lIns="108000" tIns="108000" rIns="108000" bIns="10800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800"/>
              </a:spcAft>
              <a:buClrTx/>
              <a:buSzTx/>
              <a:buFontTx/>
              <a:buNone/>
              <a:tabLst/>
              <a:defRPr/>
            </a:pPr>
            <a:r>
              <a:rPr kumimoji="0" lang="en-AU" sz="1300" b="1" i="0" u="none" strike="noStrike" kern="1200" cap="none" spc="0" normalizeH="0" baseline="0" noProof="0">
                <a:ln>
                  <a:noFill/>
                </a:ln>
                <a:solidFill>
                  <a:schemeClr val="bg1"/>
                </a:solidFill>
                <a:effectLst/>
                <a:uLnTx/>
                <a:uFillTx/>
                <a:latin typeface="Public Sans SemiBold" pitchFamily="2" charset="77"/>
                <a:ea typeface="+mn-ea"/>
                <a:cs typeface="+mn-cs"/>
              </a:rPr>
              <a:t>Mid-range Risk: Reversible with moderate consequences</a:t>
            </a:r>
          </a:p>
        </p:txBody>
      </p:sp>
      <p:sp>
        <p:nvSpPr>
          <p:cNvPr id="32" name="Content Placeholder 5">
            <a:extLst>
              <a:ext uri="{FF2B5EF4-FFF2-40B4-BE49-F238E27FC236}">
                <a16:creationId xmlns:a16="http://schemas.microsoft.com/office/drawing/2014/main" id="{765A9108-6C2E-99CA-9F53-0AFCF7AA8CE0}"/>
              </a:ext>
            </a:extLst>
          </p:cNvPr>
          <p:cNvSpPr txBox="1">
            <a:spLocks/>
          </p:cNvSpPr>
          <p:nvPr/>
        </p:nvSpPr>
        <p:spPr>
          <a:xfrm>
            <a:off x="7874914" y="1800000"/>
            <a:ext cx="1965570" cy="970207"/>
          </a:xfrm>
          <a:prstGeom prst="rect">
            <a:avLst/>
          </a:prstGeom>
          <a:solidFill>
            <a:srgbClr val="F3631B"/>
          </a:solidFill>
        </p:spPr>
        <p:txBody>
          <a:bodyPr vert="horz" lIns="108000" tIns="108000" rIns="108000" bIns="10800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AU" sz="1300" b="1" i="0" u="none" strike="noStrike" kern="1200" cap="none" spc="0" normalizeH="0" baseline="0" noProof="0">
                <a:ln>
                  <a:noFill/>
                </a:ln>
                <a:solidFill>
                  <a:schemeClr val="bg1"/>
                </a:solidFill>
                <a:effectLst/>
                <a:uLnTx/>
                <a:uFillTx/>
                <a:latin typeface="Public Sans SemiBold" pitchFamily="2" charset="77"/>
                <a:ea typeface="+mn-ea"/>
                <a:cs typeface="+mn-cs"/>
              </a:rPr>
              <a:t>High Risk: </a:t>
            </a:r>
          </a:p>
          <a:p>
            <a:pPr marL="0" marR="0" lvl="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kumimoji="0" lang="en-AU" sz="1300" b="1" i="0" u="none" strike="noStrike" kern="1200" cap="none" spc="0" normalizeH="0" baseline="0" noProof="0">
                <a:ln>
                  <a:noFill/>
                </a:ln>
                <a:solidFill>
                  <a:schemeClr val="bg1"/>
                </a:solidFill>
                <a:effectLst/>
                <a:uLnTx/>
                <a:uFillTx/>
                <a:latin typeface="Public Sans SemiBold" pitchFamily="2" charset="77"/>
                <a:ea typeface="+mn-ea"/>
                <a:cs typeface="+mn-cs"/>
              </a:rPr>
              <a:t>Reversible with significant consequences</a:t>
            </a:r>
          </a:p>
          <a:p>
            <a:pPr marL="0" marR="0" lvl="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endParaRPr kumimoji="0" lang="en-AU" sz="1300" b="1" i="0" u="none" strike="noStrike" kern="1200" cap="none" spc="0" normalizeH="0" baseline="0" noProof="0">
              <a:ln>
                <a:noFill/>
              </a:ln>
              <a:solidFill>
                <a:schemeClr val="bg1"/>
              </a:solidFill>
              <a:effectLst/>
              <a:uLnTx/>
              <a:uFillTx/>
              <a:latin typeface="Public Sans SemiBold" pitchFamily="2" charset="77"/>
              <a:ea typeface="+mn-ea"/>
              <a:cs typeface="+mn-cs"/>
            </a:endParaRPr>
          </a:p>
        </p:txBody>
      </p:sp>
      <p:sp>
        <p:nvSpPr>
          <p:cNvPr id="33" name="Content Placeholder 5">
            <a:extLst>
              <a:ext uri="{FF2B5EF4-FFF2-40B4-BE49-F238E27FC236}">
                <a16:creationId xmlns:a16="http://schemas.microsoft.com/office/drawing/2014/main" id="{245B49B8-387E-31D3-5D46-48E8C91B6334}"/>
              </a:ext>
            </a:extLst>
          </p:cNvPr>
          <p:cNvSpPr txBox="1">
            <a:spLocks/>
          </p:cNvSpPr>
          <p:nvPr/>
        </p:nvSpPr>
        <p:spPr>
          <a:xfrm>
            <a:off x="9867629" y="1800000"/>
            <a:ext cx="1965570" cy="970207"/>
          </a:xfrm>
          <a:prstGeom prst="rect">
            <a:avLst/>
          </a:prstGeom>
          <a:solidFill>
            <a:srgbClr val="D7153A"/>
          </a:solidFill>
        </p:spPr>
        <p:txBody>
          <a:bodyPr vert="horz" lIns="108000" tIns="108000" rIns="108000" bIns="10800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a:pPr>
            <a:r>
              <a:rPr kumimoji="0" lang="en-AU" sz="1300" b="1" i="0" u="none" strike="noStrike" kern="1200" cap="none" spc="0" normalizeH="0" baseline="0" noProof="0">
                <a:ln>
                  <a:noFill/>
                </a:ln>
                <a:solidFill>
                  <a:schemeClr val="bg1"/>
                </a:solidFill>
                <a:effectLst/>
                <a:uLnTx/>
                <a:uFillTx/>
                <a:latin typeface="Public Sans SemiBold" pitchFamily="2" charset="77"/>
                <a:ea typeface="+mn-ea"/>
                <a:cs typeface="+mn-cs"/>
              </a:rPr>
              <a:t>Very High Risk: Significant or irreversible consequences</a:t>
            </a:r>
          </a:p>
        </p:txBody>
      </p:sp>
    </p:spTree>
    <p:extLst>
      <p:ext uri="{BB962C8B-B14F-4D97-AF65-F5344CB8AC3E}">
        <p14:creationId xmlns:p14="http://schemas.microsoft.com/office/powerpoint/2010/main" val="4264733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B71211-A945-7646-EDC8-89CAFFE8E84E}"/>
              </a:ext>
            </a:extLst>
          </p:cNvPr>
          <p:cNvSpPr/>
          <p:nvPr/>
        </p:nvSpPr>
        <p:spPr>
          <a:xfrm>
            <a:off x="5182" y="0"/>
            <a:ext cx="1083788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26" name="Rectangle 25">
            <a:extLst>
              <a:ext uri="{FF2B5EF4-FFF2-40B4-BE49-F238E27FC236}">
                <a16:creationId xmlns:a16="http://schemas.microsoft.com/office/drawing/2014/main" id="{A0F14A77-EC08-460D-D046-CF94E3AF9F9D}"/>
              </a:ext>
            </a:extLst>
          </p:cNvPr>
          <p:cNvSpPr/>
          <p:nvPr/>
        </p:nvSpPr>
        <p:spPr>
          <a:xfrm>
            <a:off x="4020926" y="4466532"/>
            <a:ext cx="1667168" cy="1219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20" name="Text Placeholder 19">
            <a:extLst>
              <a:ext uri="{FF2B5EF4-FFF2-40B4-BE49-F238E27FC236}">
                <a16:creationId xmlns:a16="http://schemas.microsoft.com/office/drawing/2014/main" id="{5FD7D616-1947-4553-A8E8-89C29E590E89}"/>
              </a:ext>
            </a:extLst>
          </p:cNvPr>
          <p:cNvSpPr>
            <a:spLocks noGrp="1"/>
          </p:cNvSpPr>
          <p:nvPr>
            <p:ph type="body" sz="quarter" idx="15"/>
          </p:nvPr>
        </p:nvSpPr>
        <p:spPr>
          <a:xfrm>
            <a:off x="361870" y="359999"/>
            <a:ext cx="8280000" cy="684000"/>
          </a:xfrm>
        </p:spPr>
        <p:txBody>
          <a:bodyPr/>
          <a:lstStyle/>
          <a:p>
            <a:r>
              <a:rPr lang="en-AU">
                <a:solidFill>
                  <a:schemeClr val="bg2">
                    <a:lumMod val="90000"/>
                  </a:schemeClr>
                </a:solidFill>
              </a:rPr>
              <a:t>The NSW AI Assessment Framework</a:t>
            </a:r>
          </a:p>
        </p:txBody>
      </p:sp>
      <p:sp>
        <p:nvSpPr>
          <p:cNvPr id="17" name="Title 16">
            <a:extLst>
              <a:ext uri="{FF2B5EF4-FFF2-40B4-BE49-F238E27FC236}">
                <a16:creationId xmlns:a16="http://schemas.microsoft.com/office/drawing/2014/main" id="{50245751-FABD-D891-F27A-E40EF25AF00C}"/>
              </a:ext>
            </a:extLst>
          </p:cNvPr>
          <p:cNvSpPr>
            <a:spLocks noGrp="1"/>
          </p:cNvSpPr>
          <p:nvPr>
            <p:ph type="ctrTitle"/>
          </p:nvPr>
        </p:nvSpPr>
        <p:spPr>
          <a:xfrm>
            <a:off x="2633161" y="1419178"/>
            <a:ext cx="4508879" cy="1257300"/>
          </a:xfrm>
        </p:spPr>
        <p:txBody>
          <a:bodyPr/>
          <a:lstStyle/>
          <a:p>
            <a:r>
              <a:rPr lang="en-AU" sz="4000">
                <a:solidFill>
                  <a:schemeClr val="bg1"/>
                </a:solidFill>
              </a:rPr>
              <a:t>Self-assessment </a:t>
            </a:r>
            <a:br>
              <a:rPr lang="en-AU" sz="4000">
                <a:solidFill>
                  <a:schemeClr val="bg1"/>
                </a:solidFill>
              </a:rPr>
            </a:br>
            <a:r>
              <a:rPr lang="en-AU" sz="4000">
                <a:solidFill>
                  <a:schemeClr val="bg1"/>
                </a:solidFill>
              </a:rPr>
              <a:t>&amp; risk summary</a:t>
            </a:r>
          </a:p>
        </p:txBody>
      </p:sp>
      <p:sp>
        <p:nvSpPr>
          <p:cNvPr id="19" name="Text Placeholder 18">
            <a:extLst>
              <a:ext uri="{FF2B5EF4-FFF2-40B4-BE49-F238E27FC236}">
                <a16:creationId xmlns:a16="http://schemas.microsoft.com/office/drawing/2014/main" id="{ABA6D1B8-6C80-D8AD-B918-154AB8EDECA9}"/>
              </a:ext>
            </a:extLst>
          </p:cNvPr>
          <p:cNvSpPr>
            <a:spLocks noGrp="1"/>
          </p:cNvSpPr>
          <p:nvPr>
            <p:ph type="body" sz="quarter" idx="11"/>
          </p:nvPr>
        </p:nvSpPr>
        <p:spPr>
          <a:xfrm>
            <a:off x="978662" y="1457277"/>
            <a:ext cx="1739138" cy="2067523"/>
          </a:xfrm>
        </p:spPr>
        <p:txBody>
          <a:bodyPr/>
          <a:lstStyle/>
          <a:p>
            <a:r>
              <a:rPr lang="en-AU">
                <a:solidFill>
                  <a:schemeClr val="bg1"/>
                </a:solidFill>
                <a:latin typeface="Public Sans ExtraLight" pitchFamily="2" charset="77"/>
              </a:rPr>
              <a:t>3</a:t>
            </a:r>
          </a:p>
        </p:txBody>
      </p:sp>
      <p:cxnSp>
        <p:nvCxnSpPr>
          <p:cNvPr id="9" name="Straight Connector 8">
            <a:extLst>
              <a:ext uri="{FF2B5EF4-FFF2-40B4-BE49-F238E27FC236}">
                <a16:creationId xmlns:a16="http://schemas.microsoft.com/office/drawing/2014/main" id="{DA87C036-4759-84EE-AA36-4B1267C7572D}"/>
              </a:ext>
            </a:extLst>
          </p:cNvPr>
          <p:cNvCxnSpPr>
            <a:cxnSpLocks/>
          </p:cNvCxnSpPr>
          <p:nvPr/>
        </p:nvCxnSpPr>
        <p:spPr>
          <a:xfrm>
            <a:off x="698500" y="4466532"/>
            <a:ext cx="665279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7DE2AD5-9BF1-2916-FC0A-151C019F0684}"/>
              </a:ext>
            </a:extLst>
          </p:cNvPr>
          <p:cNvCxnSpPr>
            <a:cxnSpLocks/>
          </p:cNvCxnSpPr>
          <p:nvPr/>
        </p:nvCxnSpPr>
        <p:spPr>
          <a:xfrm>
            <a:off x="2361698" y="4466532"/>
            <a:ext cx="0" cy="1219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78124C0-4B01-884A-D0D1-A6D269BCD6D1}"/>
              </a:ext>
            </a:extLst>
          </p:cNvPr>
          <p:cNvCxnSpPr>
            <a:cxnSpLocks/>
          </p:cNvCxnSpPr>
          <p:nvPr/>
        </p:nvCxnSpPr>
        <p:spPr>
          <a:xfrm>
            <a:off x="4024896" y="4466532"/>
            <a:ext cx="0" cy="1219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3D8D937-9A1E-96DA-71A9-6FC93A1B73F7}"/>
              </a:ext>
            </a:extLst>
          </p:cNvPr>
          <p:cNvCxnSpPr>
            <a:cxnSpLocks/>
          </p:cNvCxnSpPr>
          <p:nvPr/>
        </p:nvCxnSpPr>
        <p:spPr>
          <a:xfrm>
            <a:off x="5688094" y="4466532"/>
            <a:ext cx="0" cy="1219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itle 16">
            <a:extLst>
              <a:ext uri="{FF2B5EF4-FFF2-40B4-BE49-F238E27FC236}">
                <a16:creationId xmlns:a16="http://schemas.microsoft.com/office/drawing/2014/main" id="{24D69F9C-460C-BFD9-CD82-A287759EC4BA}"/>
              </a:ext>
            </a:extLst>
          </p:cNvPr>
          <p:cNvSpPr txBox="1">
            <a:spLocks/>
          </p:cNvSpPr>
          <p:nvPr/>
        </p:nvSpPr>
        <p:spPr>
          <a:xfrm>
            <a:off x="2832862" y="4646910"/>
            <a:ext cx="1027938" cy="1038816"/>
          </a:xfrm>
          <a:prstGeom prst="rect">
            <a:avLst/>
          </a:prstGeom>
          <a:ln>
            <a:noFill/>
          </a:ln>
        </p:spPr>
        <p:txBody>
          <a:bodyPr vert="horz" lIns="0" tIns="0" rIns="0" bIns="0" rtlCol="0" anchor="t">
            <a:noAutofit/>
          </a:bodyPr>
          <a:lstStyle>
            <a:lvl1pPr algn="l" defTabSz="914377" rtl="0" eaLnBrk="1" latinLnBrk="0" hangingPunct="1">
              <a:lnSpc>
                <a:spcPct val="90000"/>
              </a:lnSpc>
              <a:spcBef>
                <a:spcPct val="0"/>
              </a:spcBef>
              <a:buNone/>
              <a:defRPr sz="4800" kern="1200">
                <a:solidFill>
                  <a:schemeClr val="accent1"/>
                </a:solidFill>
                <a:latin typeface="+mj-lt"/>
                <a:ea typeface="+mj-ea"/>
                <a:cs typeface="+mj-cs"/>
              </a:defRPr>
            </a:lvl1pPr>
          </a:lstStyle>
          <a:p>
            <a:pPr>
              <a:defRPr/>
            </a:pPr>
            <a:r>
              <a:rPr lang="en-AU" sz="1200" b="1">
                <a:solidFill>
                  <a:schemeClr val="accent4"/>
                </a:solidFill>
                <a:latin typeface="Public Sans SemiBold" pitchFamily="2" charset="77"/>
              </a:rPr>
              <a:t>Self-assessment readiness</a:t>
            </a:r>
          </a:p>
        </p:txBody>
      </p:sp>
      <p:sp>
        <p:nvSpPr>
          <p:cNvPr id="16" name="Text Placeholder 18">
            <a:extLst>
              <a:ext uri="{FF2B5EF4-FFF2-40B4-BE49-F238E27FC236}">
                <a16:creationId xmlns:a16="http://schemas.microsoft.com/office/drawing/2014/main" id="{CB523E91-702E-5A64-E56D-4360FFD05664}"/>
              </a:ext>
            </a:extLst>
          </p:cNvPr>
          <p:cNvSpPr txBox="1">
            <a:spLocks/>
          </p:cNvSpPr>
          <p:nvPr/>
        </p:nvSpPr>
        <p:spPr>
          <a:xfrm>
            <a:off x="2528062" y="4672310"/>
            <a:ext cx="385416" cy="619722"/>
          </a:xfrm>
          <a:prstGeom prst="rect">
            <a:avLst/>
          </a:prstGeom>
        </p:spPr>
        <p:txBody>
          <a:bodyPr vert="horz" lIns="0" tIns="0" rIns="0" bIns="0" rtlCol="0" anchor="t">
            <a:noAutofit/>
          </a:bodyPr>
          <a:lstStyle>
            <a:lvl1pPr marL="0" indent="0" algn="l" defTabSz="914377" rtl="0" eaLnBrk="1" latinLnBrk="0" hangingPunct="1">
              <a:lnSpc>
                <a:spcPct val="80000"/>
              </a:lnSpc>
              <a:spcBef>
                <a:spcPts val="0"/>
              </a:spcBef>
              <a:spcAft>
                <a:spcPts val="0"/>
              </a:spcAft>
              <a:buFont typeface="Arial" panose="020B0604020202020204" pitchFamily="34" charset="0"/>
              <a:buNone/>
              <a:defRPr sz="19000" b="0" kern="1200">
                <a:solidFill>
                  <a:schemeClr val="accent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bg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bg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bg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bg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80000"/>
              </a:lnSpc>
              <a:spcBef>
                <a:spcPts val="0"/>
              </a:spcBef>
              <a:spcAft>
                <a:spcPts val="0"/>
              </a:spcAft>
              <a:buClrTx/>
              <a:buSzTx/>
              <a:buFont typeface="Arial" panose="020B0604020202020204" pitchFamily="34" charset="0"/>
              <a:buNone/>
              <a:tabLst/>
              <a:defRPr/>
            </a:pPr>
            <a:r>
              <a:rPr kumimoji="0" lang="en-AU" sz="3000" b="0" i="0" u="none" strike="noStrike" kern="1200" cap="none" spc="0" normalizeH="0" baseline="0" noProof="0">
                <a:ln>
                  <a:noFill/>
                </a:ln>
                <a:solidFill>
                  <a:schemeClr val="bg1"/>
                </a:solidFill>
                <a:effectLst/>
                <a:uLnTx/>
                <a:uFillTx/>
                <a:latin typeface="Public Sans ExtraLight" pitchFamily="2" charset="77"/>
                <a:ea typeface="+mn-ea"/>
                <a:cs typeface="+mn-cs"/>
              </a:rPr>
              <a:t>2</a:t>
            </a:r>
          </a:p>
        </p:txBody>
      </p:sp>
      <p:sp>
        <p:nvSpPr>
          <p:cNvPr id="18" name="Title 16">
            <a:extLst>
              <a:ext uri="{FF2B5EF4-FFF2-40B4-BE49-F238E27FC236}">
                <a16:creationId xmlns:a16="http://schemas.microsoft.com/office/drawing/2014/main" id="{48C86D05-97D9-741C-6F4E-4F66D4D31D94}"/>
              </a:ext>
            </a:extLst>
          </p:cNvPr>
          <p:cNvSpPr txBox="1">
            <a:spLocks/>
          </p:cNvSpPr>
          <p:nvPr/>
        </p:nvSpPr>
        <p:spPr>
          <a:xfrm>
            <a:off x="4496562" y="4646910"/>
            <a:ext cx="1027938" cy="1038816"/>
          </a:xfrm>
          <a:prstGeom prst="rect">
            <a:avLst/>
          </a:prstGeom>
          <a:ln>
            <a:noFill/>
          </a:ln>
        </p:spPr>
        <p:txBody>
          <a:bodyPr vert="horz" lIns="0" tIns="0" rIns="0" bIns="0" rtlCol="0" anchor="t">
            <a:noAutofit/>
          </a:bodyPr>
          <a:lstStyle>
            <a:lvl1pPr algn="l" defTabSz="914377" rtl="0" eaLnBrk="1" latinLnBrk="0" hangingPunct="1">
              <a:lnSpc>
                <a:spcPct val="90000"/>
              </a:lnSpc>
              <a:spcBef>
                <a:spcPct val="0"/>
              </a:spcBef>
              <a:buNone/>
              <a:defRPr sz="4800" kern="1200">
                <a:solidFill>
                  <a:schemeClr val="accent1"/>
                </a:solidFill>
                <a:latin typeface="+mj-lt"/>
                <a:ea typeface="+mj-ea"/>
                <a:cs typeface="+mj-cs"/>
              </a:defRPr>
            </a:lvl1pPr>
          </a:lstStyle>
          <a:p>
            <a:pPr marL="0" marR="0" lvl="0" indent="0" algn="l" defTabSz="914377" rtl="0" eaLnBrk="1" fontAlgn="auto" latinLnBrk="0" hangingPunct="1">
              <a:lnSpc>
                <a:spcPct val="90000"/>
              </a:lnSpc>
              <a:spcBef>
                <a:spcPct val="0"/>
              </a:spcBef>
              <a:spcAft>
                <a:spcPts val="0"/>
              </a:spcAft>
              <a:buClrTx/>
              <a:buSzTx/>
              <a:buFontTx/>
              <a:buNone/>
              <a:tabLst/>
              <a:defRPr/>
            </a:pPr>
            <a:r>
              <a:rPr kumimoji="0" lang="en-AU" sz="1200" b="1" i="0" u="none" strike="noStrike" kern="1200" cap="none" spc="0" normalizeH="0" baseline="0" noProof="0">
                <a:ln>
                  <a:noFill/>
                </a:ln>
                <a:solidFill>
                  <a:schemeClr val="accent2"/>
                </a:solidFill>
                <a:effectLst/>
                <a:uLnTx/>
                <a:uFillTx/>
                <a:latin typeface="Public Sans SemiBold" pitchFamily="2" charset="77"/>
                <a:ea typeface="+mj-ea"/>
                <a:cs typeface="+mj-cs"/>
              </a:rPr>
              <a:t>Self-assessment &amp; risk summary</a:t>
            </a:r>
          </a:p>
        </p:txBody>
      </p:sp>
      <p:sp>
        <p:nvSpPr>
          <p:cNvPr id="21" name="Text Placeholder 18">
            <a:extLst>
              <a:ext uri="{FF2B5EF4-FFF2-40B4-BE49-F238E27FC236}">
                <a16:creationId xmlns:a16="http://schemas.microsoft.com/office/drawing/2014/main" id="{4E1D262C-138B-F0CB-65B3-C50F67D89D24}"/>
              </a:ext>
            </a:extLst>
          </p:cNvPr>
          <p:cNvSpPr txBox="1">
            <a:spLocks/>
          </p:cNvSpPr>
          <p:nvPr/>
        </p:nvSpPr>
        <p:spPr>
          <a:xfrm>
            <a:off x="4191762" y="4672310"/>
            <a:ext cx="385416" cy="619722"/>
          </a:xfrm>
          <a:prstGeom prst="rect">
            <a:avLst/>
          </a:prstGeom>
        </p:spPr>
        <p:txBody>
          <a:bodyPr vert="horz" lIns="0" tIns="0" rIns="0" bIns="0" rtlCol="0" anchor="t">
            <a:noAutofit/>
          </a:bodyPr>
          <a:lstStyle>
            <a:lvl1pPr marL="0" indent="0" algn="l" defTabSz="914377" rtl="0" eaLnBrk="1" latinLnBrk="0" hangingPunct="1">
              <a:lnSpc>
                <a:spcPct val="80000"/>
              </a:lnSpc>
              <a:spcBef>
                <a:spcPts val="0"/>
              </a:spcBef>
              <a:spcAft>
                <a:spcPts val="0"/>
              </a:spcAft>
              <a:buFont typeface="Arial" panose="020B0604020202020204" pitchFamily="34" charset="0"/>
              <a:buNone/>
              <a:defRPr sz="19000" b="0" kern="1200">
                <a:solidFill>
                  <a:schemeClr val="accent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bg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bg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bg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bg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80000"/>
              </a:lnSpc>
              <a:spcBef>
                <a:spcPts val="0"/>
              </a:spcBef>
              <a:spcAft>
                <a:spcPts val="0"/>
              </a:spcAft>
              <a:buClrTx/>
              <a:buSzTx/>
              <a:buFont typeface="Arial" panose="020B0604020202020204" pitchFamily="34" charset="0"/>
              <a:buNone/>
              <a:tabLst/>
              <a:defRPr/>
            </a:pPr>
            <a:r>
              <a:rPr kumimoji="0" lang="en-AU" sz="3000" b="0" i="0" u="none" strike="noStrike" kern="1200" cap="none" spc="0" normalizeH="0" baseline="0" noProof="0">
                <a:ln>
                  <a:noFill/>
                </a:ln>
                <a:solidFill>
                  <a:schemeClr val="accent2"/>
                </a:solidFill>
                <a:effectLst/>
                <a:uLnTx/>
                <a:uFillTx/>
                <a:latin typeface="Public Sans ExtraLight" pitchFamily="2" charset="77"/>
                <a:ea typeface="+mn-ea"/>
                <a:cs typeface="+mn-cs"/>
              </a:rPr>
              <a:t>3</a:t>
            </a:r>
          </a:p>
        </p:txBody>
      </p:sp>
      <p:sp>
        <p:nvSpPr>
          <p:cNvPr id="22" name="Title 16">
            <a:extLst>
              <a:ext uri="{FF2B5EF4-FFF2-40B4-BE49-F238E27FC236}">
                <a16:creationId xmlns:a16="http://schemas.microsoft.com/office/drawing/2014/main" id="{0271D183-3DBB-262C-66DD-5F007279995F}"/>
              </a:ext>
            </a:extLst>
          </p:cNvPr>
          <p:cNvSpPr txBox="1">
            <a:spLocks/>
          </p:cNvSpPr>
          <p:nvPr/>
        </p:nvSpPr>
        <p:spPr>
          <a:xfrm>
            <a:off x="6160262" y="4646910"/>
            <a:ext cx="1027938" cy="1038816"/>
          </a:xfrm>
          <a:prstGeom prst="rect">
            <a:avLst/>
          </a:prstGeom>
          <a:ln>
            <a:noFill/>
          </a:ln>
        </p:spPr>
        <p:txBody>
          <a:bodyPr vert="horz" lIns="0" tIns="0" rIns="0" bIns="0" rtlCol="0" anchor="t">
            <a:noAutofit/>
          </a:bodyPr>
          <a:lstStyle>
            <a:lvl1pPr algn="l" defTabSz="914377" rtl="0" eaLnBrk="1" latinLnBrk="0" hangingPunct="1">
              <a:lnSpc>
                <a:spcPct val="90000"/>
              </a:lnSpc>
              <a:spcBef>
                <a:spcPct val="0"/>
              </a:spcBef>
              <a:buNone/>
              <a:defRPr sz="4800" kern="1200">
                <a:solidFill>
                  <a:schemeClr val="accent1"/>
                </a:solidFill>
                <a:latin typeface="+mj-lt"/>
                <a:ea typeface="+mj-ea"/>
                <a:cs typeface="+mj-cs"/>
              </a:defRPr>
            </a:lvl1pPr>
          </a:lstStyle>
          <a:p>
            <a:pPr marL="0" marR="0" lvl="0" indent="0" algn="l" defTabSz="914377" rtl="0" eaLnBrk="1" fontAlgn="auto" latinLnBrk="0" hangingPunct="1">
              <a:lnSpc>
                <a:spcPct val="90000"/>
              </a:lnSpc>
              <a:spcBef>
                <a:spcPct val="0"/>
              </a:spcBef>
              <a:spcAft>
                <a:spcPts val="0"/>
              </a:spcAft>
              <a:buClrTx/>
              <a:buSzTx/>
              <a:buFontTx/>
              <a:buNone/>
              <a:tabLst/>
              <a:defRPr/>
            </a:pPr>
            <a:r>
              <a:rPr kumimoji="0" lang="en-AU" sz="1200" b="1" i="0" u="none" strike="noStrike" kern="1200" cap="none" spc="0" normalizeH="0" baseline="0" noProof="0">
                <a:ln>
                  <a:noFill/>
                </a:ln>
                <a:solidFill>
                  <a:schemeClr val="accent4"/>
                </a:solidFill>
                <a:effectLst/>
                <a:uLnTx/>
                <a:uFillTx/>
                <a:latin typeface="Public Sans SemiBold" pitchFamily="2" charset="77"/>
                <a:ea typeface="+mj-ea"/>
                <a:cs typeface="+mj-cs"/>
              </a:rPr>
              <a:t>Self-assessment mitigation &amp; next steps</a:t>
            </a:r>
          </a:p>
        </p:txBody>
      </p:sp>
      <p:sp>
        <p:nvSpPr>
          <p:cNvPr id="23" name="Text Placeholder 18">
            <a:extLst>
              <a:ext uri="{FF2B5EF4-FFF2-40B4-BE49-F238E27FC236}">
                <a16:creationId xmlns:a16="http://schemas.microsoft.com/office/drawing/2014/main" id="{FD5F18EB-C9B1-542A-ECAA-73295A4B9B9C}"/>
              </a:ext>
            </a:extLst>
          </p:cNvPr>
          <p:cNvSpPr txBox="1">
            <a:spLocks/>
          </p:cNvSpPr>
          <p:nvPr/>
        </p:nvSpPr>
        <p:spPr>
          <a:xfrm>
            <a:off x="5855462" y="4672310"/>
            <a:ext cx="385416" cy="619722"/>
          </a:xfrm>
          <a:prstGeom prst="rect">
            <a:avLst/>
          </a:prstGeom>
        </p:spPr>
        <p:txBody>
          <a:bodyPr vert="horz" lIns="0" tIns="0" rIns="0" bIns="0" rtlCol="0" anchor="t">
            <a:noAutofit/>
          </a:bodyPr>
          <a:lstStyle>
            <a:lvl1pPr marL="0" indent="0" algn="l" defTabSz="914377" rtl="0" eaLnBrk="1" latinLnBrk="0" hangingPunct="1">
              <a:lnSpc>
                <a:spcPct val="80000"/>
              </a:lnSpc>
              <a:spcBef>
                <a:spcPts val="0"/>
              </a:spcBef>
              <a:spcAft>
                <a:spcPts val="0"/>
              </a:spcAft>
              <a:buFont typeface="Arial" panose="020B0604020202020204" pitchFamily="34" charset="0"/>
              <a:buNone/>
              <a:defRPr sz="19000" b="0" kern="1200">
                <a:solidFill>
                  <a:schemeClr val="accent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bg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bg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bg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bg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80000"/>
              </a:lnSpc>
              <a:spcBef>
                <a:spcPts val="0"/>
              </a:spcBef>
              <a:spcAft>
                <a:spcPts val="0"/>
              </a:spcAft>
              <a:buClrTx/>
              <a:buSzTx/>
              <a:buFont typeface="Arial" panose="020B0604020202020204" pitchFamily="34" charset="0"/>
              <a:buNone/>
              <a:tabLst/>
              <a:defRPr/>
            </a:pPr>
            <a:r>
              <a:rPr kumimoji="0" lang="en-AU" sz="3000" b="0" i="0" u="none" strike="noStrike" kern="1200" cap="none" spc="0" normalizeH="0" baseline="0" noProof="0">
                <a:ln>
                  <a:noFill/>
                </a:ln>
                <a:solidFill>
                  <a:srgbClr val="FFFFFF"/>
                </a:solidFill>
                <a:effectLst/>
                <a:uLnTx/>
                <a:uFillTx/>
                <a:latin typeface="Public Sans ExtraLight" pitchFamily="2" charset="77"/>
                <a:ea typeface="+mn-ea"/>
                <a:cs typeface="+mn-cs"/>
              </a:rPr>
              <a:t>4</a:t>
            </a:r>
          </a:p>
        </p:txBody>
      </p:sp>
      <p:sp>
        <p:nvSpPr>
          <p:cNvPr id="24" name="Title 16">
            <a:extLst>
              <a:ext uri="{FF2B5EF4-FFF2-40B4-BE49-F238E27FC236}">
                <a16:creationId xmlns:a16="http://schemas.microsoft.com/office/drawing/2014/main" id="{5A763C0D-29F9-BA7B-4923-052AC04D92A1}"/>
              </a:ext>
            </a:extLst>
          </p:cNvPr>
          <p:cNvSpPr txBox="1">
            <a:spLocks/>
          </p:cNvSpPr>
          <p:nvPr/>
        </p:nvSpPr>
        <p:spPr>
          <a:xfrm>
            <a:off x="1169162" y="4646910"/>
            <a:ext cx="1027938" cy="1038816"/>
          </a:xfrm>
          <a:prstGeom prst="rect">
            <a:avLst/>
          </a:prstGeom>
          <a:ln>
            <a:noFill/>
          </a:ln>
        </p:spPr>
        <p:txBody>
          <a:bodyPr vert="horz" lIns="0" tIns="0" rIns="0" bIns="0" rtlCol="0" anchor="t">
            <a:noAutofit/>
          </a:bodyPr>
          <a:lstStyle>
            <a:lvl1pPr algn="l" defTabSz="914377" rtl="0" eaLnBrk="1" latinLnBrk="0" hangingPunct="1">
              <a:lnSpc>
                <a:spcPct val="90000"/>
              </a:lnSpc>
              <a:spcBef>
                <a:spcPct val="0"/>
              </a:spcBef>
              <a:buNone/>
              <a:defRPr sz="4800" kern="1200">
                <a:solidFill>
                  <a:schemeClr val="accent1"/>
                </a:solidFill>
                <a:latin typeface="+mj-lt"/>
                <a:ea typeface="+mj-ea"/>
                <a:cs typeface="+mj-cs"/>
              </a:defRPr>
            </a:lvl1pPr>
          </a:lstStyle>
          <a:p>
            <a:pPr marL="0" marR="0" lvl="0" indent="0" algn="l" defTabSz="914377" rtl="0" eaLnBrk="1" fontAlgn="auto" latinLnBrk="0" hangingPunct="1">
              <a:lnSpc>
                <a:spcPct val="90000"/>
              </a:lnSpc>
              <a:spcBef>
                <a:spcPct val="0"/>
              </a:spcBef>
              <a:spcAft>
                <a:spcPts val="0"/>
              </a:spcAft>
              <a:buClrTx/>
              <a:buSzTx/>
              <a:buFontTx/>
              <a:buNone/>
              <a:tabLst/>
              <a:defRPr/>
            </a:pPr>
            <a:r>
              <a:rPr kumimoji="0" lang="en-AU" sz="1200" b="1" i="0" u="none" strike="noStrike" kern="1200" cap="none" spc="0" normalizeH="0" baseline="0" noProof="0">
                <a:ln>
                  <a:noFill/>
                </a:ln>
                <a:solidFill>
                  <a:schemeClr val="accent4"/>
                </a:solidFill>
                <a:effectLst/>
                <a:uLnTx/>
                <a:uFillTx/>
                <a:latin typeface="Public Sans SemiBold" pitchFamily="2" charset="77"/>
                <a:ea typeface="+mj-ea"/>
                <a:cs typeface="+mj-cs"/>
              </a:rPr>
              <a:t>Scope of applying the framework</a:t>
            </a:r>
          </a:p>
        </p:txBody>
      </p:sp>
      <p:sp>
        <p:nvSpPr>
          <p:cNvPr id="25" name="Text Placeholder 18">
            <a:extLst>
              <a:ext uri="{FF2B5EF4-FFF2-40B4-BE49-F238E27FC236}">
                <a16:creationId xmlns:a16="http://schemas.microsoft.com/office/drawing/2014/main" id="{0FFA5764-A232-E7D8-FEB2-2DAB03D79B8D}"/>
              </a:ext>
            </a:extLst>
          </p:cNvPr>
          <p:cNvSpPr txBox="1">
            <a:spLocks/>
          </p:cNvSpPr>
          <p:nvPr/>
        </p:nvSpPr>
        <p:spPr>
          <a:xfrm>
            <a:off x="864362" y="4672310"/>
            <a:ext cx="385416" cy="619722"/>
          </a:xfrm>
          <a:prstGeom prst="rect">
            <a:avLst/>
          </a:prstGeom>
        </p:spPr>
        <p:txBody>
          <a:bodyPr vert="horz" lIns="0" tIns="0" rIns="0" bIns="0" rtlCol="0" anchor="t">
            <a:noAutofit/>
          </a:bodyPr>
          <a:lstStyle>
            <a:lvl1pPr marL="0" indent="0" algn="l" defTabSz="914377" rtl="0" eaLnBrk="1" latinLnBrk="0" hangingPunct="1">
              <a:lnSpc>
                <a:spcPct val="80000"/>
              </a:lnSpc>
              <a:spcBef>
                <a:spcPts val="0"/>
              </a:spcBef>
              <a:spcAft>
                <a:spcPts val="0"/>
              </a:spcAft>
              <a:buFont typeface="Arial" panose="020B0604020202020204" pitchFamily="34" charset="0"/>
              <a:buNone/>
              <a:defRPr sz="19000" b="0" kern="1200">
                <a:solidFill>
                  <a:schemeClr val="accent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bg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bg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bg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bg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80000"/>
              </a:lnSpc>
              <a:spcBef>
                <a:spcPts val="0"/>
              </a:spcBef>
              <a:spcAft>
                <a:spcPts val="0"/>
              </a:spcAft>
              <a:buClrTx/>
              <a:buSzTx/>
              <a:buFont typeface="Arial" panose="020B0604020202020204" pitchFamily="34" charset="0"/>
              <a:buNone/>
              <a:tabLst/>
              <a:defRPr/>
            </a:pPr>
            <a:r>
              <a:rPr kumimoji="0" lang="en-AU" sz="3000" b="0" i="0" u="none" strike="noStrike" kern="1200" cap="none" spc="0" normalizeH="0" baseline="0" noProof="0">
                <a:ln>
                  <a:noFill/>
                </a:ln>
                <a:solidFill>
                  <a:srgbClr val="FFFFFF"/>
                </a:solidFill>
                <a:effectLst/>
                <a:uLnTx/>
                <a:uFillTx/>
                <a:latin typeface="Public Sans ExtraLight" pitchFamily="2" charset="77"/>
                <a:ea typeface="+mn-ea"/>
                <a:cs typeface="+mn-cs"/>
              </a:rPr>
              <a:t>1</a:t>
            </a:r>
          </a:p>
        </p:txBody>
      </p:sp>
      <p:sp>
        <p:nvSpPr>
          <p:cNvPr id="29" name="Title 16">
            <a:extLst>
              <a:ext uri="{FF2B5EF4-FFF2-40B4-BE49-F238E27FC236}">
                <a16:creationId xmlns:a16="http://schemas.microsoft.com/office/drawing/2014/main" id="{75335911-F3EE-1CD6-AF34-C7E039F66B69}"/>
              </a:ext>
            </a:extLst>
          </p:cNvPr>
          <p:cNvSpPr txBox="1">
            <a:spLocks/>
          </p:cNvSpPr>
          <p:nvPr/>
        </p:nvSpPr>
        <p:spPr>
          <a:xfrm>
            <a:off x="2633162" y="2614930"/>
            <a:ext cx="3807390" cy="1058365"/>
          </a:xfrm>
          <a:prstGeom prst="rect">
            <a:avLst/>
          </a:prstGeom>
          <a:ln>
            <a:noFill/>
          </a:ln>
        </p:spPr>
        <p:txBody>
          <a:bodyPr vert="horz" lIns="0" tIns="0" rIns="0" bIns="0" rtlCol="0" anchor="t">
            <a:noAutofit/>
          </a:bodyPr>
          <a:lstStyle>
            <a:lvl1pPr algn="l" defTabSz="914377" rtl="0" eaLnBrk="1" latinLnBrk="0" hangingPunct="1">
              <a:lnSpc>
                <a:spcPct val="90000"/>
              </a:lnSpc>
              <a:spcBef>
                <a:spcPct val="0"/>
              </a:spcBef>
              <a:buNone/>
              <a:defRPr sz="4800" kern="1200">
                <a:solidFill>
                  <a:schemeClr val="accent1"/>
                </a:solidFill>
                <a:latin typeface="+mj-lt"/>
                <a:ea typeface="+mj-ea"/>
                <a:cs typeface="+mj-cs"/>
              </a:defRPr>
            </a:lvl1pPr>
          </a:lstStyle>
          <a:p>
            <a:pPr marL="0" marR="0" lvl="0" indent="0" algn="l" defTabSz="914377" rtl="0" eaLnBrk="1" fontAlgn="auto" latinLnBrk="0" hangingPunct="1">
              <a:lnSpc>
                <a:spcPct val="100000"/>
              </a:lnSpc>
              <a:spcBef>
                <a:spcPct val="0"/>
              </a:spcBef>
              <a:spcAft>
                <a:spcPts val="0"/>
              </a:spcAft>
              <a:buClrTx/>
              <a:buSzTx/>
              <a:buFontTx/>
              <a:buNone/>
              <a:tabLst/>
              <a:defRPr/>
            </a:pPr>
            <a:r>
              <a:rPr kumimoji="0" lang="en-AU" sz="1400" b="0" i="0" u="none" strike="noStrike" kern="1200" cap="none" spc="0" normalizeH="0" baseline="0" noProof="0">
                <a:ln>
                  <a:noFill/>
                </a:ln>
                <a:solidFill>
                  <a:srgbClr val="FFFFFF"/>
                </a:solidFill>
                <a:effectLst/>
                <a:uLnTx/>
                <a:uFillTx/>
                <a:latin typeface="Public Sans Light"/>
                <a:ea typeface="+mj-ea"/>
                <a:cs typeface="+mj-cs"/>
              </a:rPr>
              <a:t>Complete the self-assessment and review the summary.</a:t>
            </a:r>
          </a:p>
        </p:txBody>
      </p:sp>
      <p:cxnSp>
        <p:nvCxnSpPr>
          <p:cNvPr id="4" name="Straight Connector 3">
            <a:extLst>
              <a:ext uri="{FF2B5EF4-FFF2-40B4-BE49-F238E27FC236}">
                <a16:creationId xmlns:a16="http://schemas.microsoft.com/office/drawing/2014/main" id="{D87B0F76-E6E9-5741-B850-3E515CD52667}"/>
              </a:ext>
            </a:extLst>
          </p:cNvPr>
          <p:cNvCxnSpPr>
            <a:cxnSpLocks/>
          </p:cNvCxnSpPr>
          <p:nvPr/>
        </p:nvCxnSpPr>
        <p:spPr>
          <a:xfrm>
            <a:off x="698500" y="1419178"/>
            <a:ext cx="0" cy="42665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C792C0AE-FC35-9B1C-7464-468F724D3930}"/>
              </a:ext>
            </a:extLst>
          </p:cNvPr>
          <p:cNvPicPr>
            <a:picLocks noChangeAspect="1"/>
          </p:cNvPicPr>
          <p:nvPr/>
        </p:nvPicPr>
        <p:blipFill rotWithShape="1">
          <a:blip r:embed="rId2">
            <a:extLst>
              <a:ext uri="{28A0092B-C50C-407E-A947-70E740481C1C}">
                <a14:useLocalDpi xmlns:a14="http://schemas.microsoft.com/office/drawing/2010/main" val="0"/>
              </a:ext>
            </a:extLst>
          </a:blip>
          <a:srcRect l="67829" t="2395" b="2395"/>
          <a:stretch/>
        </p:blipFill>
        <p:spPr>
          <a:xfrm>
            <a:off x="7351294" y="0"/>
            <a:ext cx="3491775" cy="6858000"/>
          </a:xfrm>
          <a:prstGeom prst="rect">
            <a:avLst/>
          </a:prstGeom>
        </p:spPr>
      </p:pic>
    </p:spTree>
    <p:extLst>
      <p:ext uri="{BB962C8B-B14F-4D97-AF65-F5344CB8AC3E}">
        <p14:creationId xmlns:p14="http://schemas.microsoft.com/office/powerpoint/2010/main" val="1867050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Project/System information</a:t>
            </a:r>
          </a:p>
        </p:txBody>
      </p:sp>
      <p:sp>
        <p:nvSpPr>
          <p:cNvPr id="6" name="Content Placeholder 5">
            <a:extLst>
              <a:ext uri="{FF2B5EF4-FFF2-40B4-BE49-F238E27FC236}">
                <a16:creationId xmlns:a16="http://schemas.microsoft.com/office/drawing/2014/main" id="{2C04E033-6585-0D80-CB92-CF3EB202AC9D}"/>
              </a:ext>
            </a:extLst>
          </p:cNvPr>
          <p:cNvSpPr>
            <a:spLocks noGrp="1"/>
          </p:cNvSpPr>
          <p:nvPr>
            <p:ph idx="1"/>
          </p:nvPr>
        </p:nvSpPr>
        <p:spPr>
          <a:xfrm>
            <a:off x="358799" y="1800000"/>
            <a:ext cx="11485199" cy="491938"/>
          </a:xfrm>
        </p:spPr>
        <p:txBody>
          <a:bodyPr numCol="1"/>
          <a:lstStyle/>
          <a:p>
            <a:pPr>
              <a:spcAft>
                <a:spcPts val="1000"/>
              </a:spcAft>
            </a:pPr>
            <a:r>
              <a:rPr lang="en-AU" sz="1100"/>
              <a:t>Collaborate with team members to complete the self-assessment. The time this takes will vary based on the complexity of your AI system. Take your time to record responses in this document. Add pages if needed. Reach out to agency AI experts or NSW AI Review Committee secretariat for assistance at </a:t>
            </a:r>
            <a:r>
              <a:rPr lang="en-AU" sz="1100" err="1"/>
              <a:t>AISecretariat@customerservice.nsw.gov.au</a:t>
            </a:r>
            <a:r>
              <a:rPr lang="en-AU" sz="1100"/>
              <a:t>.</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22</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7" name="Slide Number Placeholder 3">
            <a:extLst>
              <a:ext uri="{FF2B5EF4-FFF2-40B4-BE49-F238E27FC236}">
                <a16:creationId xmlns:a16="http://schemas.microsoft.com/office/drawing/2014/main" id="{13A6F208-0170-4397-CCA2-B4443E3A8100}"/>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Assessment Framework</a:t>
            </a:r>
          </a:p>
        </p:txBody>
      </p:sp>
      <p:graphicFrame>
        <p:nvGraphicFramePr>
          <p:cNvPr id="19" name="Table 18">
            <a:extLst>
              <a:ext uri="{FF2B5EF4-FFF2-40B4-BE49-F238E27FC236}">
                <a16:creationId xmlns:a16="http://schemas.microsoft.com/office/drawing/2014/main" id="{EF7542C2-07C1-539C-63BA-8041B40A1ECE}"/>
              </a:ext>
            </a:extLst>
          </p:cNvPr>
          <p:cNvGraphicFramePr>
            <a:graphicFrameLocks noGrp="1"/>
          </p:cNvGraphicFramePr>
          <p:nvPr>
            <p:extLst>
              <p:ext uri="{D42A27DB-BD31-4B8C-83A1-F6EECF244321}">
                <p14:modId xmlns:p14="http://schemas.microsoft.com/office/powerpoint/2010/main" val="1622939250"/>
              </p:ext>
            </p:extLst>
          </p:nvPr>
        </p:nvGraphicFramePr>
        <p:xfrm>
          <a:off x="358800" y="2281062"/>
          <a:ext cx="11474401" cy="3307080"/>
        </p:xfrm>
        <a:graphic>
          <a:graphicData uri="http://schemas.openxmlformats.org/drawingml/2006/table">
            <a:tbl>
              <a:tblPr>
                <a:tableStyleId>{5C22544A-7EE6-4342-B048-85BDC9FD1C3A}</a:tableStyleId>
              </a:tblPr>
              <a:tblGrid>
                <a:gridCol w="2673158">
                  <a:extLst>
                    <a:ext uri="{9D8B030D-6E8A-4147-A177-3AD203B41FA5}">
                      <a16:colId xmlns:a16="http://schemas.microsoft.com/office/drawing/2014/main" val="3891021121"/>
                    </a:ext>
                  </a:extLst>
                </a:gridCol>
                <a:gridCol w="8801243">
                  <a:extLst>
                    <a:ext uri="{9D8B030D-6E8A-4147-A177-3AD203B41FA5}">
                      <a16:colId xmlns:a16="http://schemas.microsoft.com/office/drawing/2014/main" val="4098005472"/>
                    </a:ext>
                  </a:extLst>
                </a:gridCol>
              </a:tblGrid>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Project name / System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l" defTabSz="914377" rtl="0" eaLnBrk="1" fontAlgn="auto" latinLnBrk="0" hangingPunct="1">
                        <a:lnSpc>
                          <a:spcPct val="100000"/>
                        </a:lnSpc>
                        <a:spcBef>
                          <a:spcPts val="0"/>
                        </a:spcBef>
                        <a:spcAft>
                          <a:spcPts val="400"/>
                        </a:spcAft>
                        <a:buClrTx/>
                        <a:buSzTx/>
                        <a:buFontTx/>
                        <a:buNone/>
                        <a:tabLst/>
                        <a:defRPr/>
                      </a:pPr>
                      <a:r>
                        <a:rPr kumimoji="0" lang="en-AU" sz="1000" b="0" i="0" u="none" strike="noStrike" kern="1200" cap="none" spc="0" normalizeH="0" baseline="0" noProof="0">
                          <a:ln>
                            <a:noFill/>
                          </a:ln>
                          <a:solidFill>
                            <a:schemeClr val="tx1"/>
                          </a:solidFill>
                          <a:effectLst/>
                          <a:uLnTx/>
                          <a:uFillTx/>
                          <a:latin typeface="+mn-lt"/>
                          <a:ea typeface="+mn-ea"/>
                          <a:cs typeface="+mn-cs"/>
                        </a:rPr>
                        <a:t>Enter Project Name / System name</a:t>
                      </a: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2904936"/>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How is/was the system delivered?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l" defTabSz="914377" rtl="0" eaLnBrk="1" fontAlgn="auto" latinLnBrk="0" hangingPunct="1">
                        <a:lnSpc>
                          <a:spcPct val="100000"/>
                        </a:lnSpc>
                        <a:spcBef>
                          <a:spcPts val="0"/>
                        </a:spcBef>
                        <a:spcAft>
                          <a:spcPts val="400"/>
                        </a:spcAft>
                        <a:buClrTx/>
                        <a:buSzTx/>
                        <a:buFontTx/>
                        <a:buNone/>
                        <a:tabLst/>
                        <a:defRPr/>
                      </a:pPr>
                      <a:r>
                        <a:rPr kumimoji="0" lang="en-AU" sz="1000" b="0" i="0" u="none" strike="noStrike" kern="1200" cap="none" spc="0" normalizeH="0" baseline="0" noProof="0">
                          <a:ln>
                            <a:noFill/>
                          </a:ln>
                          <a:solidFill>
                            <a:schemeClr val="tx1"/>
                          </a:solidFill>
                          <a:effectLst/>
                          <a:uLnTx/>
                          <a:uFillTx/>
                          <a:latin typeface="+mn-lt"/>
                          <a:ea typeface="+mn-ea"/>
                          <a:cs typeface="+mn-cs"/>
                        </a:rPr>
                        <a:t>Buy and use, Embed AI or co-train, develop AI or co-train</a:t>
                      </a: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3961856"/>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What is the phase of the system?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l" defTabSz="914377" rtl="0" eaLnBrk="1" fontAlgn="auto" latinLnBrk="0" hangingPunct="1">
                        <a:lnSpc>
                          <a:spcPct val="100000"/>
                        </a:lnSpc>
                        <a:spcBef>
                          <a:spcPts val="0"/>
                        </a:spcBef>
                        <a:spcAft>
                          <a:spcPts val="400"/>
                        </a:spcAft>
                        <a:buClrTx/>
                        <a:buSzTx/>
                        <a:buFontTx/>
                        <a:buNone/>
                        <a:tabLst/>
                        <a:defRPr/>
                      </a:pPr>
                      <a:r>
                        <a:rPr kumimoji="0" lang="en-AU" sz="1000" b="0" i="0" u="none" strike="noStrike" kern="1200" cap="none" spc="0" normalizeH="0" baseline="0" noProof="0">
                          <a:ln>
                            <a:noFill/>
                          </a:ln>
                          <a:solidFill>
                            <a:schemeClr val="tx1"/>
                          </a:solidFill>
                          <a:effectLst/>
                          <a:uLnTx/>
                          <a:uFillTx/>
                          <a:latin typeface="+mn-lt"/>
                          <a:ea typeface="+mn-ea"/>
                          <a:cs typeface="+mn-cs"/>
                        </a:rPr>
                        <a:t>Design and develop, verify &amp; validate through pilot, deploy and evaluate, operate/monitor/maintain, re-evaluate.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279065"/>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Have you defined the responsible officers in the pre-assessment checklist?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l" defTabSz="914377" rtl="0" eaLnBrk="1" fontAlgn="auto" latinLnBrk="0" hangingPunct="1">
                        <a:lnSpc>
                          <a:spcPct val="100000"/>
                        </a:lnSpc>
                        <a:spcBef>
                          <a:spcPts val="0"/>
                        </a:spcBef>
                        <a:spcAft>
                          <a:spcPts val="400"/>
                        </a:spcAft>
                        <a:buClrTx/>
                        <a:buSzTx/>
                        <a:buFontTx/>
                        <a:buNone/>
                        <a:tabLst/>
                        <a:defRPr/>
                      </a:pPr>
                      <a:r>
                        <a:rPr kumimoji="0" lang="en-AU" sz="1000" b="0" i="0" u="none" strike="noStrike" kern="1200" cap="none" spc="0" normalizeH="0" baseline="0" noProof="0">
                          <a:ln>
                            <a:noFill/>
                          </a:ln>
                          <a:solidFill>
                            <a:schemeClr val="tx1"/>
                          </a:solidFill>
                          <a:effectLst/>
                          <a:uLnTx/>
                          <a:uFillTx/>
                          <a:latin typeface="+mn-lt"/>
                          <a:ea typeface="+mn-ea"/>
                          <a:cs typeface="+mn-cs"/>
                        </a:rPr>
                        <a:t>Yes / No</a:t>
                      </a: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9013363"/>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List contributors to self-assessment, excluding responsible officers, with names and roles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l" defTabSz="914377" rtl="0" eaLnBrk="1" fontAlgn="auto" latinLnBrk="0" hangingPunct="1">
                        <a:lnSpc>
                          <a:spcPct val="100000"/>
                        </a:lnSpc>
                        <a:spcBef>
                          <a:spcPts val="0"/>
                        </a:spcBef>
                        <a:spcAft>
                          <a:spcPts val="400"/>
                        </a:spcAft>
                        <a:buClrTx/>
                        <a:buSzTx/>
                        <a:buFontTx/>
                        <a:buNone/>
                        <a:tabLst/>
                        <a:defRPr/>
                      </a:pPr>
                      <a:r>
                        <a:rPr kumimoji="0" lang="en-AU" sz="1000" b="0" i="0" u="none" strike="noStrike" kern="1200" cap="none" spc="0" normalizeH="0" baseline="0" noProof="0">
                          <a:ln>
                            <a:noFill/>
                          </a:ln>
                          <a:solidFill>
                            <a:srgbClr val="22272B"/>
                          </a:solidFill>
                          <a:effectLst/>
                          <a:uLnTx/>
                          <a:uFillTx/>
                          <a:latin typeface="+mn-lt"/>
                          <a:ea typeface="+mn-ea"/>
                          <a:cs typeface="+mn-cs"/>
                        </a:rPr>
                        <a:t>Name (role), 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30082216"/>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What is the next date/milestone that will trigger the next review?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l" defTabSz="914377" rtl="0" eaLnBrk="1" fontAlgn="auto" latinLnBrk="0" hangingPunct="1">
                        <a:lnSpc>
                          <a:spcPct val="100000"/>
                        </a:lnSpc>
                        <a:spcBef>
                          <a:spcPts val="0"/>
                        </a:spcBef>
                        <a:spcAft>
                          <a:spcPts val="400"/>
                        </a:spcAft>
                        <a:buClrTx/>
                        <a:buSzTx/>
                        <a:buFontTx/>
                        <a:buNone/>
                        <a:tabLst/>
                        <a:defRPr/>
                      </a:pPr>
                      <a:r>
                        <a:rPr kumimoji="0" lang="en-AU" sz="1000" b="0" i="0" u="none" strike="noStrike" kern="1200" cap="none" spc="0" normalizeH="0" baseline="0" noProof="0">
                          <a:ln>
                            <a:noFill/>
                          </a:ln>
                          <a:solidFill>
                            <a:srgbClr val="22272B"/>
                          </a:solidFill>
                          <a:effectLst/>
                          <a:uLnTx/>
                          <a:uFillTx/>
                          <a:latin typeface="+mn-lt"/>
                          <a:ea typeface="+mn-ea"/>
                          <a:cs typeface="+mn-cs"/>
                        </a:rPr>
                        <a:t>Enter date</a:t>
                      </a: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4054834"/>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System 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l" defTabSz="914377" rtl="0" eaLnBrk="1" fontAlgn="auto" latinLnBrk="0" hangingPunct="1">
                        <a:lnSpc>
                          <a:spcPct val="100000"/>
                        </a:lnSpc>
                        <a:spcBef>
                          <a:spcPts val="0"/>
                        </a:spcBef>
                        <a:spcAft>
                          <a:spcPts val="400"/>
                        </a:spcAft>
                        <a:buClrTx/>
                        <a:buSzTx/>
                        <a:buFontTx/>
                        <a:buNone/>
                        <a:tabLst/>
                        <a:defRPr/>
                      </a:pPr>
                      <a:r>
                        <a:rPr kumimoji="0" lang="en-AU" sz="1000" b="0" i="0" u="none" strike="noStrike" kern="1200" cap="none" spc="0" normalizeH="0" baseline="0" noProof="0">
                          <a:ln>
                            <a:noFill/>
                          </a:ln>
                          <a:solidFill>
                            <a:srgbClr val="22272B"/>
                          </a:solidFill>
                          <a:effectLst/>
                          <a:uLnTx/>
                          <a:uFillTx/>
                          <a:latin typeface="+mn-lt"/>
                          <a:ea typeface="+mn-ea"/>
                          <a:cs typeface="+mn-cs"/>
                        </a:rPr>
                        <a:t>Please briefly describe the business goals for the system.</a:t>
                      </a:r>
                    </a:p>
                    <a:p>
                      <a:pPr marL="0" marR="0" indent="0" algn="l" defTabSz="914377" rtl="0" eaLnBrk="1" fontAlgn="auto" latinLnBrk="0" hangingPunct="1">
                        <a:lnSpc>
                          <a:spcPct val="100000"/>
                        </a:lnSpc>
                        <a:spcBef>
                          <a:spcPts val="0"/>
                        </a:spcBef>
                        <a:spcAft>
                          <a:spcPts val="400"/>
                        </a:spcAft>
                        <a:buClrTx/>
                        <a:buSzTx/>
                        <a:buFontTx/>
                        <a:buNone/>
                        <a:tabLst/>
                        <a:defRPr/>
                      </a:pPr>
                      <a:r>
                        <a:rPr kumimoji="0" lang="en-AU" sz="1000" b="0" i="0" u="none" strike="noStrike" kern="1200" cap="none" spc="0" normalizeH="0" baseline="0" noProof="0">
                          <a:ln>
                            <a:noFill/>
                          </a:ln>
                          <a:solidFill>
                            <a:srgbClr val="22272B"/>
                          </a:solidFill>
                          <a:effectLst/>
                          <a:uLnTx/>
                          <a:uFillTx/>
                          <a:latin typeface="+mn-lt"/>
                          <a:ea typeface="+mn-ea"/>
                          <a:cs typeface="+mn-cs"/>
                        </a:rPr>
                        <a:t>What is the problem / challenge / issue being addressed?</a:t>
                      </a:r>
                    </a:p>
                    <a:p>
                      <a:pPr marL="0" marR="0" indent="0" algn="l" defTabSz="914377" rtl="0" eaLnBrk="1" fontAlgn="auto" latinLnBrk="0" hangingPunct="1">
                        <a:lnSpc>
                          <a:spcPct val="100000"/>
                        </a:lnSpc>
                        <a:spcBef>
                          <a:spcPts val="0"/>
                        </a:spcBef>
                        <a:spcAft>
                          <a:spcPts val="400"/>
                        </a:spcAft>
                        <a:buClrTx/>
                        <a:buSzTx/>
                        <a:buFontTx/>
                        <a:buNone/>
                        <a:tabLst/>
                        <a:defRPr/>
                      </a:pPr>
                      <a:r>
                        <a:rPr kumimoji="0" lang="en-AU" sz="1000" b="0" i="0" u="none" strike="noStrike" kern="1200" cap="none" spc="0" normalizeH="0" baseline="0" noProof="0">
                          <a:ln>
                            <a:noFill/>
                          </a:ln>
                          <a:solidFill>
                            <a:srgbClr val="22272B"/>
                          </a:solidFill>
                          <a:effectLst/>
                          <a:uLnTx/>
                          <a:uFillTx/>
                          <a:latin typeface="+mn-lt"/>
                          <a:ea typeface="+mn-ea"/>
                          <a:cs typeface="+mn-cs"/>
                        </a:rPr>
                        <a:t>What is the system trying to achieve?</a:t>
                      </a:r>
                    </a:p>
                    <a:p>
                      <a:pPr marL="0" marR="0" indent="0" algn="l" defTabSz="914377" rtl="0" eaLnBrk="1" fontAlgn="auto" latinLnBrk="0" hangingPunct="1">
                        <a:lnSpc>
                          <a:spcPct val="100000"/>
                        </a:lnSpc>
                        <a:spcBef>
                          <a:spcPts val="0"/>
                        </a:spcBef>
                        <a:spcAft>
                          <a:spcPts val="400"/>
                        </a:spcAft>
                        <a:buClrTx/>
                        <a:buSzTx/>
                        <a:buFontTx/>
                        <a:buNone/>
                        <a:tabLst/>
                        <a:defRPr/>
                      </a:pPr>
                      <a:r>
                        <a:rPr kumimoji="0" lang="en-AU" sz="1000" b="0" i="0" u="none" strike="noStrike" kern="1200" cap="none" spc="0" normalizeH="0" baseline="0" noProof="0">
                          <a:ln>
                            <a:noFill/>
                          </a:ln>
                          <a:solidFill>
                            <a:srgbClr val="22272B"/>
                          </a:solidFill>
                          <a:effectLst/>
                          <a:uLnTx/>
                          <a:uFillTx/>
                          <a:latin typeface="+mn-lt"/>
                          <a:ea typeface="+mn-ea"/>
                          <a:cs typeface="+mn-cs"/>
                        </a:rPr>
                        <a:t>Why is an AI system the better way?</a:t>
                      </a: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31914807"/>
                  </a:ext>
                </a:extLst>
              </a:tr>
            </a:tbl>
          </a:graphicData>
        </a:graphic>
      </p:graphicFrame>
    </p:spTree>
    <p:extLst>
      <p:ext uri="{BB962C8B-B14F-4D97-AF65-F5344CB8AC3E}">
        <p14:creationId xmlns:p14="http://schemas.microsoft.com/office/powerpoint/2010/main" val="1626109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8BD6F17-9B94-E431-E118-D60A19A9863F}"/>
              </a:ext>
            </a:extLst>
          </p:cNvPr>
          <p:cNvSpPr/>
          <p:nvPr/>
        </p:nvSpPr>
        <p:spPr>
          <a:xfrm>
            <a:off x="359998" y="3949148"/>
            <a:ext cx="11484001" cy="213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solidFill>
                  <a:schemeClr val="bg2">
                    <a:lumMod val="75000"/>
                  </a:schemeClr>
                </a:solidFill>
              </a:rPr>
              <a:t>Principle 1: </a:t>
            </a:r>
            <a:br>
              <a:rPr lang="en-AU"/>
            </a:br>
            <a:r>
              <a:rPr lang="en-AU">
                <a:solidFill>
                  <a:schemeClr val="accent2"/>
                </a:solidFill>
              </a:rPr>
              <a:t>Community Benefit</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23</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7" name="Slide Number Placeholder 3">
            <a:extLst>
              <a:ext uri="{FF2B5EF4-FFF2-40B4-BE49-F238E27FC236}">
                <a16:creationId xmlns:a16="http://schemas.microsoft.com/office/drawing/2014/main" id="{13A6F208-0170-4397-CCA2-B4443E3A8100}"/>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Assessment Framework</a:t>
            </a:r>
          </a:p>
        </p:txBody>
      </p:sp>
      <p:sp>
        <p:nvSpPr>
          <p:cNvPr id="8" name="Rectangle 7">
            <a:extLst>
              <a:ext uri="{FF2B5EF4-FFF2-40B4-BE49-F238E27FC236}">
                <a16:creationId xmlns:a16="http://schemas.microsoft.com/office/drawing/2014/main" id="{E03B3994-5480-3A9E-A621-EAA3517BA590}"/>
              </a:ext>
            </a:extLst>
          </p:cNvPr>
          <p:cNvSpPr/>
          <p:nvPr/>
        </p:nvSpPr>
        <p:spPr>
          <a:xfrm>
            <a:off x="359998" y="1800000"/>
            <a:ext cx="11484001" cy="21491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9" name="Content Placeholder 5">
            <a:extLst>
              <a:ext uri="{FF2B5EF4-FFF2-40B4-BE49-F238E27FC236}">
                <a16:creationId xmlns:a16="http://schemas.microsoft.com/office/drawing/2014/main" id="{0E4ECC22-213D-ECAC-0F2F-2935FB090262}"/>
              </a:ext>
            </a:extLst>
          </p:cNvPr>
          <p:cNvSpPr txBox="1">
            <a:spLocks/>
          </p:cNvSpPr>
          <p:nvPr/>
        </p:nvSpPr>
        <p:spPr>
          <a:xfrm>
            <a:off x="1710796" y="2230705"/>
            <a:ext cx="2018143" cy="1718443"/>
          </a:xfrm>
          <a:prstGeom prst="rect">
            <a:avLst/>
          </a:prstGeom>
        </p:spPr>
        <p:txBody>
          <a:bodyPr vert="horz" lIns="0" tIns="0" rIns="0" bIns="0" numCol="1" spcCol="180000" rtlCol="0" anchor="t">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AU" sz="1600" b="1" i="0" u="none" strike="noStrike" kern="1200" cap="none" spc="0" normalizeH="0" baseline="0" noProof="0">
                <a:ln>
                  <a:noFill/>
                </a:ln>
                <a:solidFill>
                  <a:srgbClr val="FFFFFF"/>
                </a:solidFill>
                <a:effectLst/>
                <a:uLnTx/>
                <a:uFillTx/>
                <a:latin typeface="Public Sans SemiBold" pitchFamily="2" charset="77"/>
                <a:ea typeface="+mn-ea"/>
                <a:cs typeface="+mn-cs"/>
              </a:rPr>
              <a:t>Principle Statement</a:t>
            </a:r>
          </a:p>
          <a:p>
            <a:pPr>
              <a:spcAft>
                <a:spcPts val="600"/>
              </a:spcAft>
            </a:pPr>
            <a:r>
              <a:rPr kumimoji="0" lang="en-AU" sz="1300" b="0" i="0" u="none" strike="noStrike" kern="1200" cap="none" spc="0" normalizeH="0" baseline="0" noProof="0">
                <a:ln>
                  <a:noFill/>
                </a:ln>
                <a:solidFill>
                  <a:srgbClr val="FFFFFF"/>
                </a:solidFill>
                <a:effectLst/>
                <a:uLnTx/>
                <a:uFillTx/>
                <a:latin typeface="Public Sans Light"/>
                <a:ea typeface="+mn-ea"/>
                <a:cs typeface="+mn-cs"/>
              </a:rPr>
              <a:t>AI must prioritise community outcomes, ensuring alignment with laws, </a:t>
            </a:r>
            <a:r>
              <a:rPr lang="en-AU" sz="1300">
                <a:solidFill>
                  <a:srgbClr val="FFFFFF"/>
                </a:solidFill>
                <a:latin typeface="Public Sans Light"/>
              </a:rPr>
              <a:t>minimising </a:t>
            </a:r>
            <a:r>
              <a:rPr kumimoji="0" lang="en-AU" sz="1300" b="0" i="0" u="none" strike="noStrike" kern="1200" cap="none" spc="0" normalizeH="0" baseline="0" noProof="0">
                <a:ln>
                  <a:noFill/>
                </a:ln>
                <a:solidFill>
                  <a:srgbClr val="FFFFFF"/>
                </a:solidFill>
                <a:effectLst/>
                <a:uLnTx/>
                <a:uFillTx/>
                <a:latin typeface="Public Sans Light"/>
                <a:ea typeface="+mn-ea"/>
                <a:cs typeface="+mn-cs"/>
              </a:rPr>
              <a:t>harm, and </a:t>
            </a:r>
            <a:r>
              <a:rPr lang="en-AU" sz="1300">
                <a:solidFill>
                  <a:srgbClr val="FFFFFF"/>
                </a:solidFill>
                <a:latin typeface="Public Sans Light"/>
              </a:rPr>
              <a:t>maximising</a:t>
            </a:r>
            <a:r>
              <a:rPr kumimoji="0" lang="en-AU" sz="1300" b="0" i="0" u="none" strike="noStrike" kern="1200" cap="none" spc="0" normalizeH="0" baseline="0" noProof="0">
                <a:ln>
                  <a:noFill/>
                </a:ln>
                <a:solidFill>
                  <a:srgbClr val="FFFFFF"/>
                </a:solidFill>
                <a:effectLst/>
                <a:uLnTx/>
                <a:uFillTx/>
                <a:latin typeface="Public Sans Light"/>
                <a:ea typeface="+mn-ea"/>
                <a:cs typeface="+mn-cs"/>
              </a:rPr>
              <a:t> benefit.</a:t>
            </a:r>
            <a:r>
              <a:rPr lang="en-AU" sz="1300">
                <a:solidFill>
                  <a:srgbClr val="FFFFFF"/>
                </a:solidFill>
                <a:latin typeface="Public Sans Light"/>
              </a:rPr>
              <a:t> </a:t>
            </a:r>
            <a:endParaRPr lang="en-AU" sz="1300" b="0" i="0" u="none" strike="noStrike" kern="1200" cap="none" spc="0" normalizeH="0" baseline="0" noProof="0">
              <a:ln>
                <a:noFill/>
              </a:ln>
              <a:solidFill>
                <a:srgbClr val="FFFFFF"/>
              </a:solidFill>
              <a:effectLst/>
              <a:uLnTx/>
              <a:uFillTx/>
              <a:latin typeface="Public Sans Light"/>
            </a:endParaRPr>
          </a:p>
        </p:txBody>
      </p:sp>
      <p:pic>
        <p:nvPicPr>
          <p:cNvPr id="10" name="Graphic 9">
            <a:extLst>
              <a:ext uri="{FF2B5EF4-FFF2-40B4-BE49-F238E27FC236}">
                <a16:creationId xmlns:a16="http://schemas.microsoft.com/office/drawing/2014/main" id="{025F5834-20E8-6B35-1BF1-15622E3AEF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4052" y="2188930"/>
            <a:ext cx="697915" cy="697915"/>
          </a:xfrm>
          <a:prstGeom prst="rect">
            <a:avLst/>
          </a:prstGeom>
        </p:spPr>
      </p:pic>
      <p:sp>
        <p:nvSpPr>
          <p:cNvPr id="11" name="Content Placeholder 5">
            <a:extLst>
              <a:ext uri="{FF2B5EF4-FFF2-40B4-BE49-F238E27FC236}">
                <a16:creationId xmlns:a16="http://schemas.microsoft.com/office/drawing/2014/main" id="{83738751-B21C-8435-AFBA-1C2F41BF6F32}"/>
              </a:ext>
            </a:extLst>
          </p:cNvPr>
          <p:cNvSpPr>
            <a:spLocks noGrp="1"/>
          </p:cNvSpPr>
          <p:nvPr>
            <p:ph idx="1"/>
          </p:nvPr>
        </p:nvSpPr>
        <p:spPr>
          <a:xfrm>
            <a:off x="693565" y="4218505"/>
            <a:ext cx="10955090" cy="1840035"/>
          </a:xfrm>
        </p:spPr>
        <p:txBody>
          <a:bodyPr numCol="1"/>
          <a:lstStyle/>
          <a:p>
            <a:pPr>
              <a:spcAft>
                <a:spcPts val="600"/>
              </a:spcAft>
            </a:pPr>
            <a:r>
              <a:rPr lang="en-AU" sz="1600" b="1">
                <a:solidFill>
                  <a:schemeClr val="accent2"/>
                </a:solidFill>
                <a:latin typeface="Public Sans SemiBold" pitchFamily="2" charset="77"/>
              </a:rPr>
              <a:t>Section Instructions</a:t>
            </a:r>
          </a:p>
          <a:p>
            <a:pPr>
              <a:spcAft>
                <a:spcPts val="600"/>
              </a:spcAft>
            </a:pPr>
            <a:r>
              <a:rPr lang="en-AU" sz="1300" b="1">
                <a:latin typeface="Public Sans SemiBold" pitchFamily="2" charset="77"/>
              </a:rPr>
              <a:t>General Benefits &amp; Strategic alignment: </a:t>
            </a:r>
            <a:r>
              <a:rPr lang="en-AU" sz="1300"/>
              <a:t>This section is </a:t>
            </a:r>
            <a:r>
              <a:rPr lang="en-AU" sz="1300" u="sng"/>
              <a:t>optional</a:t>
            </a:r>
            <a:r>
              <a:rPr lang="en-AU" sz="1300"/>
              <a:t> but encouraged if you haven’t completed a project/system benefits analysis. </a:t>
            </a:r>
          </a:p>
          <a:p>
            <a:pPr>
              <a:spcAft>
                <a:spcPts val="600"/>
              </a:spcAft>
            </a:pPr>
            <a:r>
              <a:rPr lang="en-AU" sz="1300" b="1">
                <a:latin typeface="Public Sans SemiBold" pitchFamily="2" charset="77"/>
              </a:rPr>
              <a:t>General Risk Factors: </a:t>
            </a:r>
            <a:r>
              <a:rPr lang="en-AU" sz="1300"/>
              <a:t>The initial high level risk assessment for your solution.</a:t>
            </a:r>
          </a:p>
          <a:p>
            <a:pPr>
              <a:spcAft>
                <a:spcPts val="600"/>
              </a:spcAft>
            </a:pPr>
            <a:r>
              <a:rPr lang="en-AU" sz="1300" b="1">
                <a:latin typeface="Public Sans SemiBold" pitchFamily="2" charset="77"/>
              </a:rPr>
              <a:t>Questions with specific controls:</a:t>
            </a:r>
            <a:r>
              <a:rPr lang="en-AU" sz="1300"/>
              <a:t> Identifies questions where specific action may be required based on your response. Some controls may require pausing for essential information. Complete the self-assessment and implement necessary mitigations afterward. </a:t>
            </a:r>
          </a:p>
          <a:p>
            <a:pPr>
              <a:spcAft>
                <a:spcPts val="600"/>
              </a:spcAft>
            </a:pPr>
            <a:r>
              <a:rPr lang="en-AU" sz="1300" b="1">
                <a:latin typeface="Public Sans SemiBold" pitchFamily="2" charset="77"/>
              </a:rPr>
              <a:t>Harms:</a:t>
            </a:r>
            <a:r>
              <a:rPr lang="en-AU" sz="1300"/>
              <a:t> Evaluate the risk of AI potential harms. If integrating into your risk framework, use these harms as the potential consequences. </a:t>
            </a:r>
          </a:p>
        </p:txBody>
      </p:sp>
      <p:sp>
        <p:nvSpPr>
          <p:cNvPr id="12" name="Content Placeholder 5">
            <a:extLst>
              <a:ext uri="{FF2B5EF4-FFF2-40B4-BE49-F238E27FC236}">
                <a16:creationId xmlns:a16="http://schemas.microsoft.com/office/drawing/2014/main" id="{A4F175D9-E5CA-6F56-76BA-2B7552F2E6D0}"/>
              </a:ext>
            </a:extLst>
          </p:cNvPr>
          <p:cNvSpPr txBox="1">
            <a:spLocks/>
          </p:cNvSpPr>
          <p:nvPr/>
        </p:nvSpPr>
        <p:spPr>
          <a:xfrm>
            <a:off x="4419343" y="2230704"/>
            <a:ext cx="7229311" cy="1718444"/>
          </a:xfrm>
          <a:prstGeom prst="rect">
            <a:avLst/>
          </a:prstGeom>
        </p:spPr>
        <p:txBody>
          <a:bodyPr vert="horz" lIns="0" tIns="0" rIns="0" bIns="0" numCol="1" spcCol="180000" rtlCol="0" anchor="t">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en-AU" sz="1600" b="1">
                <a:solidFill>
                  <a:srgbClr val="FFFFFF"/>
                </a:solidFill>
                <a:latin typeface="Public Sans SemiBold" pitchFamily="2" charset="77"/>
              </a:rPr>
              <a:t>Description</a:t>
            </a:r>
          </a:p>
          <a:p>
            <a:pPr>
              <a:spcAft>
                <a:spcPts val="600"/>
              </a:spcAft>
            </a:pPr>
            <a:r>
              <a:rPr lang="en-AU" sz="1300">
                <a:solidFill>
                  <a:srgbClr val="FFFFFF"/>
                </a:solidFill>
                <a:latin typeface="Public Sans Light"/>
              </a:rPr>
              <a:t>Government must prioritise the well-being and interests of the community. AI must be the most appropriate solution for a service delivery or policy problem, aligning with government priorities, complying with laws and regulations, and balancing risk against community value. Careful evaluation should assess benefit against potential harm to individuals, communities, and the environment, along with the degree of reversibility and impact</a:t>
            </a:r>
          </a:p>
          <a:p>
            <a:pPr marL="0" marR="0" lvl="0" indent="0" algn="l" defTabSz="914377" rtl="0" eaLnBrk="1" fontAlgn="auto" latinLnBrk="0" hangingPunct="1">
              <a:lnSpc>
                <a:spcPct val="100000"/>
              </a:lnSpc>
              <a:spcBef>
                <a:spcPts val="0"/>
              </a:spcBef>
              <a:spcAft>
                <a:spcPts val="600"/>
              </a:spcAft>
              <a:buClrTx/>
              <a:buSzTx/>
              <a:buFont typeface="Arial" panose="020B0604020202020204" pitchFamily="34" charset="0"/>
              <a:buNone/>
              <a:tabLst/>
              <a:defRPr/>
            </a:pPr>
            <a:endParaRPr kumimoji="0" lang="en-AU" sz="1400" b="0" i="0" u="none" strike="noStrike" kern="1200" cap="none" spc="0" normalizeH="0" baseline="0" noProof="0">
              <a:ln>
                <a:noFill/>
              </a:ln>
              <a:solidFill>
                <a:srgbClr val="FFFFFF"/>
              </a:solidFill>
              <a:effectLst/>
              <a:uLnTx/>
              <a:uFillTx/>
              <a:latin typeface="Public Sans Light"/>
              <a:ea typeface="+mn-ea"/>
              <a:cs typeface="+mn-cs"/>
            </a:endParaRPr>
          </a:p>
        </p:txBody>
      </p:sp>
      <p:cxnSp>
        <p:nvCxnSpPr>
          <p:cNvPr id="15" name="Straight Connector 14">
            <a:extLst>
              <a:ext uri="{FF2B5EF4-FFF2-40B4-BE49-F238E27FC236}">
                <a16:creationId xmlns:a16="http://schemas.microsoft.com/office/drawing/2014/main" id="{4D5D6B6C-4B76-B541-840A-E3667B2B2E4B}"/>
              </a:ext>
            </a:extLst>
          </p:cNvPr>
          <p:cNvCxnSpPr>
            <a:cxnSpLocks/>
          </p:cNvCxnSpPr>
          <p:nvPr/>
        </p:nvCxnSpPr>
        <p:spPr>
          <a:xfrm>
            <a:off x="1510749" y="2230704"/>
            <a:ext cx="0" cy="17184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8DEFAF3-930A-831B-D4E7-155EAD9834D2}"/>
              </a:ext>
            </a:extLst>
          </p:cNvPr>
          <p:cNvCxnSpPr>
            <a:cxnSpLocks/>
          </p:cNvCxnSpPr>
          <p:nvPr/>
        </p:nvCxnSpPr>
        <p:spPr>
          <a:xfrm>
            <a:off x="4194057" y="2230704"/>
            <a:ext cx="0" cy="17184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Content Placeholder 5">
            <a:extLst>
              <a:ext uri="{FF2B5EF4-FFF2-40B4-BE49-F238E27FC236}">
                <a16:creationId xmlns:a16="http://schemas.microsoft.com/office/drawing/2014/main" id="{D7B02CF3-7FF7-1F29-C259-1E6AB3C18B49}"/>
              </a:ext>
            </a:extLst>
          </p:cNvPr>
          <p:cNvSpPr txBox="1">
            <a:spLocks/>
          </p:cNvSpPr>
          <p:nvPr/>
        </p:nvSpPr>
        <p:spPr>
          <a:xfrm>
            <a:off x="4419343" y="3605142"/>
            <a:ext cx="6833371" cy="288187"/>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en-AU" sz="800">
                <a:solidFill>
                  <a:schemeClr val="bg1"/>
                </a:solidFill>
              </a:rPr>
              <a:t>Note the principles statements and descriptions may offer more detail than the current AI ethics policy if required to describe the detailed framework content.</a:t>
            </a:r>
          </a:p>
        </p:txBody>
      </p:sp>
    </p:spTree>
    <p:extLst>
      <p:ext uri="{BB962C8B-B14F-4D97-AF65-F5344CB8AC3E}">
        <p14:creationId xmlns:p14="http://schemas.microsoft.com/office/powerpoint/2010/main" val="2908538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General benefits assessment (optional)</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24</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7" name="Slide Number Placeholder 3">
            <a:extLst>
              <a:ext uri="{FF2B5EF4-FFF2-40B4-BE49-F238E27FC236}">
                <a16:creationId xmlns:a16="http://schemas.microsoft.com/office/drawing/2014/main" id="{13A6F208-0170-4397-CCA2-B4443E3A8100}"/>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Assessment Framework</a:t>
            </a:r>
          </a:p>
        </p:txBody>
      </p:sp>
      <p:sp>
        <p:nvSpPr>
          <p:cNvPr id="2" name="Rectangle 1">
            <a:extLst>
              <a:ext uri="{FF2B5EF4-FFF2-40B4-BE49-F238E27FC236}">
                <a16:creationId xmlns:a16="http://schemas.microsoft.com/office/drawing/2014/main" id="{22C13CCC-C75C-4A43-AD91-4139B83EDC4C}"/>
              </a:ext>
            </a:extLst>
          </p:cNvPr>
          <p:cNvSpPr/>
          <p:nvPr/>
        </p:nvSpPr>
        <p:spPr>
          <a:xfrm>
            <a:off x="0" y="1543050"/>
            <a:ext cx="347999" cy="47624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pic>
        <p:nvPicPr>
          <p:cNvPr id="3" name="Graphic 2">
            <a:extLst>
              <a:ext uri="{FF2B5EF4-FFF2-40B4-BE49-F238E27FC236}">
                <a16:creationId xmlns:a16="http://schemas.microsoft.com/office/drawing/2014/main" id="{7C6A11E7-1087-CFED-3FEC-05B9320057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586" y="1724138"/>
            <a:ext cx="224839" cy="224839"/>
          </a:xfrm>
          <a:prstGeom prst="rect">
            <a:avLst/>
          </a:prstGeom>
        </p:spPr>
      </p:pic>
      <p:sp>
        <p:nvSpPr>
          <p:cNvPr id="6" name="Content Placeholder 5">
            <a:extLst>
              <a:ext uri="{FF2B5EF4-FFF2-40B4-BE49-F238E27FC236}">
                <a16:creationId xmlns:a16="http://schemas.microsoft.com/office/drawing/2014/main" id="{1C3AA556-40BA-F6D8-2854-75D0C18B4176}"/>
              </a:ext>
            </a:extLst>
          </p:cNvPr>
          <p:cNvSpPr txBox="1">
            <a:spLocks/>
          </p:cNvSpPr>
          <p:nvPr/>
        </p:nvSpPr>
        <p:spPr>
          <a:xfrm rot="16200000">
            <a:off x="-860816" y="3023485"/>
            <a:ext cx="2180495" cy="261135"/>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000" b="1" i="0" u="none" strike="noStrike" kern="1200" cap="none" spc="0" normalizeH="0" baseline="0" noProof="0">
                <a:ln>
                  <a:noFill/>
                </a:ln>
                <a:solidFill>
                  <a:srgbClr val="FFFFFF"/>
                </a:solidFill>
                <a:effectLst/>
                <a:uLnTx/>
                <a:uFillTx/>
                <a:latin typeface="Public Sans SemiBold" pitchFamily="2" charset="77"/>
                <a:ea typeface="+mn-ea"/>
                <a:cs typeface="+mn-cs"/>
              </a:rPr>
              <a:t>Community benefit</a:t>
            </a:r>
            <a:endParaRPr kumimoji="0" lang="en-AU" sz="10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11" name="Content Placeholder 5">
            <a:extLst>
              <a:ext uri="{FF2B5EF4-FFF2-40B4-BE49-F238E27FC236}">
                <a16:creationId xmlns:a16="http://schemas.microsoft.com/office/drawing/2014/main" id="{AB5B83EF-E031-F89A-FB7C-A4482DC94D74}"/>
              </a:ext>
            </a:extLst>
          </p:cNvPr>
          <p:cNvSpPr>
            <a:spLocks noGrp="1"/>
          </p:cNvSpPr>
          <p:nvPr>
            <p:ph idx="1"/>
          </p:nvPr>
        </p:nvSpPr>
        <p:spPr>
          <a:xfrm>
            <a:off x="605641" y="1799999"/>
            <a:ext cx="11238359" cy="1109455"/>
          </a:xfrm>
        </p:spPr>
        <p:txBody>
          <a:bodyPr numCol="1"/>
          <a:lstStyle/>
          <a:p>
            <a:pPr>
              <a:spcAft>
                <a:spcPts val="1000"/>
              </a:spcAft>
            </a:pPr>
            <a:r>
              <a:rPr lang="en-AU" sz="1300" b="1">
                <a:solidFill>
                  <a:schemeClr val="accent1"/>
                </a:solidFill>
                <a:latin typeface="Public Sans SemiBold" pitchFamily="2" charset="77"/>
              </a:rPr>
              <a:t>What is your confidence level in achieving the following benefits?</a:t>
            </a:r>
          </a:p>
          <a:p>
            <a:pPr>
              <a:spcAft>
                <a:spcPts val="1000"/>
              </a:spcAft>
            </a:pPr>
            <a:r>
              <a:rPr lang="en-AU" sz="1100"/>
              <a:t>This section is optional but encouraged if you haven’t completed a benefits analysis. Think about the </a:t>
            </a:r>
            <a:r>
              <a:rPr lang="en-AU" sz="1100" i="1">
                <a:latin typeface="Public Sans Light" pitchFamily="2" charset="77"/>
              </a:rPr>
              <a:t>potential</a:t>
            </a:r>
            <a:r>
              <a:rPr lang="en-AU" sz="1100"/>
              <a:t> benefits and the likelihood of these benefits being </a:t>
            </a:r>
            <a:r>
              <a:rPr lang="en-AU" sz="1100" i="1">
                <a:latin typeface="Public Sans Light" pitchFamily="2" charset="77"/>
              </a:rPr>
              <a:t>realised</a:t>
            </a:r>
            <a:r>
              <a:rPr lang="en-AU" sz="1100"/>
              <a:t> in practice; as well the strength of available </a:t>
            </a:r>
            <a:r>
              <a:rPr lang="en-AU" sz="1100" i="1">
                <a:latin typeface="Public Sans Light" pitchFamily="2" charset="77"/>
              </a:rPr>
              <a:t>evidence</a:t>
            </a:r>
            <a:r>
              <a:rPr lang="en-AU" sz="1100"/>
              <a:t> supporting your assessment. </a:t>
            </a:r>
          </a:p>
        </p:txBody>
      </p:sp>
      <p:graphicFrame>
        <p:nvGraphicFramePr>
          <p:cNvPr id="12" name="Table 11">
            <a:extLst>
              <a:ext uri="{FF2B5EF4-FFF2-40B4-BE49-F238E27FC236}">
                <a16:creationId xmlns:a16="http://schemas.microsoft.com/office/drawing/2014/main" id="{8BEE16A2-0600-6300-F718-09DAB506E1B5}"/>
              </a:ext>
            </a:extLst>
          </p:cNvPr>
          <p:cNvGraphicFramePr>
            <a:graphicFrameLocks noGrp="1"/>
          </p:cNvGraphicFramePr>
          <p:nvPr>
            <p:extLst>
              <p:ext uri="{D42A27DB-BD31-4B8C-83A1-F6EECF244321}">
                <p14:modId xmlns:p14="http://schemas.microsoft.com/office/powerpoint/2010/main" val="958451703"/>
              </p:ext>
            </p:extLst>
          </p:nvPr>
        </p:nvGraphicFramePr>
        <p:xfrm>
          <a:off x="617641" y="2914649"/>
          <a:ext cx="9822361" cy="3068320"/>
        </p:xfrm>
        <a:graphic>
          <a:graphicData uri="http://schemas.openxmlformats.org/drawingml/2006/table">
            <a:tbl>
              <a:tblPr>
                <a:tableStyleId>{5C22544A-7EE6-4342-B048-85BDC9FD1C3A}</a:tableStyleId>
              </a:tblPr>
              <a:tblGrid>
                <a:gridCol w="4037486">
                  <a:extLst>
                    <a:ext uri="{9D8B030D-6E8A-4147-A177-3AD203B41FA5}">
                      <a16:colId xmlns:a16="http://schemas.microsoft.com/office/drawing/2014/main" val="3891021121"/>
                    </a:ext>
                  </a:extLst>
                </a:gridCol>
                <a:gridCol w="1156975">
                  <a:extLst>
                    <a:ext uri="{9D8B030D-6E8A-4147-A177-3AD203B41FA5}">
                      <a16:colId xmlns:a16="http://schemas.microsoft.com/office/drawing/2014/main" val="4098005472"/>
                    </a:ext>
                  </a:extLst>
                </a:gridCol>
                <a:gridCol w="1156975">
                  <a:extLst>
                    <a:ext uri="{9D8B030D-6E8A-4147-A177-3AD203B41FA5}">
                      <a16:colId xmlns:a16="http://schemas.microsoft.com/office/drawing/2014/main" val="1737112996"/>
                    </a:ext>
                  </a:extLst>
                </a:gridCol>
                <a:gridCol w="1156975">
                  <a:extLst>
                    <a:ext uri="{9D8B030D-6E8A-4147-A177-3AD203B41FA5}">
                      <a16:colId xmlns:a16="http://schemas.microsoft.com/office/drawing/2014/main" val="2564319848"/>
                    </a:ext>
                  </a:extLst>
                </a:gridCol>
                <a:gridCol w="1156975">
                  <a:extLst>
                    <a:ext uri="{9D8B030D-6E8A-4147-A177-3AD203B41FA5}">
                      <a16:colId xmlns:a16="http://schemas.microsoft.com/office/drawing/2014/main" val="847999422"/>
                    </a:ext>
                  </a:extLst>
                </a:gridCol>
                <a:gridCol w="1156975">
                  <a:extLst>
                    <a:ext uri="{9D8B030D-6E8A-4147-A177-3AD203B41FA5}">
                      <a16:colId xmlns:a16="http://schemas.microsoft.com/office/drawing/2014/main" val="31378050"/>
                    </a:ext>
                  </a:extLst>
                </a:gridCol>
              </a:tblGrid>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tx1"/>
                          </a:solidFill>
                          <a:effectLst/>
                          <a:uLnTx/>
                          <a:uFillTx/>
                          <a:latin typeface="Public Sans SemiBold" pitchFamily="2" charset="77"/>
                          <a:ea typeface="+mn-ea"/>
                          <a:cs typeface="+mn-cs"/>
                        </a:rPr>
                        <a:t>Consider the benefits associated with the AI project/system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Very low or 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95054"/>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153A"/>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Mid-range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631B"/>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AF05"/>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Very 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AA45"/>
                    </a:solidFill>
                  </a:tcPr>
                </a:tc>
                <a:extLst>
                  <a:ext uri="{0D108BD9-81ED-4DB2-BD59-A6C34878D82A}">
                    <a16:rowId xmlns:a16="http://schemas.microsoft.com/office/drawing/2014/main" val="2492904936"/>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Delivering a better-quality existing service or outcome (for example, accuracy or client satisfaction)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3961856"/>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Reducing processing or delivery times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chemeClr val="tx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chemeClr val="tx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chemeClr val="tx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chemeClr val="tx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chemeClr val="tx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279065"/>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Generating financial efficiencies or savings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9013363"/>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Providing an AI capability that could be used or adapted by other agencies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rgbClr val="22272B"/>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rgbClr val="22272B"/>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rgbClr val="22272B"/>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rgbClr val="22272B"/>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rgbClr val="22272B"/>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30082216"/>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Delivering a </a:t>
                      </a:r>
                      <a:r>
                        <a:rPr kumimoji="0" lang="en-AU" sz="1000" b="1" i="1" u="none" strike="noStrike" kern="1200" cap="none" spc="0" normalizeH="0" baseline="0" noProof="0">
                          <a:ln>
                            <a:noFill/>
                          </a:ln>
                          <a:solidFill>
                            <a:schemeClr val="accent1"/>
                          </a:solidFill>
                          <a:effectLst/>
                          <a:uLnTx/>
                          <a:uFillTx/>
                          <a:latin typeface="Public Sans SemiBold" pitchFamily="2" charset="77"/>
                          <a:ea typeface="+mn-ea"/>
                          <a:cs typeface="+mn-cs"/>
                        </a:rPr>
                        <a:t>new</a:t>
                      </a: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 service or outcome (particularly if it cannot be done without using AI)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4054834"/>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Enabling </a:t>
                      </a:r>
                      <a:r>
                        <a:rPr kumimoji="0" lang="en-AU" sz="1000" b="1" i="1" u="none" strike="noStrike" kern="1200" cap="none" spc="0" normalizeH="0" baseline="0" noProof="0">
                          <a:ln>
                            <a:noFill/>
                          </a:ln>
                          <a:solidFill>
                            <a:schemeClr val="accent1"/>
                          </a:solidFill>
                          <a:effectLst/>
                          <a:uLnTx/>
                          <a:uFillTx/>
                          <a:latin typeface="Public Sans SemiBold" pitchFamily="2" charset="77"/>
                          <a:ea typeface="+mn-ea"/>
                          <a:cs typeface="+mn-cs"/>
                        </a:rPr>
                        <a:t>future</a:t>
                      </a: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 innovations to existing services, or new services or outcomes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31914807"/>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Comments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gridSpan="5">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621809"/>
                  </a:ext>
                </a:extLst>
              </a:tr>
            </a:tbl>
          </a:graphicData>
        </a:graphic>
      </p:graphicFrame>
      <p:sp>
        <p:nvSpPr>
          <p:cNvPr id="14" name="Oval 13">
            <a:extLst>
              <a:ext uri="{FF2B5EF4-FFF2-40B4-BE49-F238E27FC236}">
                <a16:creationId xmlns:a16="http://schemas.microsoft.com/office/drawing/2014/main" id="{8A16FF41-B1C0-1ABD-5088-8FB10EA3CFBD}"/>
              </a:ext>
            </a:extLst>
          </p:cNvPr>
          <p:cNvSpPr/>
          <p:nvPr/>
        </p:nvSpPr>
        <p:spPr>
          <a:xfrm>
            <a:off x="10633490" y="3357656"/>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sp>
        <p:nvSpPr>
          <p:cNvPr id="15" name="Oval 14">
            <a:extLst>
              <a:ext uri="{FF2B5EF4-FFF2-40B4-BE49-F238E27FC236}">
                <a16:creationId xmlns:a16="http://schemas.microsoft.com/office/drawing/2014/main" id="{76AA8A16-7B87-DD86-560C-907E3D82B292}"/>
              </a:ext>
            </a:extLst>
          </p:cNvPr>
          <p:cNvSpPr/>
          <p:nvPr/>
        </p:nvSpPr>
        <p:spPr>
          <a:xfrm>
            <a:off x="10633490" y="3742157"/>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sp>
        <p:nvSpPr>
          <p:cNvPr id="16" name="Oval 15">
            <a:extLst>
              <a:ext uri="{FF2B5EF4-FFF2-40B4-BE49-F238E27FC236}">
                <a16:creationId xmlns:a16="http://schemas.microsoft.com/office/drawing/2014/main" id="{FA92A82C-0B48-4683-70C3-243D798CED2E}"/>
              </a:ext>
            </a:extLst>
          </p:cNvPr>
          <p:cNvSpPr/>
          <p:nvPr/>
        </p:nvSpPr>
        <p:spPr>
          <a:xfrm>
            <a:off x="10633490" y="4113733"/>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sp>
        <p:nvSpPr>
          <p:cNvPr id="17" name="Oval 16">
            <a:extLst>
              <a:ext uri="{FF2B5EF4-FFF2-40B4-BE49-F238E27FC236}">
                <a16:creationId xmlns:a16="http://schemas.microsoft.com/office/drawing/2014/main" id="{8A943D10-B74F-8394-6485-98D2418674DD}"/>
              </a:ext>
            </a:extLst>
          </p:cNvPr>
          <p:cNvSpPr/>
          <p:nvPr/>
        </p:nvSpPr>
        <p:spPr>
          <a:xfrm>
            <a:off x="10633490" y="4498233"/>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sp>
        <p:nvSpPr>
          <p:cNvPr id="18" name="Oval 17">
            <a:extLst>
              <a:ext uri="{FF2B5EF4-FFF2-40B4-BE49-F238E27FC236}">
                <a16:creationId xmlns:a16="http://schemas.microsoft.com/office/drawing/2014/main" id="{579FF762-03D4-ED00-C78A-94F4439D11FA}"/>
              </a:ext>
            </a:extLst>
          </p:cNvPr>
          <p:cNvSpPr/>
          <p:nvPr/>
        </p:nvSpPr>
        <p:spPr>
          <a:xfrm>
            <a:off x="10633490" y="4895658"/>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sp>
        <p:nvSpPr>
          <p:cNvPr id="19" name="Oval 18">
            <a:extLst>
              <a:ext uri="{FF2B5EF4-FFF2-40B4-BE49-F238E27FC236}">
                <a16:creationId xmlns:a16="http://schemas.microsoft.com/office/drawing/2014/main" id="{5993ABD1-BDEB-6277-4533-B9E4FF2AA1EC}"/>
              </a:ext>
            </a:extLst>
          </p:cNvPr>
          <p:cNvSpPr/>
          <p:nvPr/>
        </p:nvSpPr>
        <p:spPr>
          <a:xfrm>
            <a:off x="10633490" y="5289852"/>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pic>
        <p:nvPicPr>
          <p:cNvPr id="20" name="Graphic 19">
            <a:extLst>
              <a:ext uri="{FF2B5EF4-FFF2-40B4-BE49-F238E27FC236}">
                <a16:creationId xmlns:a16="http://schemas.microsoft.com/office/drawing/2014/main" id="{7592316B-6650-CC3C-7C8A-D8970292786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0800000">
            <a:off x="11004313" y="3372922"/>
            <a:ext cx="228600" cy="228600"/>
          </a:xfrm>
          <a:prstGeom prst="rect">
            <a:avLst/>
          </a:prstGeom>
        </p:spPr>
      </p:pic>
      <p:sp>
        <p:nvSpPr>
          <p:cNvPr id="21" name="Content Placeholder 5">
            <a:extLst>
              <a:ext uri="{FF2B5EF4-FFF2-40B4-BE49-F238E27FC236}">
                <a16:creationId xmlns:a16="http://schemas.microsoft.com/office/drawing/2014/main" id="{BE4ED3C8-FEF9-5ADD-6DA3-86F12DA82140}"/>
              </a:ext>
            </a:extLst>
          </p:cNvPr>
          <p:cNvSpPr txBox="1">
            <a:spLocks/>
          </p:cNvSpPr>
          <p:nvPr/>
        </p:nvSpPr>
        <p:spPr>
          <a:xfrm>
            <a:off x="11318200" y="3361226"/>
            <a:ext cx="525800" cy="1137007"/>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800"/>
              <a:t>Move blue dots to your selection.</a:t>
            </a:r>
          </a:p>
        </p:txBody>
      </p:sp>
    </p:spTree>
    <p:extLst>
      <p:ext uri="{BB962C8B-B14F-4D97-AF65-F5344CB8AC3E}">
        <p14:creationId xmlns:p14="http://schemas.microsoft.com/office/powerpoint/2010/main" val="2286632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a:xfrm>
            <a:off x="360000" y="360000"/>
            <a:ext cx="10080000" cy="529686"/>
          </a:xfrm>
        </p:spPr>
        <p:txBody>
          <a:bodyPr/>
          <a:lstStyle/>
          <a:p>
            <a:r>
              <a:rPr lang="en-AU"/>
              <a:t>Strategic alignment (optional)</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25</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7" name="Slide Number Placeholder 3">
            <a:extLst>
              <a:ext uri="{FF2B5EF4-FFF2-40B4-BE49-F238E27FC236}">
                <a16:creationId xmlns:a16="http://schemas.microsoft.com/office/drawing/2014/main" id="{13A6F208-0170-4397-CCA2-B4443E3A8100}"/>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Assessment Framework</a:t>
            </a:r>
          </a:p>
        </p:txBody>
      </p:sp>
      <p:sp>
        <p:nvSpPr>
          <p:cNvPr id="8" name="Rectangle 7">
            <a:extLst>
              <a:ext uri="{FF2B5EF4-FFF2-40B4-BE49-F238E27FC236}">
                <a16:creationId xmlns:a16="http://schemas.microsoft.com/office/drawing/2014/main" id="{6A276BE5-5AC4-131E-F465-54139BB130D4}"/>
              </a:ext>
            </a:extLst>
          </p:cNvPr>
          <p:cNvSpPr/>
          <p:nvPr/>
        </p:nvSpPr>
        <p:spPr>
          <a:xfrm>
            <a:off x="0" y="1543050"/>
            <a:ext cx="347999" cy="47624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pic>
        <p:nvPicPr>
          <p:cNvPr id="9" name="Graphic 8">
            <a:extLst>
              <a:ext uri="{FF2B5EF4-FFF2-40B4-BE49-F238E27FC236}">
                <a16:creationId xmlns:a16="http://schemas.microsoft.com/office/drawing/2014/main" id="{2DECF91F-5120-1F9A-EC77-1B57EB1CD7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586" y="1724138"/>
            <a:ext cx="224839" cy="224839"/>
          </a:xfrm>
          <a:prstGeom prst="rect">
            <a:avLst/>
          </a:prstGeom>
        </p:spPr>
      </p:pic>
      <p:sp>
        <p:nvSpPr>
          <p:cNvPr id="10" name="Content Placeholder 5">
            <a:extLst>
              <a:ext uri="{FF2B5EF4-FFF2-40B4-BE49-F238E27FC236}">
                <a16:creationId xmlns:a16="http://schemas.microsoft.com/office/drawing/2014/main" id="{D35DC404-554F-829D-121B-F8EF9036CCA1}"/>
              </a:ext>
            </a:extLst>
          </p:cNvPr>
          <p:cNvSpPr txBox="1">
            <a:spLocks/>
          </p:cNvSpPr>
          <p:nvPr/>
        </p:nvSpPr>
        <p:spPr>
          <a:xfrm rot="16200000">
            <a:off x="-860816" y="3023485"/>
            <a:ext cx="2180495" cy="261135"/>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000" b="1" i="0" u="none" strike="noStrike" kern="1200" cap="none" spc="0" normalizeH="0" baseline="0" noProof="0">
                <a:ln>
                  <a:noFill/>
                </a:ln>
                <a:solidFill>
                  <a:srgbClr val="FFFFFF"/>
                </a:solidFill>
                <a:effectLst/>
                <a:uLnTx/>
                <a:uFillTx/>
                <a:latin typeface="Public Sans SemiBold" pitchFamily="2" charset="77"/>
                <a:ea typeface="+mn-ea"/>
                <a:cs typeface="+mn-cs"/>
              </a:rPr>
              <a:t>Community benefit</a:t>
            </a:r>
            <a:endParaRPr kumimoji="0" lang="en-AU" sz="1000" b="0" i="0" u="none" strike="noStrike" kern="1200" cap="none" spc="0" normalizeH="0" baseline="0" noProof="0">
              <a:ln>
                <a:noFill/>
              </a:ln>
              <a:solidFill>
                <a:srgbClr val="FFFFFF"/>
              </a:solidFill>
              <a:effectLst/>
              <a:uLnTx/>
              <a:uFillTx/>
              <a:latin typeface="Public Sans Light"/>
              <a:ea typeface="+mn-ea"/>
              <a:cs typeface="+mn-cs"/>
            </a:endParaRPr>
          </a:p>
        </p:txBody>
      </p:sp>
      <p:graphicFrame>
        <p:nvGraphicFramePr>
          <p:cNvPr id="12" name="Table 11">
            <a:extLst>
              <a:ext uri="{FF2B5EF4-FFF2-40B4-BE49-F238E27FC236}">
                <a16:creationId xmlns:a16="http://schemas.microsoft.com/office/drawing/2014/main" id="{89A89F01-D8FF-F47B-6126-1E417DBE5734}"/>
              </a:ext>
            </a:extLst>
          </p:cNvPr>
          <p:cNvGraphicFramePr>
            <a:graphicFrameLocks noGrp="1"/>
          </p:cNvGraphicFramePr>
          <p:nvPr>
            <p:extLst>
              <p:ext uri="{D42A27DB-BD31-4B8C-83A1-F6EECF244321}">
                <p14:modId xmlns:p14="http://schemas.microsoft.com/office/powerpoint/2010/main" val="1897027182"/>
              </p:ext>
            </p:extLst>
          </p:nvPr>
        </p:nvGraphicFramePr>
        <p:xfrm>
          <a:off x="617640" y="2240873"/>
          <a:ext cx="9822357" cy="2776262"/>
        </p:xfrm>
        <a:graphic>
          <a:graphicData uri="http://schemas.openxmlformats.org/drawingml/2006/table">
            <a:tbl>
              <a:tblPr>
                <a:tableStyleId>{5C22544A-7EE6-4342-B048-85BDC9FD1C3A}</a:tableStyleId>
              </a:tblPr>
              <a:tblGrid>
                <a:gridCol w="4040857">
                  <a:extLst>
                    <a:ext uri="{9D8B030D-6E8A-4147-A177-3AD203B41FA5}">
                      <a16:colId xmlns:a16="http://schemas.microsoft.com/office/drawing/2014/main" val="3891021121"/>
                    </a:ext>
                  </a:extLst>
                </a:gridCol>
                <a:gridCol w="1445375">
                  <a:extLst>
                    <a:ext uri="{9D8B030D-6E8A-4147-A177-3AD203B41FA5}">
                      <a16:colId xmlns:a16="http://schemas.microsoft.com/office/drawing/2014/main" val="4098005472"/>
                    </a:ext>
                  </a:extLst>
                </a:gridCol>
                <a:gridCol w="1445375">
                  <a:extLst>
                    <a:ext uri="{9D8B030D-6E8A-4147-A177-3AD203B41FA5}">
                      <a16:colId xmlns:a16="http://schemas.microsoft.com/office/drawing/2014/main" val="1737112996"/>
                    </a:ext>
                  </a:extLst>
                </a:gridCol>
                <a:gridCol w="1445375">
                  <a:extLst>
                    <a:ext uri="{9D8B030D-6E8A-4147-A177-3AD203B41FA5}">
                      <a16:colId xmlns:a16="http://schemas.microsoft.com/office/drawing/2014/main" val="2564319848"/>
                    </a:ext>
                  </a:extLst>
                </a:gridCol>
                <a:gridCol w="1445375">
                  <a:extLst>
                    <a:ext uri="{9D8B030D-6E8A-4147-A177-3AD203B41FA5}">
                      <a16:colId xmlns:a16="http://schemas.microsoft.com/office/drawing/2014/main" val="847999422"/>
                    </a:ext>
                  </a:extLst>
                </a:gridCol>
              </a:tblGrid>
              <a:tr h="370840">
                <a:tc rowSpan="2">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1. Will the AI system improve on existing approaches to deliver the outcomes described in:</a:t>
                      </a:r>
                    </a:p>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the Human Services Outcomes Framework</a:t>
                      </a:r>
                    </a:p>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the Smart Places Outcomes Framework</a:t>
                      </a:r>
                    </a:p>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NSW Treasury Budget Outcomes</a:t>
                      </a:r>
                    </a:p>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Your Agency strategic Plans or</a:t>
                      </a:r>
                    </a:p>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another relevant NSW Outcomes Framework?</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a:ln>
                            <a:noFill/>
                          </a:ln>
                          <a:solidFill>
                            <a:schemeClr val="accent2"/>
                          </a:solidFill>
                          <a:effectLst/>
                          <a:uLnTx/>
                          <a:uFillTx/>
                          <a:latin typeface="Public Sans SemiBold"/>
                          <a:ea typeface="+mn-ea"/>
                          <a:cs typeface="+mn-cs"/>
                        </a:rPr>
                        <a:t>Yes: </a:t>
                      </a:r>
                      <a:br>
                        <a:rPr kumimoji="0" lang="en-AU" sz="1000" b="1" i="0" u="none" strike="noStrike" kern="1200" cap="none" spc="0" normalizeH="0" baseline="0">
                          <a:ln>
                            <a:noFill/>
                          </a:ln>
                          <a:solidFill>
                            <a:srgbClr val="22272B"/>
                          </a:solidFill>
                          <a:effectLst/>
                          <a:uLnTx/>
                          <a:uFillTx/>
                          <a:latin typeface="Public Sans SemiBold"/>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List which strategic outcomes the systems improve.</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a:ea typeface="+mn-ea"/>
                          <a:cs typeface="+mn-cs"/>
                        </a:rPr>
                        <a:t>*Partially: </a:t>
                      </a:r>
                      <a:br>
                        <a:rPr kumimoji="0" lang="en-AU" sz="1000" b="1" i="0" u="none" strike="noStrike" kern="1200" cap="none" spc="0" normalizeH="0" baseline="0">
                          <a:ln>
                            <a:noFill/>
                          </a:ln>
                          <a:solidFill>
                            <a:srgbClr val="22272B"/>
                          </a:solidFill>
                          <a:effectLst/>
                          <a:uLnTx/>
                          <a:uFillTx/>
                          <a:latin typeface="Public Sans SemiBold"/>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After your pilot, you must conduct a formal benefits review before scaling</a:t>
                      </a:r>
                      <a:r>
                        <a:rPr lang="en-AU" sz="1000" b="0" i="0" u="none" strike="noStrike" kern="1200" cap="none" spc="0" normalizeH="0" baseline="0">
                          <a:ln>
                            <a:noFill/>
                          </a:ln>
                          <a:solidFill>
                            <a:schemeClr val="tx1"/>
                          </a:solidFill>
                          <a:effectLst/>
                          <a:uLnTx/>
                          <a:uFillTx/>
                          <a:latin typeface="+mn-lt"/>
                          <a:ea typeface="+mn-ea"/>
                          <a:cs typeface="+mn-cs"/>
                        </a:rPr>
                        <a:t>.</a:t>
                      </a:r>
                      <a:endParaRPr kumimoji="0" lang="en-AU" sz="1000" b="0" i="0" u="none" strike="noStrike" kern="1200" cap="none" spc="0" normalizeH="0" baseline="0">
                        <a:ln>
                          <a:noFill/>
                        </a:ln>
                        <a:solidFill>
                          <a:schemeClr val="tx1"/>
                        </a:solidFill>
                        <a:effectLst/>
                        <a:uLnTx/>
                        <a:uFillTx/>
                        <a:latin typeface="+mn-lt"/>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rtl="0" eaLnBrk="1" fontAlgn="auto" latinLnBrk="0" hangingPunct="1">
                        <a:lnSpc>
                          <a:spcPct val="100000"/>
                        </a:lnSpc>
                        <a:spcBef>
                          <a:spcPts val="0"/>
                        </a:spcBef>
                        <a:spcAft>
                          <a:spcPts val="400"/>
                        </a:spcAft>
                        <a:buClrTx/>
                        <a:buSzTx/>
                        <a:buFontTx/>
                        <a:buNone/>
                      </a:pPr>
                      <a:r>
                        <a:rPr kumimoji="0" lang="en-AU" sz="1000" b="1" i="0" u="none" strike="noStrike" kern="1200" cap="none" spc="0" normalizeH="0" baseline="0">
                          <a:ln>
                            <a:noFill/>
                          </a:ln>
                          <a:solidFill>
                            <a:schemeClr val="accent2"/>
                          </a:solidFill>
                          <a:effectLst/>
                          <a:uLnTx/>
                          <a:uFillTx/>
                          <a:latin typeface="Public Sans SemiBold"/>
                          <a:ea typeface="+mn-ea"/>
                          <a:cs typeface="+mn-cs"/>
                        </a:rPr>
                        <a:t>*Not sure: </a:t>
                      </a:r>
                      <a:br>
                        <a:rPr kumimoji="0" lang="en-AU" sz="1000" b="1" i="0" u="none" strike="noStrike" kern="1200" cap="none" spc="0" normalizeH="0" baseline="0">
                          <a:ln>
                            <a:noFill/>
                          </a:ln>
                          <a:solidFill>
                            <a:srgbClr val="22272B"/>
                          </a:solidFill>
                          <a:effectLst/>
                          <a:uLnTx/>
                          <a:uFillTx/>
                          <a:latin typeface="Public Sans SemiBold"/>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Pause the project and prepare a Benefits Realisation Management Plan.</a:t>
                      </a:r>
                      <a:r>
                        <a:rPr lang="en-AU" sz="1000" b="0" i="0" u="none" strike="noStrike" kern="1200" cap="none" spc="0" normalizeH="0" baseline="0">
                          <a:ln>
                            <a:noFill/>
                          </a:ln>
                          <a:solidFill>
                            <a:schemeClr val="tx1"/>
                          </a:solidFill>
                          <a:effectLst/>
                          <a:uLnTx/>
                          <a:uFillTx/>
                          <a:latin typeface="+mn-lt"/>
                          <a:ea typeface="+mn-ea"/>
                          <a:cs typeface="+mn-cs"/>
                        </a:rPr>
                        <a:t> </a:t>
                      </a:r>
                      <a:endParaRPr kumimoji="0" lang="en-AU" sz="1000" b="1" i="0" u="none" strike="noStrike" kern="1200" cap="none" spc="0" normalizeH="0" baseline="0">
                        <a:ln>
                          <a:noFill/>
                        </a:ln>
                        <a:solidFill>
                          <a:schemeClr val="tx1"/>
                        </a:solidFill>
                        <a:effectLst/>
                        <a:uLnTx/>
                        <a:uFillTx/>
                        <a:latin typeface="Public Sans SemiBold" pitchFamily="2" charset="77"/>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a:ea typeface="+mn-ea"/>
                          <a:cs typeface="+mn-cs"/>
                        </a:rPr>
                        <a:t>*No: </a:t>
                      </a:r>
                      <a:br>
                        <a:rPr kumimoji="0" lang="en-AU" sz="1000" b="1" i="0" u="none" strike="noStrike" kern="1200" cap="none" spc="0" normalizeH="0" baseline="0">
                          <a:ln>
                            <a:noFill/>
                          </a:ln>
                          <a:solidFill>
                            <a:srgbClr val="22272B"/>
                          </a:solidFill>
                          <a:effectLst/>
                          <a:uLnTx/>
                          <a:uFillTx/>
                          <a:latin typeface="Public Sans SemiBold"/>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Do not proceed any further. Discuss this with the Responsible Officers.</a:t>
                      </a:r>
                      <a:endParaRPr kumimoji="0" lang="en-AU" sz="1000" b="1" i="0" u="none" strike="noStrike" kern="1200" cap="none" spc="0" normalizeH="0" baseline="0">
                        <a:ln>
                          <a:noFill/>
                        </a:ln>
                        <a:solidFill>
                          <a:schemeClr val="tx1"/>
                        </a:solidFill>
                        <a:effectLst/>
                        <a:uLnTx/>
                        <a:uFillTx/>
                        <a:latin typeface="Public Sans SemiBold" pitchFamily="2" charset="77"/>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73961856"/>
                  </a:ext>
                </a:extLst>
              </a:tr>
              <a:tr h="370840">
                <a:tc vMerge="1">
                  <a:txBody>
                    <a:bodyPr/>
                    <a:lstStyle/>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endParaRPr kumimoji="0" lang="en-AU" sz="1000" b="1" i="0" u="none" strike="noStrike" kern="1200" cap="none" spc="0" normalizeH="0" baseline="0" noProof="0">
                        <a:ln>
                          <a:noFill/>
                        </a:ln>
                        <a:solidFill>
                          <a:schemeClr val="accent2"/>
                        </a:solidFill>
                        <a:effectLst/>
                        <a:uLnTx/>
                        <a:uFillTx/>
                        <a:latin typeface="Public Sans SemiBold" pitchFamily="2" charset="77"/>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2056248"/>
                  </a:ext>
                </a:extLst>
              </a:tr>
              <a:tr h="1275462">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a:ea typeface="+mn-ea"/>
                          <a:cs typeface="+mn-cs"/>
                        </a:rPr>
                        <a:t>Response – You must explain your answer.</a:t>
                      </a:r>
                    </a:p>
                  </a:txBody>
                  <a:tcPr marT="90000" marB="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gridSpan="4">
                  <a:txBody>
                    <a:bodyPr/>
                    <a:lstStyle/>
                    <a:p>
                      <a:pPr marL="0" marR="0" lvl="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6950523"/>
                  </a:ext>
                </a:extLst>
              </a:tr>
            </a:tbl>
          </a:graphicData>
        </a:graphic>
      </p:graphicFrame>
      <p:sp>
        <p:nvSpPr>
          <p:cNvPr id="13" name="Oval 12">
            <a:extLst>
              <a:ext uri="{FF2B5EF4-FFF2-40B4-BE49-F238E27FC236}">
                <a16:creationId xmlns:a16="http://schemas.microsoft.com/office/drawing/2014/main" id="{EB642122-3FAD-1713-BDD3-47777A99C5FB}"/>
              </a:ext>
            </a:extLst>
          </p:cNvPr>
          <p:cNvSpPr/>
          <p:nvPr/>
        </p:nvSpPr>
        <p:spPr>
          <a:xfrm>
            <a:off x="10633490" y="3700429"/>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pic>
        <p:nvPicPr>
          <p:cNvPr id="19" name="Graphic 18">
            <a:extLst>
              <a:ext uri="{FF2B5EF4-FFF2-40B4-BE49-F238E27FC236}">
                <a16:creationId xmlns:a16="http://schemas.microsoft.com/office/drawing/2014/main" id="{93C433A9-9C4D-0B68-EF84-EA59C71F03C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0800000">
            <a:off x="11004313" y="3715695"/>
            <a:ext cx="228600" cy="228600"/>
          </a:xfrm>
          <a:prstGeom prst="rect">
            <a:avLst/>
          </a:prstGeom>
        </p:spPr>
      </p:pic>
      <p:sp>
        <p:nvSpPr>
          <p:cNvPr id="20" name="Content Placeholder 5">
            <a:extLst>
              <a:ext uri="{FF2B5EF4-FFF2-40B4-BE49-F238E27FC236}">
                <a16:creationId xmlns:a16="http://schemas.microsoft.com/office/drawing/2014/main" id="{F992E08D-A240-1506-EED2-A7BD062EECA3}"/>
              </a:ext>
            </a:extLst>
          </p:cNvPr>
          <p:cNvSpPr txBox="1">
            <a:spLocks/>
          </p:cNvSpPr>
          <p:nvPr/>
        </p:nvSpPr>
        <p:spPr>
          <a:xfrm>
            <a:off x="11318200" y="3703999"/>
            <a:ext cx="525800" cy="531433"/>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800"/>
              <a:t>Move blue dot to your selection.</a:t>
            </a:r>
          </a:p>
        </p:txBody>
      </p:sp>
      <p:cxnSp>
        <p:nvCxnSpPr>
          <p:cNvPr id="25" name="Straight Connector 24">
            <a:extLst>
              <a:ext uri="{FF2B5EF4-FFF2-40B4-BE49-F238E27FC236}">
                <a16:creationId xmlns:a16="http://schemas.microsoft.com/office/drawing/2014/main" id="{320AFDFA-2984-7582-DB0E-4DA623B83565}"/>
              </a:ext>
            </a:extLst>
          </p:cNvPr>
          <p:cNvCxnSpPr>
            <a:cxnSpLocks/>
          </p:cNvCxnSpPr>
          <p:nvPr/>
        </p:nvCxnSpPr>
        <p:spPr>
          <a:xfrm>
            <a:off x="617640" y="5618057"/>
            <a:ext cx="11226360" cy="0"/>
          </a:xfrm>
          <a:prstGeom prst="line">
            <a:avLst/>
          </a:prstGeom>
          <a:ln w="12700">
            <a:solidFill>
              <a:srgbClr val="FAAF05"/>
            </a:solidFill>
          </a:ln>
        </p:spPr>
        <p:style>
          <a:lnRef idx="1">
            <a:schemeClr val="accent1"/>
          </a:lnRef>
          <a:fillRef idx="0">
            <a:schemeClr val="accent1"/>
          </a:fillRef>
          <a:effectRef idx="0">
            <a:schemeClr val="accent1"/>
          </a:effectRef>
          <a:fontRef idx="minor">
            <a:schemeClr val="tx1"/>
          </a:fontRef>
        </p:style>
      </p:cxnSp>
      <p:sp>
        <p:nvSpPr>
          <p:cNvPr id="26" name="Content Placeholder 5">
            <a:extLst>
              <a:ext uri="{FF2B5EF4-FFF2-40B4-BE49-F238E27FC236}">
                <a16:creationId xmlns:a16="http://schemas.microsoft.com/office/drawing/2014/main" id="{FD3C3B64-FAB3-753C-8BE4-F543A58FDFC9}"/>
              </a:ext>
            </a:extLst>
          </p:cNvPr>
          <p:cNvSpPr txBox="1">
            <a:spLocks/>
          </p:cNvSpPr>
          <p:nvPr/>
        </p:nvSpPr>
        <p:spPr>
          <a:xfrm>
            <a:off x="617640" y="5618060"/>
            <a:ext cx="11226360" cy="437450"/>
          </a:xfrm>
          <a:prstGeom prst="rect">
            <a:avLst/>
          </a:prstGeom>
          <a:solidFill>
            <a:srgbClr val="FAAF05">
              <a:alpha val="10000"/>
            </a:srgbClr>
          </a:solidFill>
        </p:spPr>
        <p:txBody>
          <a:bodyPr vert="horz" lIns="540000" tIns="125999" rIns="180000" bIns="18000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r>
              <a:rPr lang="en-AU" sz="1000" b="1">
                <a:solidFill>
                  <a:srgbClr val="C88B04"/>
                </a:solidFill>
                <a:latin typeface="Public Sans SemiBold" pitchFamily="2" charset="77"/>
              </a:rPr>
              <a:t>Benefits: </a:t>
            </a:r>
            <a:r>
              <a:rPr lang="en-AU" sz="1000"/>
              <a:t>All AI projects should have a benefits register that is kept up to date throughout the project. The benefits register should be maintained by the Responsible Officers. </a:t>
            </a:r>
          </a:p>
        </p:txBody>
      </p:sp>
      <p:pic>
        <p:nvPicPr>
          <p:cNvPr id="27" name="Graphic 26">
            <a:extLst>
              <a:ext uri="{FF2B5EF4-FFF2-40B4-BE49-F238E27FC236}">
                <a16:creationId xmlns:a16="http://schemas.microsoft.com/office/drawing/2014/main" id="{01A18F38-48DE-3927-0FC5-6BE7562EBA4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7898" y="5688792"/>
            <a:ext cx="285749" cy="285749"/>
          </a:xfrm>
          <a:prstGeom prst="rect">
            <a:avLst/>
          </a:prstGeom>
        </p:spPr>
      </p:pic>
      <p:sp>
        <p:nvSpPr>
          <p:cNvPr id="30" name="Title 4">
            <a:extLst>
              <a:ext uri="{FF2B5EF4-FFF2-40B4-BE49-F238E27FC236}">
                <a16:creationId xmlns:a16="http://schemas.microsoft.com/office/drawing/2014/main" id="{070B55E7-AE9B-2632-7D11-E15933A48E7B}"/>
              </a:ext>
            </a:extLst>
          </p:cNvPr>
          <p:cNvSpPr txBox="1">
            <a:spLocks/>
          </p:cNvSpPr>
          <p:nvPr/>
        </p:nvSpPr>
        <p:spPr>
          <a:xfrm>
            <a:off x="426675" y="1025081"/>
            <a:ext cx="7911641" cy="378911"/>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sz="3600" kern="1200">
                <a:solidFill>
                  <a:schemeClr val="tx1"/>
                </a:solidFill>
                <a:latin typeface="+mj-lt"/>
                <a:ea typeface="+mj-ea"/>
                <a:cs typeface="+mj-cs"/>
              </a:defRPr>
            </a:lvl1pPr>
          </a:lstStyle>
          <a:p>
            <a:r>
              <a:rPr lang="en-AU" sz="1600">
                <a:solidFill>
                  <a:schemeClr val="bg2">
                    <a:lumMod val="75000"/>
                  </a:schemeClr>
                </a:solidFill>
              </a:rPr>
              <a:t>Questions with specific controls</a:t>
            </a:r>
          </a:p>
        </p:txBody>
      </p:sp>
      <p:sp>
        <p:nvSpPr>
          <p:cNvPr id="38" name="Content Placeholder 5">
            <a:extLst>
              <a:ext uri="{FF2B5EF4-FFF2-40B4-BE49-F238E27FC236}">
                <a16:creationId xmlns:a16="http://schemas.microsoft.com/office/drawing/2014/main" id="{F0F03A55-4EAA-2D9B-A622-CB31DBC4406F}"/>
              </a:ext>
            </a:extLst>
          </p:cNvPr>
          <p:cNvSpPr txBox="1">
            <a:spLocks/>
          </p:cNvSpPr>
          <p:nvPr/>
        </p:nvSpPr>
        <p:spPr>
          <a:xfrm>
            <a:off x="10633491" y="2240873"/>
            <a:ext cx="1210510" cy="1360227"/>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1000"/>
              <a:t>*If your solution is operational consult responsible officers for an appropriate equivalent action. </a:t>
            </a:r>
          </a:p>
          <a:p>
            <a:pPr>
              <a:spcAft>
                <a:spcPts val="1000"/>
              </a:spcAft>
            </a:pPr>
            <a:endParaRPr lang="en-AU" sz="1000"/>
          </a:p>
        </p:txBody>
      </p:sp>
      <p:sp>
        <p:nvSpPr>
          <p:cNvPr id="3" name="TextBox 2">
            <a:extLst>
              <a:ext uri="{FF2B5EF4-FFF2-40B4-BE49-F238E27FC236}">
                <a16:creationId xmlns:a16="http://schemas.microsoft.com/office/drawing/2014/main" id="{B57CE3D4-1B72-DD72-B1B1-A32479F8024E}"/>
              </a:ext>
            </a:extLst>
          </p:cNvPr>
          <p:cNvSpPr txBox="1"/>
          <p:nvPr/>
        </p:nvSpPr>
        <p:spPr>
          <a:xfrm>
            <a:off x="525763" y="1724138"/>
            <a:ext cx="10006109" cy="292388"/>
          </a:xfrm>
          <a:prstGeom prst="rect">
            <a:avLst/>
          </a:prstGeom>
          <a:noFill/>
        </p:spPr>
        <p:txBody>
          <a:bodyPr wrap="square">
            <a:spAutoFit/>
          </a:bodyPr>
          <a:lstStyle/>
          <a:p>
            <a:r>
              <a:rPr lang="en-AU" sz="1300" b="1">
                <a:solidFill>
                  <a:schemeClr val="accent1"/>
                </a:solidFill>
                <a:latin typeface="Public Sans SemiBold" pitchFamily="2" charset="77"/>
              </a:rPr>
              <a:t>This question is optional but encouraged if you haven’t completed a benefits analysis</a:t>
            </a:r>
          </a:p>
        </p:txBody>
      </p:sp>
    </p:spTree>
    <p:extLst>
      <p:ext uri="{BB962C8B-B14F-4D97-AF65-F5344CB8AC3E}">
        <p14:creationId xmlns:p14="http://schemas.microsoft.com/office/powerpoint/2010/main" val="3246113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General risk factor assessment</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26</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7" name="Slide Number Placeholder 3">
            <a:extLst>
              <a:ext uri="{FF2B5EF4-FFF2-40B4-BE49-F238E27FC236}">
                <a16:creationId xmlns:a16="http://schemas.microsoft.com/office/drawing/2014/main" id="{13A6F208-0170-4397-CCA2-B4443E3A8100}"/>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Assessment Framework</a:t>
            </a:r>
          </a:p>
        </p:txBody>
      </p:sp>
      <p:sp>
        <p:nvSpPr>
          <p:cNvPr id="2" name="Rectangle 1">
            <a:extLst>
              <a:ext uri="{FF2B5EF4-FFF2-40B4-BE49-F238E27FC236}">
                <a16:creationId xmlns:a16="http://schemas.microsoft.com/office/drawing/2014/main" id="{22C13CCC-C75C-4A43-AD91-4139B83EDC4C}"/>
              </a:ext>
            </a:extLst>
          </p:cNvPr>
          <p:cNvSpPr/>
          <p:nvPr/>
        </p:nvSpPr>
        <p:spPr>
          <a:xfrm>
            <a:off x="0" y="1543050"/>
            <a:ext cx="347999" cy="47624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pic>
        <p:nvPicPr>
          <p:cNvPr id="3" name="Graphic 2">
            <a:extLst>
              <a:ext uri="{FF2B5EF4-FFF2-40B4-BE49-F238E27FC236}">
                <a16:creationId xmlns:a16="http://schemas.microsoft.com/office/drawing/2014/main" id="{7C6A11E7-1087-CFED-3FEC-05B9320057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586" y="1724138"/>
            <a:ext cx="224839" cy="224839"/>
          </a:xfrm>
          <a:prstGeom prst="rect">
            <a:avLst/>
          </a:prstGeom>
        </p:spPr>
      </p:pic>
      <p:sp>
        <p:nvSpPr>
          <p:cNvPr id="6" name="Content Placeholder 5">
            <a:extLst>
              <a:ext uri="{FF2B5EF4-FFF2-40B4-BE49-F238E27FC236}">
                <a16:creationId xmlns:a16="http://schemas.microsoft.com/office/drawing/2014/main" id="{1C3AA556-40BA-F6D8-2854-75D0C18B4176}"/>
              </a:ext>
            </a:extLst>
          </p:cNvPr>
          <p:cNvSpPr txBox="1">
            <a:spLocks/>
          </p:cNvSpPr>
          <p:nvPr/>
        </p:nvSpPr>
        <p:spPr>
          <a:xfrm rot="16200000">
            <a:off x="-860816" y="3023485"/>
            <a:ext cx="2180495" cy="261135"/>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000" b="1" i="0" u="none" strike="noStrike" kern="1200" cap="none" spc="0" normalizeH="0" baseline="0" noProof="0">
                <a:ln>
                  <a:noFill/>
                </a:ln>
                <a:solidFill>
                  <a:srgbClr val="FFFFFF"/>
                </a:solidFill>
                <a:effectLst/>
                <a:uLnTx/>
                <a:uFillTx/>
                <a:latin typeface="Public Sans SemiBold" pitchFamily="2" charset="77"/>
                <a:ea typeface="+mn-ea"/>
                <a:cs typeface="+mn-cs"/>
              </a:rPr>
              <a:t>Community benefit</a:t>
            </a:r>
            <a:endParaRPr kumimoji="0" lang="en-AU" sz="10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11" name="Content Placeholder 5">
            <a:extLst>
              <a:ext uri="{FF2B5EF4-FFF2-40B4-BE49-F238E27FC236}">
                <a16:creationId xmlns:a16="http://schemas.microsoft.com/office/drawing/2014/main" id="{AB5B83EF-E031-F89A-FB7C-A4482DC94D74}"/>
              </a:ext>
            </a:extLst>
          </p:cNvPr>
          <p:cNvSpPr>
            <a:spLocks noGrp="1"/>
          </p:cNvSpPr>
          <p:nvPr>
            <p:ph idx="1"/>
          </p:nvPr>
        </p:nvSpPr>
        <p:spPr>
          <a:xfrm>
            <a:off x="605642" y="1799999"/>
            <a:ext cx="9822362" cy="1109455"/>
          </a:xfrm>
        </p:spPr>
        <p:txBody>
          <a:bodyPr numCol="1"/>
          <a:lstStyle/>
          <a:p>
            <a:pPr>
              <a:spcAft>
                <a:spcPts val="1000"/>
              </a:spcAft>
            </a:pPr>
            <a:r>
              <a:rPr lang="en-AU" sz="1300" b="1">
                <a:solidFill>
                  <a:schemeClr val="accent1"/>
                </a:solidFill>
                <a:latin typeface="Public Sans SemiBold" pitchFamily="2" charset="77"/>
              </a:rPr>
              <a:t>What is your initial risk assessment of this solution?</a:t>
            </a:r>
          </a:p>
          <a:p>
            <a:pPr>
              <a:spcAft>
                <a:spcPts val="1000"/>
              </a:spcAft>
            </a:pPr>
            <a:r>
              <a:rPr lang="en-AU" sz="1100"/>
              <a:t>Consider the likelihood and potential consequences (harms) if the following risk were to eventuate. Factors to consider include familiarity of the solution and use case, reversibility, data sensitivity, and level of human intervention/oversight. </a:t>
            </a:r>
          </a:p>
        </p:txBody>
      </p:sp>
      <p:graphicFrame>
        <p:nvGraphicFramePr>
          <p:cNvPr id="12" name="Table 11">
            <a:extLst>
              <a:ext uri="{FF2B5EF4-FFF2-40B4-BE49-F238E27FC236}">
                <a16:creationId xmlns:a16="http://schemas.microsoft.com/office/drawing/2014/main" id="{8BEE16A2-0600-6300-F718-09DAB506E1B5}"/>
              </a:ext>
            </a:extLst>
          </p:cNvPr>
          <p:cNvGraphicFramePr>
            <a:graphicFrameLocks noGrp="1"/>
          </p:cNvGraphicFramePr>
          <p:nvPr>
            <p:extLst>
              <p:ext uri="{D42A27DB-BD31-4B8C-83A1-F6EECF244321}">
                <p14:modId xmlns:p14="http://schemas.microsoft.com/office/powerpoint/2010/main" val="1211614029"/>
              </p:ext>
            </p:extLst>
          </p:nvPr>
        </p:nvGraphicFramePr>
        <p:xfrm>
          <a:off x="617641" y="2660649"/>
          <a:ext cx="9822361" cy="3464560"/>
        </p:xfrm>
        <a:graphic>
          <a:graphicData uri="http://schemas.openxmlformats.org/drawingml/2006/table">
            <a:tbl>
              <a:tblPr>
                <a:tableStyleId>{5C22544A-7EE6-4342-B048-85BDC9FD1C3A}</a:tableStyleId>
              </a:tblPr>
              <a:tblGrid>
                <a:gridCol w="4037486">
                  <a:extLst>
                    <a:ext uri="{9D8B030D-6E8A-4147-A177-3AD203B41FA5}">
                      <a16:colId xmlns:a16="http://schemas.microsoft.com/office/drawing/2014/main" val="3891021121"/>
                    </a:ext>
                  </a:extLst>
                </a:gridCol>
                <a:gridCol w="1156975">
                  <a:extLst>
                    <a:ext uri="{9D8B030D-6E8A-4147-A177-3AD203B41FA5}">
                      <a16:colId xmlns:a16="http://schemas.microsoft.com/office/drawing/2014/main" val="4098005472"/>
                    </a:ext>
                  </a:extLst>
                </a:gridCol>
                <a:gridCol w="1156975">
                  <a:extLst>
                    <a:ext uri="{9D8B030D-6E8A-4147-A177-3AD203B41FA5}">
                      <a16:colId xmlns:a16="http://schemas.microsoft.com/office/drawing/2014/main" val="1737112996"/>
                    </a:ext>
                  </a:extLst>
                </a:gridCol>
                <a:gridCol w="1156975">
                  <a:extLst>
                    <a:ext uri="{9D8B030D-6E8A-4147-A177-3AD203B41FA5}">
                      <a16:colId xmlns:a16="http://schemas.microsoft.com/office/drawing/2014/main" val="2564319848"/>
                    </a:ext>
                  </a:extLst>
                </a:gridCol>
                <a:gridCol w="1156975">
                  <a:extLst>
                    <a:ext uri="{9D8B030D-6E8A-4147-A177-3AD203B41FA5}">
                      <a16:colId xmlns:a16="http://schemas.microsoft.com/office/drawing/2014/main" val="847999422"/>
                    </a:ext>
                  </a:extLst>
                </a:gridCol>
                <a:gridCol w="1156975">
                  <a:extLst>
                    <a:ext uri="{9D8B030D-6E8A-4147-A177-3AD203B41FA5}">
                      <a16:colId xmlns:a16="http://schemas.microsoft.com/office/drawing/2014/main" val="31378050"/>
                    </a:ext>
                  </a:extLst>
                </a:gridCol>
              </a:tblGrid>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tx1"/>
                          </a:solidFill>
                          <a:effectLst/>
                          <a:uLnTx/>
                          <a:uFillTx/>
                          <a:latin typeface="Public Sans SemiBold" pitchFamily="2" charset="77"/>
                          <a:ea typeface="+mn-ea"/>
                          <a:cs typeface="+mn-cs"/>
                        </a:rPr>
                        <a:t>Consider the risks associated with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Very low or 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95054"/>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Low risk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AA45"/>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Mid-range risk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AF05"/>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High risk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631B"/>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Very high risk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153A"/>
                    </a:solidFill>
                  </a:tcPr>
                </a:tc>
                <a:extLst>
                  <a:ext uri="{0D108BD9-81ED-4DB2-BD59-A6C34878D82A}">
                    <a16:rowId xmlns:a16="http://schemas.microsoft.com/office/drawing/2014/main" val="2492904936"/>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Whether this AI system is delivering a new or existing service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3961856"/>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The potential to cause discrimination from unintended bias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chemeClr val="tx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chemeClr val="tx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chemeClr val="tx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chemeClr val="tx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chemeClr val="tx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279065"/>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Whether the AI system is a single point of failure for your service or policy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9013363"/>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If there is sufficient experienced human oversight of the AI system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rgbClr val="22272B"/>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rgbClr val="22272B"/>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rgbClr val="22272B"/>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rgbClr val="22272B"/>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rgbClr val="22272B"/>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30082216"/>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Over-reliance on the AI system or ignoring the system due to High rates of false alert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4054834"/>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Whether the linkage between operating the AI system and the policy outcome is clear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31914807"/>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The system’s </a:t>
                      </a:r>
                      <a:r>
                        <a:rPr kumimoji="0" lang="en-AU" sz="1000" b="1" i="0" u="none" strike="noStrike" kern="1200" cap="none" spc="0" normalizeH="0" baseline="0" noProof="0" err="1">
                          <a:ln>
                            <a:noFill/>
                          </a:ln>
                          <a:solidFill>
                            <a:schemeClr val="accent1"/>
                          </a:solidFill>
                          <a:effectLst/>
                          <a:uLnTx/>
                          <a:uFillTx/>
                          <a:latin typeface="Public Sans SemiBold" pitchFamily="2" charset="77"/>
                          <a:ea typeface="+mn-ea"/>
                          <a:cs typeface="+mn-cs"/>
                        </a:rPr>
                        <a:t>explainability</a:t>
                      </a: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 and transparency regarding generated content and decisions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1434528"/>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Comments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gridSpan="5">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621809"/>
                  </a:ext>
                </a:extLst>
              </a:tr>
            </a:tbl>
          </a:graphicData>
        </a:graphic>
      </p:graphicFrame>
      <p:sp>
        <p:nvSpPr>
          <p:cNvPr id="14" name="Oval 13">
            <a:extLst>
              <a:ext uri="{FF2B5EF4-FFF2-40B4-BE49-F238E27FC236}">
                <a16:creationId xmlns:a16="http://schemas.microsoft.com/office/drawing/2014/main" id="{8A16FF41-B1C0-1ABD-5088-8FB10EA3CFBD}"/>
              </a:ext>
            </a:extLst>
          </p:cNvPr>
          <p:cNvSpPr/>
          <p:nvPr/>
        </p:nvSpPr>
        <p:spPr>
          <a:xfrm>
            <a:off x="10633490" y="3103656"/>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sp>
        <p:nvSpPr>
          <p:cNvPr id="15" name="Oval 14">
            <a:extLst>
              <a:ext uri="{FF2B5EF4-FFF2-40B4-BE49-F238E27FC236}">
                <a16:creationId xmlns:a16="http://schemas.microsoft.com/office/drawing/2014/main" id="{76AA8A16-7B87-DD86-560C-907E3D82B292}"/>
              </a:ext>
            </a:extLst>
          </p:cNvPr>
          <p:cNvSpPr/>
          <p:nvPr/>
        </p:nvSpPr>
        <p:spPr>
          <a:xfrm>
            <a:off x="10633490" y="3488157"/>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sp>
        <p:nvSpPr>
          <p:cNvPr id="16" name="Oval 15">
            <a:extLst>
              <a:ext uri="{FF2B5EF4-FFF2-40B4-BE49-F238E27FC236}">
                <a16:creationId xmlns:a16="http://schemas.microsoft.com/office/drawing/2014/main" id="{FA92A82C-0B48-4683-70C3-243D798CED2E}"/>
              </a:ext>
            </a:extLst>
          </p:cNvPr>
          <p:cNvSpPr/>
          <p:nvPr/>
        </p:nvSpPr>
        <p:spPr>
          <a:xfrm>
            <a:off x="10633490" y="3859733"/>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sp>
        <p:nvSpPr>
          <p:cNvPr id="17" name="Oval 16">
            <a:extLst>
              <a:ext uri="{FF2B5EF4-FFF2-40B4-BE49-F238E27FC236}">
                <a16:creationId xmlns:a16="http://schemas.microsoft.com/office/drawing/2014/main" id="{8A943D10-B74F-8394-6485-98D2418674DD}"/>
              </a:ext>
            </a:extLst>
          </p:cNvPr>
          <p:cNvSpPr/>
          <p:nvPr/>
        </p:nvSpPr>
        <p:spPr>
          <a:xfrm>
            <a:off x="10633490" y="4244233"/>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sp>
        <p:nvSpPr>
          <p:cNvPr id="18" name="Oval 17">
            <a:extLst>
              <a:ext uri="{FF2B5EF4-FFF2-40B4-BE49-F238E27FC236}">
                <a16:creationId xmlns:a16="http://schemas.microsoft.com/office/drawing/2014/main" id="{579FF762-03D4-ED00-C78A-94F4439D11FA}"/>
              </a:ext>
            </a:extLst>
          </p:cNvPr>
          <p:cNvSpPr/>
          <p:nvPr/>
        </p:nvSpPr>
        <p:spPr>
          <a:xfrm>
            <a:off x="10633490" y="4641658"/>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sp>
        <p:nvSpPr>
          <p:cNvPr id="19" name="Oval 18">
            <a:extLst>
              <a:ext uri="{FF2B5EF4-FFF2-40B4-BE49-F238E27FC236}">
                <a16:creationId xmlns:a16="http://schemas.microsoft.com/office/drawing/2014/main" id="{5993ABD1-BDEB-6277-4533-B9E4FF2AA1EC}"/>
              </a:ext>
            </a:extLst>
          </p:cNvPr>
          <p:cNvSpPr/>
          <p:nvPr/>
        </p:nvSpPr>
        <p:spPr>
          <a:xfrm>
            <a:off x="10633490" y="5035852"/>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pic>
        <p:nvPicPr>
          <p:cNvPr id="20" name="Graphic 19">
            <a:extLst>
              <a:ext uri="{FF2B5EF4-FFF2-40B4-BE49-F238E27FC236}">
                <a16:creationId xmlns:a16="http://schemas.microsoft.com/office/drawing/2014/main" id="{7592316B-6650-CC3C-7C8A-D8970292786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0800000">
            <a:off x="11004313" y="3118922"/>
            <a:ext cx="228600" cy="228600"/>
          </a:xfrm>
          <a:prstGeom prst="rect">
            <a:avLst/>
          </a:prstGeom>
        </p:spPr>
      </p:pic>
      <p:sp>
        <p:nvSpPr>
          <p:cNvPr id="21" name="Content Placeholder 5">
            <a:extLst>
              <a:ext uri="{FF2B5EF4-FFF2-40B4-BE49-F238E27FC236}">
                <a16:creationId xmlns:a16="http://schemas.microsoft.com/office/drawing/2014/main" id="{BE4ED3C8-FEF9-5ADD-6DA3-86F12DA82140}"/>
              </a:ext>
            </a:extLst>
          </p:cNvPr>
          <p:cNvSpPr txBox="1">
            <a:spLocks/>
          </p:cNvSpPr>
          <p:nvPr/>
        </p:nvSpPr>
        <p:spPr>
          <a:xfrm>
            <a:off x="11318200" y="3107226"/>
            <a:ext cx="525800" cy="1137007"/>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800"/>
              <a:t>Move blue dots to your selection.</a:t>
            </a:r>
          </a:p>
        </p:txBody>
      </p:sp>
      <p:sp>
        <p:nvSpPr>
          <p:cNvPr id="24" name="Oval 23">
            <a:extLst>
              <a:ext uri="{FF2B5EF4-FFF2-40B4-BE49-F238E27FC236}">
                <a16:creationId xmlns:a16="http://schemas.microsoft.com/office/drawing/2014/main" id="{C263555D-B3F7-F1B7-B92D-62090A91C873}"/>
              </a:ext>
            </a:extLst>
          </p:cNvPr>
          <p:cNvSpPr/>
          <p:nvPr/>
        </p:nvSpPr>
        <p:spPr>
          <a:xfrm>
            <a:off x="10633490" y="5430046"/>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spTree>
    <p:extLst>
      <p:ext uri="{BB962C8B-B14F-4D97-AF65-F5344CB8AC3E}">
        <p14:creationId xmlns:p14="http://schemas.microsoft.com/office/powerpoint/2010/main" val="3840664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Non-AI system consideration</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27</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7" name="Slide Number Placeholder 3">
            <a:extLst>
              <a:ext uri="{FF2B5EF4-FFF2-40B4-BE49-F238E27FC236}">
                <a16:creationId xmlns:a16="http://schemas.microsoft.com/office/drawing/2014/main" id="{13A6F208-0170-4397-CCA2-B4443E3A8100}"/>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Assessment Framework</a:t>
            </a:r>
          </a:p>
        </p:txBody>
      </p:sp>
      <p:sp>
        <p:nvSpPr>
          <p:cNvPr id="8" name="Rectangle 7">
            <a:extLst>
              <a:ext uri="{FF2B5EF4-FFF2-40B4-BE49-F238E27FC236}">
                <a16:creationId xmlns:a16="http://schemas.microsoft.com/office/drawing/2014/main" id="{AF6E603A-F961-71EA-CD4E-517CD933B66B}"/>
              </a:ext>
            </a:extLst>
          </p:cNvPr>
          <p:cNvSpPr/>
          <p:nvPr/>
        </p:nvSpPr>
        <p:spPr>
          <a:xfrm>
            <a:off x="0" y="1543050"/>
            <a:ext cx="347999" cy="47624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pic>
        <p:nvPicPr>
          <p:cNvPr id="9" name="Graphic 8">
            <a:extLst>
              <a:ext uri="{FF2B5EF4-FFF2-40B4-BE49-F238E27FC236}">
                <a16:creationId xmlns:a16="http://schemas.microsoft.com/office/drawing/2014/main" id="{B02BA62E-98B6-BD0D-9BE1-1C013E3FD5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586" y="1724138"/>
            <a:ext cx="224839" cy="224839"/>
          </a:xfrm>
          <a:prstGeom prst="rect">
            <a:avLst/>
          </a:prstGeom>
        </p:spPr>
      </p:pic>
      <p:sp>
        <p:nvSpPr>
          <p:cNvPr id="10" name="Content Placeholder 5">
            <a:extLst>
              <a:ext uri="{FF2B5EF4-FFF2-40B4-BE49-F238E27FC236}">
                <a16:creationId xmlns:a16="http://schemas.microsoft.com/office/drawing/2014/main" id="{2902553F-05FB-B09E-946B-9D20D024A55A}"/>
              </a:ext>
            </a:extLst>
          </p:cNvPr>
          <p:cNvSpPr txBox="1">
            <a:spLocks/>
          </p:cNvSpPr>
          <p:nvPr/>
        </p:nvSpPr>
        <p:spPr>
          <a:xfrm rot="16200000">
            <a:off x="-860816" y="3023485"/>
            <a:ext cx="2180495" cy="261135"/>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000" b="1" i="0" u="none" strike="noStrike" kern="1200" cap="none" spc="0" normalizeH="0" baseline="0" noProof="0">
                <a:ln>
                  <a:noFill/>
                </a:ln>
                <a:solidFill>
                  <a:srgbClr val="FFFFFF"/>
                </a:solidFill>
                <a:effectLst/>
                <a:uLnTx/>
                <a:uFillTx/>
                <a:latin typeface="Public Sans SemiBold" pitchFamily="2" charset="77"/>
                <a:ea typeface="+mn-ea"/>
                <a:cs typeface="+mn-cs"/>
              </a:rPr>
              <a:t>Community benefit</a:t>
            </a:r>
            <a:endParaRPr kumimoji="0" lang="en-AU" sz="1000" b="0" i="0" u="none" strike="noStrike" kern="1200" cap="none" spc="0" normalizeH="0" baseline="0" noProof="0">
              <a:ln>
                <a:noFill/>
              </a:ln>
              <a:solidFill>
                <a:srgbClr val="FFFFFF"/>
              </a:solidFill>
              <a:effectLst/>
              <a:uLnTx/>
              <a:uFillTx/>
              <a:latin typeface="Public Sans Light"/>
              <a:ea typeface="+mn-ea"/>
              <a:cs typeface="+mn-cs"/>
            </a:endParaRPr>
          </a:p>
        </p:txBody>
      </p:sp>
      <p:graphicFrame>
        <p:nvGraphicFramePr>
          <p:cNvPr id="11" name="Table 10">
            <a:extLst>
              <a:ext uri="{FF2B5EF4-FFF2-40B4-BE49-F238E27FC236}">
                <a16:creationId xmlns:a16="http://schemas.microsoft.com/office/drawing/2014/main" id="{1D3FF70D-C4AA-C466-5B8B-5F160132C4C6}"/>
              </a:ext>
            </a:extLst>
          </p:cNvPr>
          <p:cNvGraphicFramePr>
            <a:graphicFrameLocks noGrp="1"/>
          </p:cNvGraphicFramePr>
          <p:nvPr>
            <p:extLst>
              <p:ext uri="{D42A27DB-BD31-4B8C-83A1-F6EECF244321}">
                <p14:modId xmlns:p14="http://schemas.microsoft.com/office/powerpoint/2010/main" val="1030100253"/>
              </p:ext>
            </p:extLst>
          </p:nvPr>
        </p:nvGraphicFramePr>
        <p:xfrm>
          <a:off x="617640" y="1850348"/>
          <a:ext cx="9822356" cy="2502577"/>
        </p:xfrm>
        <a:graphic>
          <a:graphicData uri="http://schemas.openxmlformats.org/drawingml/2006/table">
            <a:tbl>
              <a:tblPr>
                <a:tableStyleId>{5C22544A-7EE6-4342-B048-85BDC9FD1C3A}</a:tableStyleId>
              </a:tblPr>
              <a:tblGrid>
                <a:gridCol w="2801835">
                  <a:extLst>
                    <a:ext uri="{9D8B030D-6E8A-4147-A177-3AD203B41FA5}">
                      <a16:colId xmlns:a16="http://schemas.microsoft.com/office/drawing/2014/main" val="3891021121"/>
                    </a:ext>
                  </a:extLst>
                </a:gridCol>
                <a:gridCol w="1123950">
                  <a:extLst>
                    <a:ext uri="{9D8B030D-6E8A-4147-A177-3AD203B41FA5}">
                      <a16:colId xmlns:a16="http://schemas.microsoft.com/office/drawing/2014/main" val="4098005472"/>
                    </a:ext>
                  </a:extLst>
                </a:gridCol>
                <a:gridCol w="2066181">
                  <a:extLst>
                    <a:ext uri="{9D8B030D-6E8A-4147-A177-3AD203B41FA5}">
                      <a16:colId xmlns:a16="http://schemas.microsoft.com/office/drawing/2014/main" val="3930209379"/>
                    </a:ext>
                  </a:extLst>
                </a:gridCol>
                <a:gridCol w="2370465">
                  <a:extLst>
                    <a:ext uri="{9D8B030D-6E8A-4147-A177-3AD203B41FA5}">
                      <a16:colId xmlns:a16="http://schemas.microsoft.com/office/drawing/2014/main" val="1737112996"/>
                    </a:ext>
                  </a:extLst>
                </a:gridCol>
                <a:gridCol w="1459925">
                  <a:extLst>
                    <a:ext uri="{9D8B030D-6E8A-4147-A177-3AD203B41FA5}">
                      <a16:colId xmlns:a16="http://schemas.microsoft.com/office/drawing/2014/main" val="2564319848"/>
                    </a:ext>
                  </a:extLst>
                </a:gridCol>
              </a:tblGrid>
              <a:tr h="370840">
                <a:tc rowSpan="2">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2. Were other, non-AI systems considered?</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Yes: </a:t>
                      </a:r>
                      <a:br>
                        <a:rPr kumimoji="0" lang="en-AU" sz="1000" b="1" i="0" u="none" strike="noStrike" kern="1200" cap="none" spc="0" normalizeH="0" baseline="0">
                          <a:ln>
                            <a:noFill/>
                          </a:ln>
                          <a:solidFill>
                            <a:schemeClr val="tx1"/>
                          </a:solidFill>
                          <a:effectLst/>
                          <a:uLnTx/>
                          <a:uFillTx/>
                          <a:latin typeface="Public Sans SemiBold" pitchFamily="2" charset="77"/>
                          <a:ea typeface="+mn-ea"/>
                          <a:cs typeface="+mn-cs"/>
                        </a:rPr>
                      </a:br>
                      <a:endParaRPr kumimoji="0" lang="en-AU" sz="1000" b="0" i="0" u="none" strike="noStrike" kern="1200" cap="none" spc="0" normalizeH="0" baseline="0">
                        <a:ln>
                          <a:noFill/>
                        </a:ln>
                        <a:solidFill>
                          <a:schemeClr val="tx1"/>
                        </a:solidFill>
                        <a:effectLst/>
                        <a:uLnTx/>
                        <a:uFillTx/>
                        <a:latin typeface="+mn-lt"/>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*Informally: </a:t>
                      </a:r>
                      <a:br>
                        <a:rPr kumimoji="0" lang="en-AU" sz="1000" b="1" i="0" u="none" strike="noStrike" kern="1200" cap="none" spc="0" normalizeH="0" baseline="0">
                          <a:ln>
                            <a:noFill/>
                          </a:ln>
                          <a:solidFill>
                            <a:schemeClr val="tx1"/>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After your pilot, you must conduct a formal benefits review before scaling. </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*No: </a:t>
                      </a:r>
                      <a:br>
                        <a:rPr kumimoji="0" lang="en-AU" sz="1000" b="1" i="0" u="none" strike="noStrike" kern="1200" cap="none" spc="0" normalizeH="0" baseline="0">
                          <a:ln>
                            <a:noFill/>
                          </a:ln>
                          <a:solidFill>
                            <a:schemeClr val="tx1"/>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Do not proceed any further. Review with the responsible officers on how to resolve. </a:t>
                      </a:r>
                      <a:endParaRPr kumimoji="0" lang="en-AU" sz="1000" b="1" i="0" u="none" strike="noStrike" kern="1200" cap="none" spc="0" normalizeH="0" baseline="0">
                        <a:ln>
                          <a:noFill/>
                        </a:ln>
                        <a:solidFill>
                          <a:schemeClr val="tx1"/>
                        </a:solidFill>
                        <a:effectLst/>
                        <a:uLnTx/>
                        <a:uFillTx/>
                        <a:latin typeface="Public Sans SemiBold" pitchFamily="2" charset="77"/>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N/A</a:t>
                      </a:r>
                      <a:br>
                        <a:rPr kumimoji="0" lang="en-AU" sz="1000" b="1" i="0" u="none" strike="noStrike" kern="1200" cap="none" spc="0" normalizeH="0" baseline="0">
                          <a:ln>
                            <a:noFill/>
                          </a:ln>
                          <a:solidFill>
                            <a:schemeClr val="tx1"/>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 </a:t>
                      </a:r>
                      <a:endParaRPr kumimoji="0" lang="en-AU" sz="1000" b="1" i="0" u="none" strike="noStrike" kern="1200" cap="none" spc="0" normalizeH="0" baseline="0">
                        <a:ln>
                          <a:noFill/>
                        </a:ln>
                        <a:solidFill>
                          <a:schemeClr val="tx1"/>
                        </a:solidFill>
                        <a:effectLst/>
                        <a:uLnTx/>
                        <a:uFillTx/>
                        <a:latin typeface="Public Sans SemiBold" pitchFamily="2" charset="77"/>
                        <a:ea typeface="+mn-ea"/>
                        <a:cs typeface="+mn-cs"/>
                      </a:endParaRPr>
                    </a:p>
                    <a:p>
                      <a:pPr marL="0" marR="0" lvl="0" indent="0" algn="ctr" defTabSz="914377" rtl="0" eaLnBrk="1" fontAlgn="auto" latinLnBrk="0" hangingPunct="1">
                        <a:lnSpc>
                          <a:spcPct val="100000"/>
                        </a:lnSpc>
                        <a:spcBef>
                          <a:spcPts val="0"/>
                        </a:spcBef>
                        <a:spcAft>
                          <a:spcPts val="400"/>
                        </a:spcAft>
                        <a:buClrTx/>
                        <a:buSzTx/>
                        <a:buFontTx/>
                        <a:buNone/>
                        <a:tabLst/>
                        <a:defRPr/>
                      </a:pPr>
                      <a:endParaRPr kumimoji="0" lang="en-AU" sz="1000" b="1" i="0" u="none" strike="noStrike" kern="1200" cap="none" spc="0" normalizeH="0" baseline="0">
                        <a:ln>
                          <a:noFill/>
                        </a:ln>
                        <a:solidFill>
                          <a:schemeClr val="tx1"/>
                        </a:solidFill>
                        <a:effectLst/>
                        <a:uLnTx/>
                        <a:uFillTx/>
                        <a:latin typeface="Public Sans SemiBold" pitchFamily="2" charset="77"/>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73961856"/>
                  </a:ext>
                </a:extLst>
              </a:tr>
              <a:tr h="370840">
                <a:tc vMerge="1">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endParaRPr kumimoji="0" lang="en-AU" sz="1000" b="1" i="0" u="none" strike="noStrike" kern="1200" cap="none" spc="0" normalizeH="0" baseline="0" noProof="0">
                        <a:ln>
                          <a:noFill/>
                        </a:ln>
                        <a:solidFill>
                          <a:schemeClr val="accent2"/>
                        </a:solidFill>
                        <a:effectLst/>
                        <a:uLnTx/>
                        <a:uFillTx/>
                        <a:latin typeface="Public Sans SemiBold" pitchFamily="2" charset="77"/>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4892876"/>
                  </a:ext>
                </a:extLst>
              </a:tr>
              <a:tr h="1342137">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Response – You must explain your answer.</a:t>
                      </a:r>
                    </a:p>
                  </a:txBody>
                  <a:tcPr marT="90000" marB="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gridSpan="4">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AU"/>
                    </a:p>
                  </a:txBody>
                  <a:tcPr/>
                </a:tc>
                <a:tc hMerge="1">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6950523"/>
                  </a:ext>
                </a:extLst>
              </a:tr>
            </a:tbl>
          </a:graphicData>
        </a:graphic>
      </p:graphicFrame>
      <p:sp>
        <p:nvSpPr>
          <p:cNvPr id="12" name="Oval 11">
            <a:extLst>
              <a:ext uri="{FF2B5EF4-FFF2-40B4-BE49-F238E27FC236}">
                <a16:creationId xmlns:a16="http://schemas.microsoft.com/office/drawing/2014/main" id="{6A7A4C1B-495F-4D55-7F66-F3CB6BFFE875}"/>
              </a:ext>
            </a:extLst>
          </p:cNvPr>
          <p:cNvSpPr/>
          <p:nvPr/>
        </p:nvSpPr>
        <p:spPr>
          <a:xfrm>
            <a:off x="10633490" y="2694216"/>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pic>
        <p:nvPicPr>
          <p:cNvPr id="13" name="Graphic 12">
            <a:extLst>
              <a:ext uri="{FF2B5EF4-FFF2-40B4-BE49-F238E27FC236}">
                <a16:creationId xmlns:a16="http://schemas.microsoft.com/office/drawing/2014/main" id="{B39ACFDA-CAC8-CC68-9269-424601A8EF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11004313" y="2709482"/>
            <a:ext cx="228600" cy="228600"/>
          </a:xfrm>
          <a:prstGeom prst="rect">
            <a:avLst/>
          </a:prstGeom>
        </p:spPr>
      </p:pic>
      <p:sp>
        <p:nvSpPr>
          <p:cNvPr id="14" name="Content Placeholder 5">
            <a:extLst>
              <a:ext uri="{FF2B5EF4-FFF2-40B4-BE49-F238E27FC236}">
                <a16:creationId xmlns:a16="http://schemas.microsoft.com/office/drawing/2014/main" id="{9105E0B1-7B5F-C4E0-3F3C-9C5A618CA1A9}"/>
              </a:ext>
            </a:extLst>
          </p:cNvPr>
          <p:cNvSpPr txBox="1">
            <a:spLocks/>
          </p:cNvSpPr>
          <p:nvPr/>
        </p:nvSpPr>
        <p:spPr>
          <a:xfrm>
            <a:off x="11318200" y="2697787"/>
            <a:ext cx="525800" cy="689872"/>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800"/>
              <a:t>Move blue dot to your selection.</a:t>
            </a:r>
          </a:p>
        </p:txBody>
      </p:sp>
      <p:cxnSp>
        <p:nvCxnSpPr>
          <p:cNvPr id="16" name="Straight Connector 15">
            <a:extLst>
              <a:ext uri="{FF2B5EF4-FFF2-40B4-BE49-F238E27FC236}">
                <a16:creationId xmlns:a16="http://schemas.microsoft.com/office/drawing/2014/main" id="{D1DBFD19-D71C-77FE-463D-0153FB1F66D3}"/>
              </a:ext>
            </a:extLst>
          </p:cNvPr>
          <p:cNvCxnSpPr>
            <a:cxnSpLocks/>
          </p:cNvCxnSpPr>
          <p:nvPr/>
        </p:nvCxnSpPr>
        <p:spPr>
          <a:xfrm>
            <a:off x="617640" y="5432522"/>
            <a:ext cx="11226360" cy="0"/>
          </a:xfrm>
          <a:prstGeom prst="line">
            <a:avLst/>
          </a:prstGeom>
          <a:ln w="12700">
            <a:solidFill>
              <a:srgbClr val="FAAF05"/>
            </a:solidFill>
          </a:ln>
        </p:spPr>
        <p:style>
          <a:lnRef idx="1">
            <a:schemeClr val="accent1"/>
          </a:lnRef>
          <a:fillRef idx="0">
            <a:schemeClr val="accent1"/>
          </a:fillRef>
          <a:effectRef idx="0">
            <a:schemeClr val="accent1"/>
          </a:effectRef>
          <a:fontRef idx="minor">
            <a:schemeClr val="tx1"/>
          </a:fontRef>
        </p:style>
      </p:cxnSp>
      <p:sp>
        <p:nvSpPr>
          <p:cNvPr id="17" name="Content Placeholder 5">
            <a:extLst>
              <a:ext uri="{FF2B5EF4-FFF2-40B4-BE49-F238E27FC236}">
                <a16:creationId xmlns:a16="http://schemas.microsoft.com/office/drawing/2014/main" id="{20069629-95DA-C5D2-3DC1-C058A36194AD}"/>
              </a:ext>
            </a:extLst>
          </p:cNvPr>
          <p:cNvSpPr txBox="1">
            <a:spLocks/>
          </p:cNvSpPr>
          <p:nvPr/>
        </p:nvSpPr>
        <p:spPr>
          <a:xfrm>
            <a:off x="617640" y="5432524"/>
            <a:ext cx="11226360" cy="610321"/>
          </a:xfrm>
          <a:prstGeom prst="rect">
            <a:avLst/>
          </a:prstGeom>
          <a:solidFill>
            <a:srgbClr val="FAAF05">
              <a:alpha val="10000"/>
            </a:srgbClr>
          </a:solidFill>
        </p:spPr>
        <p:txBody>
          <a:bodyPr vert="horz" lIns="540000" tIns="125999" rIns="180000" bIns="18000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r>
              <a:rPr lang="en-AU" sz="1000" b="1">
                <a:solidFill>
                  <a:srgbClr val="C88B04"/>
                </a:solidFill>
                <a:latin typeface="Public Sans SemiBold" pitchFamily="2" charset="77"/>
              </a:rPr>
              <a:t>Alternatives: </a:t>
            </a:r>
            <a:r>
              <a:rPr lang="en-AU" sz="1000"/>
              <a:t>For an AI system to be viable, AI must be the most appropriate system for your service delivery or policy problem.  AI systems can come with more risk and cost than traditional tools. You should use an AI system when it the best system to maximise the benefit for the customer and for government.</a:t>
            </a:r>
          </a:p>
        </p:txBody>
      </p:sp>
      <p:pic>
        <p:nvPicPr>
          <p:cNvPr id="18" name="Graphic 17">
            <a:extLst>
              <a:ext uri="{FF2B5EF4-FFF2-40B4-BE49-F238E27FC236}">
                <a16:creationId xmlns:a16="http://schemas.microsoft.com/office/drawing/2014/main" id="{B0B74262-E84F-59FC-A05F-3807DD2EE8C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7898" y="5549557"/>
            <a:ext cx="285749" cy="285749"/>
          </a:xfrm>
          <a:prstGeom prst="rect">
            <a:avLst/>
          </a:prstGeom>
        </p:spPr>
      </p:pic>
      <p:sp>
        <p:nvSpPr>
          <p:cNvPr id="21" name="Title 4">
            <a:extLst>
              <a:ext uri="{FF2B5EF4-FFF2-40B4-BE49-F238E27FC236}">
                <a16:creationId xmlns:a16="http://schemas.microsoft.com/office/drawing/2014/main" id="{F9174ED5-2726-C220-ACF1-5473020B53D7}"/>
              </a:ext>
            </a:extLst>
          </p:cNvPr>
          <p:cNvSpPr txBox="1">
            <a:spLocks/>
          </p:cNvSpPr>
          <p:nvPr/>
        </p:nvSpPr>
        <p:spPr>
          <a:xfrm>
            <a:off x="360000" y="1022150"/>
            <a:ext cx="7911641" cy="378911"/>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sz="3600" kern="1200">
                <a:solidFill>
                  <a:schemeClr val="tx1"/>
                </a:solidFill>
                <a:latin typeface="+mj-lt"/>
                <a:ea typeface="+mj-ea"/>
                <a:cs typeface="+mj-cs"/>
              </a:defRPr>
            </a:lvl1pPr>
          </a:lstStyle>
          <a:p>
            <a:r>
              <a:rPr lang="en-AU" sz="1600">
                <a:solidFill>
                  <a:schemeClr val="bg2">
                    <a:lumMod val="75000"/>
                  </a:schemeClr>
                </a:solidFill>
              </a:rPr>
              <a:t>Questions with specific controls</a:t>
            </a:r>
          </a:p>
        </p:txBody>
      </p:sp>
      <p:sp>
        <p:nvSpPr>
          <p:cNvPr id="3" name="Content Placeholder 5">
            <a:extLst>
              <a:ext uri="{FF2B5EF4-FFF2-40B4-BE49-F238E27FC236}">
                <a16:creationId xmlns:a16="http://schemas.microsoft.com/office/drawing/2014/main" id="{F45A2F95-EBA6-EC3F-D159-588B26492C32}"/>
              </a:ext>
            </a:extLst>
          </p:cNvPr>
          <p:cNvSpPr txBox="1">
            <a:spLocks/>
          </p:cNvSpPr>
          <p:nvPr/>
        </p:nvSpPr>
        <p:spPr>
          <a:xfrm>
            <a:off x="10627658" y="1836557"/>
            <a:ext cx="1210510" cy="1360227"/>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1000"/>
              <a:t>*If your solution is operational consult responsible officers for an appropriate equivalent action. </a:t>
            </a:r>
          </a:p>
          <a:p>
            <a:pPr>
              <a:spcAft>
                <a:spcPts val="1000"/>
              </a:spcAft>
            </a:pPr>
            <a:endParaRPr lang="en-AU" sz="1000"/>
          </a:p>
        </p:txBody>
      </p:sp>
    </p:spTree>
    <p:extLst>
      <p:ext uri="{BB962C8B-B14F-4D97-AF65-F5344CB8AC3E}">
        <p14:creationId xmlns:p14="http://schemas.microsoft.com/office/powerpoint/2010/main" val="3165776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Legal framework alignment</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28</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7" name="Slide Number Placeholder 3">
            <a:extLst>
              <a:ext uri="{FF2B5EF4-FFF2-40B4-BE49-F238E27FC236}">
                <a16:creationId xmlns:a16="http://schemas.microsoft.com/office/drawing/2014/main" id="{13A6F208-0170-4397-CCA2-B4443E3A8100}"/>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Assessment Framework</a:t>
            </a:r>
          </a:p>
        </p:txBody>
      </p:sp>
      <p:sp>
        <p:nvSpPr>
          <p:cNvPr id="8" name="Rectangle 7">
            <a:extLst>
              <a:ext uri="{FF2B5EF4-FFF2-40B4-BE49-F238E27FC236}">
                <a16:creationId xmlns:a16="http://schemas.microsoft.com/office/drawing/2014/main" id="{EDA7E686-794A-3BAD-4CBA-7572000C1DC9}"/>
              </a:ext>
            </a:extLst>
          </p:cNvPr>
          <p:cNvSpPr/>
          <p:nvPr/>
        </p:nvSpPr>
        <p:spPr>
          <a:xfrm>
            <a:off x="0" y="1543050"/>
            <a:ext cx="347999" cy="47624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pic>
        <p:nvPicPr>
          <p:cNvPr id="9" name="Graphic 8">
            <a:extLst>
              <a:ext uri="{FF2B5EF4-FFF2-40B4-BE49-F238E27FC236}">
                <a16:creationId xmlns:a16="http://schemas.microsoft.com/office/drawing/2014/main" id="{52266A1C-298A-EF60-D87F-9F690495FD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586" y="1724138"/>
            <a:ext cx="224839" cy="224839"/>
          </a:xfrm>
          <a:prstGeom prst="rect">
            <a:avLst/>
          </a:prstGeom>
        </p:spPr>
      </p:pic>
      <p:sp>
        <p:nvSpPr>
          <p:cNvPr id="10" name="Content Placeholder 5">
            <a:extLst>
              <a:ext uri="{FF2B5EF4-FFF2-40B4-BE49-F238E27FC236}">
                <a16:creationId xmlns:a16="http://schemas.microsoft.com/office/drawing/2014/main" id="{B54CE90A-6553-93D8-CFCA-48D2FCB913A4}"/>
              </a:ext>
            </a:extLst>
          </p:cNvPr>
          <p:cNvSpPr txBox="1">
            <a:spLocks/>
          </p:cNvSpPr>
          <p:nvPr/>
        </p:nvSpPr>
        <p:spPr>
          <a:xfrm rot="16200000">
            <a:off x="-860816" y="3023485"/>
            <a:ext cx="2180495" cy="261135"/>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000" b="1" i="0" u="none" strike="noStrike" kern="1200" cap="none" spc="0" normalizeH="0" baseline="0" noProof="0">
                <a:ln>
                  <a:noFill/>
                </a:ln>
                <a:solidFill>
                  <a:srgbClr val="FFFFFF"/>
                </a:solidFill>
                <a:effectLst/>
                <a:uLnTx/>
                <a:uFillTx/>
                <a:latin typeface="Public Sans SemiBold" pitchFamily="2" charset="77"/>
                <a:ea typeface="+mn-ea"/>
                <a:cs typeface="+mn-cs"/>
              </a:rPr>
              <a:t>Community benefit</a:t>
            </a:r>
            <a:endParaRPr kumimoji="0" lang="en-AU" sz="1000" b="0" i="0" u="none" strike="noStrike" kern="1200" cap="none" spc="0" normalizeH="0" baseline="0" noProof="0">
              <a:ln>
                <a:noFill/>
              </a:ln>
              <a:solidFill>
                <a:srgbClr val="FFFFFF"/>
              </a:solidFill>
              <a:effectLst/>
              <a:uLnTx/>
              <a:uFillTx/>
              <a:latin typeface="Public Sans Light"/>
              <a:ea typeface="+mn-ea"/>
              <a:cs typeface="+mn-cs"/>
            </a:endParaRPr>
          </a:p>
        </p:txBody>
      </p:sp>
      <p:graphicFrame>
        <p:nvGraphicFramePr>
          <p:cNvPr id="11" name="Table 10">
            <a:extLst>
              <a:ext uri="{FF2B5EF4-FFF2-40B4-BE49-F238E27FC236}">
                <a16:creationId xmlns:a16="http://schemas.microsoft.com/office/drawing/2014/main" id="{B7A93CBB-DBC2-3688-0205-7CE78CE1C17A}"/>
              </a:ext>
            </a:extLst>
          </p:cNvPr>
          <p:cNvGraphicFramePr>
            <a:graphicFrameLocks noGrp="1"/>
          </p:cNvGraphicFramePr>
          <p:nvPr>
            <p:extLst>
              <p:ext uri="{D42A27DB-BD31-4B8C-83A1-F6EECF244321}">
                <p14:modId xmlns:p14="http://schemas.microsoft.com/office/powerpoint/2010/main" val="2529976672"/>
              </p:ext>
            </p:extLst>
          </p:nvPr>
        </p:nvGraphicFramePr>
        <p:xfrm>
          <a:off x="617640" y="1850348"/>
          <a:ext cx="9822355" cy="3465230"/>
        </p:xfrm>
        <a:graphic>
          <a:graphicData uri="http://schemas.openxmlformats.org/drawingml/2006/table">
            <a:tbl>
              <a:tblPr>
                <a:tableStyleId>{5C22544A-7EE6-4342-B048-85BDC9FD1C3A}</a:tableStyleId>
              </a:tblPr>
              <a:tblGrid>
                <a:gridCol w="5509891">
                  <a:extLst>
                    <a:ext uri="{9D8B030D-6E8A-4147-A177-3AD203B41FA5}">
                      <a16:colId xmlns:a16="http://schemas.microsoft.com/office/drawing/2014/main" val="3891021121"/>
                    </a:ext>
                  </a:extLst>
                </a:gridCol>
                <a:gridCol w="1437488">
                  <a:extLst>
                    <a:ext uri="{9D8B030D-6E8A-4147-A177-3AD203B41FA5}">
                      <a16:colId xmlns:a16="http://schemas.microsoft.com/office/drawing/2014/main" val="4098005472"/>
                    </a:ext>
                  </a:extLst>
                </a:gridCol>
                <a:gridCol w="1437488">
                  <a:extLst>
                    <a:ext uri="{9D8B030D-6E8A-4147-A177-3AD203B41FA5}">
                      <a16:colId xmlns:a16="http://schemas.microsoft.com/office/drawing/2014/main" val="1737112996"/>
                    </a:ext>
                  </a:extLst>
                </a:gridCol>
                <a:gridCol w="1437488">
                  <a:extLst>
                    <a:ext uri="{9D8B030D-6E8A-4147-A177-3AD203B41FA5}">
                      <a16:colId xmlns:a16="http://schemas.microsoft.com/office/drawing/2014/main" val="2564319848"/>
                    </a:ext>
                  </a:extLst>
                </a:gridCol>
              </a:tblGrid>
              <a:tr h="2276192">
                <a:tc rowSpan="2">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3. Does this system and the use of data align with relevant legislation?</a:t>
                      </a: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You must make sure your data use aligns with: </a:t>
                      </a:r>
                    </a:p>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AU" sz="1000" b="0" i="0" u="none" strike="noStrike" kern="1200" cap="none" spc="0" normalizeH="0" baseline="0" noProof="0">
                          <a:ln>
                            <a:noFill/>
                          </a:ln>
                          <a:solidFill>
                            <a:schemeClr val="accent1"/>
                          </a:solidFill>
                          <a:effectLst/>
                          <a:uLnTx/>
                          <a:uFillTx/>
                          <a:latin typeface="Public Sans SemiBold" pitchFamily="2" charset="77"/>
                          <a:ea typeface="+mn-ea"/>
                          <a:cs typeface="+mn-cs"/>
                        </a:rPr>
                        <a:t>Privacy and Personal Information Protection Act 1997 (NSW) (PPIPA) </a:t>
                      </a:r>
                    </a:p>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AU" sz="1000" b="0" i="0" u="none" strike="noStrike" kern="1200" cap="none" spc="0" normalizeH="0" baseline="0" noProof="0">
                          <a:ln>
                            <a:noFill/>
                          </a:ln>
                          <a:solidFill>
                            <a:schemeClr val="accent1"/>
                          </a:solidFill>
                          <a:effectLst/>
                          <a:uLnTx/>
                          <a:uFillTx/>
                          <a:latin typeface="Public Sans SemiBold" pitchFamily="2" charset="77"/>
                          <a:ea typeface="+mn-ea"/>
                          <a:cs typeface="+mn-cs"/>
                        </a:rPr>
                        <a:t>NSW Anti-Discrimination Act 1977</a:t>
                      </a:r>
                    </a:p>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AU" sz="1000" b="0" i="0" u="none" strike="noStrike" kern="1200" cap="none" spc="0" normalizeH="0" baseline="0" noProof="0">
                          <a:ln>
                            <a:noFill/>
                          </a:ln>
                          <a:solidFill>
                            <a:schemeClr val="accent1"/>
                          </a:solidFill>
                          <a:effectLst/>
                          <a:uLnTx/>
                          <a:uFillTx/>
                          <a:latin typeface="Public Sans SemiBold" pitchFamily="2" charset="77"/>
                          <a:ea typeface="+mn-ea"/>
                          <a:cs typeface="+mn-cs"/>
                        </a:rPr>
                        <a:t>Government Information (Public Access) Act 2009</a:t>
                      </a:r>
                    </a:p>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AU" sz="1000" b="0" i="0" u="none" strike="noStrike" kern="1200" cap="none" spc="0" normalizeH="0" baseline="0" noProof="0">
                          <a:ln>
                            <a:noFill/>
                          </a:ln>
                          <a:solidFill>
                            <a:schemeClr val="accent1"/>
                          </a:solidFill>
                          <a:effectLst/>
                          <a:uLnTx/>
                          <a:uFillTx/>
                          <a:latin typeface="Public Sans SemiBold" pitchFamily="2" charset="77"/>
                          <a:ea typeface="+mn-ea"/>
                          <a:cs typeface="+mn-cs"/>
                        </a:rPr>
                        <a:t>State Records Act 1998</a:t>
                      </a: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Other relevant NSW or Commonwealth Acts including:</a:t>
                      </a:r>
                    </a:p>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Public Interest Directions made under PIPPA (exemptions) </a:t>
                      </a:r>
                    </a:p>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Health Records and Information Privacy Act 2002 (NSW) (HRIPA) </a:t>
                      </a:r>
                    </a:p>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Health Public Interest Directions made under HRIPA (exemptions)</a:t>
                      </a:r>
                    </a:p>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Public Health Act 2010</a:t>
                      </a:r>
                    </a:p>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Relevant Acts for your Agency such as the Transport Administration Act 1988 (NSW) or the Police Act 1990 (NSW)</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Yes: </a:t>
                      </a:r>
                      <a:br>
                        <a:rPr kumimoji="0" lang="en-AU" sz="1000" b="1" i="0" u="none" strike="noStrike" kern="1200" cap="none" spc="0" normalizeH="0" baseline="0">
                          <a:ln>
                            <a:noFill/>
                          </a:ln>
                          <a:solidFill>
                            <a:schemeClr val="tx1"/>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If you have confirmed any other relevant acts, please list these in your response. </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*Unclear: </a:t>
                      </a:r>
                      <a:br>
                        <a:rPr kumimoji="0" lang="en-AU" sz="1000" b="1" i="0" u="none" strike="noStrike" kern="1200" cap="none" spc="0" normalizeH="0" baseline="0">
                          <a:ln>
                            <a:noFill/>
                          </a:ln>
                          <a:solidFill>
                            <a:schemeClr val="tx1"/>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Pause the project. Seek advice from an appropriate NSW legal source or the NSW Privacy Commissioner. You may need to redesign your project and or system.</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*No: </a:t>
                      </a:r>
                      <a:br>
                        <a:rPr kumimoji="0" lang="en-AU" sz="1000" b="1" i="0" u="none" strike="noStrike" kern="1200" cap="none" spc="0" normalizeH="0" baseline="0">
                          <a:ln>
                            <a:noFill/>
                          </a:ln>
                          <a:solidFill>
                            <a:schemeClr val="tx1"/>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Do not proceed any further unless you receive clear legal advice that allows you to proceed. Consider redesigning your project and or system.</a:t>
                      </a:r>
                      <a:endParaRPr kumimoji="0" lang="en-AU" sz="1000" b="1" i="0" u="none" strike="noStrike" kern="1200" cap="none" spc="0" normalizeH="0" baseline="0">
                        <a:ln>
                          <a:noFill/>
                        </a:ln>
                        <a:solidFill>
                          <a:schemeClr val="tx1"/>
                        </a:solidFill>
                        <a:effectLst/>
                        <a:uLnTx/>
                        <a:uFillTx/>
                        <a:latin typeface="Public Sans SemiBold" pitchFamily="2" charset="77"/>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73961856"/>
                  </a:ext>
                </a:extLst>
              </a:tr>
              <a:tr h="370840">
                <a:tc vMerge="1">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endParaRPr kumimoji="0" lang="en-AU" sz="1000" b="1" i="0" u="none" strike="noStrike" kern="1200" cap="none" spc="0" normalizeH="0" baseline="0" noProof="0">
                        <a:ln>
                          <a:noFill/>
                        </a:ln>
                        <a:solidFill>
                          <a:schemeClr val="accent2"/>
                        </a:solidFill>
                        <a:effectLst/>
                        <a:uLnTx/>
                        <a:uFillTx/>
                        <a:latin typeface="Public Sans SemiBold" pitchFamily="2" charset="77"/>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endParaRPr kumimoji="0" lang="en-AU" sz="1000" b="0" i="0" u="none" strike="noStrike" kern="1200" cap="none" spc="0" normalizeH="0" baseline="0">
                        <a:ln>
                          <a:noFill/>
                        </a:ln>
                        <a:solidFill>
                          <a:schemeClr val="tx1"/>
                        </a:solidFill>
                        <a:effectLst/>
                        <a:uLnTx/>
                        <a:uFillTx/>
                        <a:latin typeface="+mn-lt"/>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a:ln>
                          <a:noFill/>
                        </a:ln>
                        <a:solidFill>
                          <a:schemeClr val="tx1"/>
                        </a:solidFill>
                        <a:effectLst/>
                        <a:uLnTx/>
                        <a:uFillTx/>
                        <a:latin typeface="+mn-lt"/>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endParaRPr kumimoji="0" lang="en-AU" sz="1000" b="1" i="0" u="none" strike="noStrike" kern="1200" cap="none" spc="0" normalizeH="0" baseline="0">
                        <a:ln>
                          <a:noFill/>
                        </a:ln>
                        <a:solidFill>
                          <a:schemeClr val="tx1"/>
                        </a:solidFill>
                        <a:effectLst/>
                        <a:uLnTx/>
                        <a:uFillTx/>
                        <a:latin typeface="Public Sans SemiBold" pitchFamily="2" charset="77"/>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5435344"/>
                  </a:ext>
                </a:extLst>
              </a:tr>
              <a:tr h="74523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Response – You must explain your answer</a:t>
                      </a:r>
                    </a:p>
                  </a:txBody>
                  <a:tcPr marT="90000" marB="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gridSpan="3">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6950523"/>
                  </a:ext>
                </a:extLst>
              </a:tr>
            </a:tbl>
          </a:graphicData>
        </a:graphic>
      </p:graphicFrame>
      <p:sp>
        <p:nvSpPr>
          <p:cNvPr id="12" name="Oval 11">
            <a:extLst>
              <a:ext uri="{FF2B5EF4-FFF2-40B4-BE49-F238E27FC236}">
                <a16:creationId xmlns:a16="http://schemas.microsoft.com/office/drawing/2014/main" id="{F9BD7A52-B7D3-B50F-980B-4FCBBBDF6165}"/>
              </a:ext>
            </a:extLst>
          </p:cNvPr>
          <p:cNvSpPr/>
          <p:nvPr/>
        </p:nvSpPr>
        <p:spPr>
          <a:xfrm>
            <a:off x="10633490" y="4185501"/>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pic>
        <p:nvPicPr>
          <p:cNvPr id="13" name="Graphic 12">
            <a:extLst>
              <a:ext uri="{FF2B5EF4-FFF2-40B4-BE49-F238E27FC236}">
                <a16:creationId xmlns:a16="http://schemas.microsoft.com/office/drawing/2014/main" id="{9704FAA6-8A9E-A209-2FF4-A8A38D000F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11004313" y="4200767"/>
            <a:ext cx="228600" cy="228600"/>
          </a:xfrm>
          <a:prstGeom prst="rect">
            <a:avLst/>
          </a:prstGeom>
        </p:spPr>
      </p:pic>
      <p:sp>
        <p:nvSpPr>
          <p:cNvPr id="14" name="Content Placeholder 5">
            <a:extLst>
              <a:ext uri="{FF2B5EF4-FFF2-40B4-BE49-F238E27FC236}">
                <a16:creationId xmlns:a16="http://schemas.microsoft.com/office/drawing/2014/main" id="{971CFD2D-DA6F-3403-42BB-42E7626EE6FE}"/>
              </a:ext>
            </a:extLst>
          </p:cNvPr>
          <p:cNvSpPr txBox="1">
            <a:spLocks/>
          </p:cNvSpPr>
          <p:nvPr/>
        </p:nvSpPr>
        <p:spPr>
          <a:xfrm>
            <a:off x="11318200" y="4189072"/>
            <a:ext cx="525800" cy="689872"/>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800"/>
              <a:t>Move blue dot to your selection.</a:t>
            </a:r>
          </a:p>
        </p:txBody>
      </p:sp>
      <p:cxnSp>
        <p:nvCxnSpPr>
          <p:cNvPr id="15" name="Straight Connector 14">
            <a:extLst>
              <a:ext uri="{FF2B5EF4-FFF2-40B4-BE49-F238E27FC236}">
                <a16:creationId xmlns:a16="http://schemas.microsoft.com/office/drawing/2014/main" id="{8AD962E3-2D34-ADB5-3554-F9CF56427F78}"/>
              </a:ext>
            </a:extLst>
          </p:cNvPr>
          <p:cNvCxnSpPr>
            <a:cxnSpLocks/>
          </p:cNvCxnSpPr>
          <p:nvPr/>
        </p:nvCxnSpPr>
        <p:spPr>
          <a:xfrm>
            <a:off x="617640" y="5619234"/>
            <a:ext cx="11226360" cy="0"/>
          </a:xfrm>
          <a:prstGeom prst="line">
            <a:avLst/>
          </a:prstGeom>
          <a:ln w="12700">
            <a:solidFill>
              <a:srgbClr val="FAAF05"/>
            </a:solidFill>
          </a:ln>
        </p:spPr>
        <p:style>
          <a:lnRef idx="1">
            <a:schemeClr val="accent1"/>
          </a:lnRef>
          <a:fillRef idx="0">
            <a:schemeClr val="accent1"/>
          </a:fillRef>
          <a:effectRef idx="0">
            <a:schemeClr val="accent1"/>
          </a:effectRef>
          <a:fontRef idx="minor">
            <a:schemeClr val="tx1"/>
          </a:fontRef>
        </p:style>
      </p:cxnSp>
      <p:sp>
        <p:nvSpPr>
          <p:cNvPr id="16" name="Content Placeholder 5">
            <a:extLst>
              <a:ext uri="{FF2B5EF4-FFF2-40B4-BE49-F238E27FC236}">
                <a16:creationId xmlns:a16="http://schemas.microsoft.com/office/drawing/2014/main" id="{D1B91717-EFFD-83E9-85BE-EEC5FE5EE6D1}"/>
              </a:ext>
            </a:extLst>
          </p:cNvPr>
          <p:cNvSpPr txBox="1">
            <a:spLocks/>
          </p:cNvSpPr>
          <p:nvPr/>
        </p:nvSpPr>
        <p:spPr>
          <a:xfrm>
            <a:off x="617640" y="5619236"/>
            <a:ext cx="11226360" cy="450363"/>
          </a:xfrm>
          <a:prstGeom prst="rect">
            <a:avLst/>
          </a:prstGeom>
          <a:solidFill>
            <a:srgbClr val="FAAF05">
              <a:alpha val="10000"/>
            </a:srgbClr>
          </a:solidFill>
        </p:spPr>
        <p:txBody>
          <a:bodyPr vert="horz" lIns="540000" tIns="125999" rIns="180000" bIns="18000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r>
              <a:rPr lang="en-AU" sz="1000" b="1">
                <a:solidFill>
                  <a:srgbClr val="C88B04"/>
                </a:solidFill>
                <a:latin typeface="Public Sans SemiBold" pitchFamily="2" charset="77"/>
              </a:rPr>
              <a:t>More information: </a:t>
            </a:r>
            <a:r>
              <a:rPr lang="en-AU" sz="1000"/>
              <a:t>You must always comply with privacy and information access laws, including when you are developing and using AI Systems. </a:t>
            </a:r>
          </a:p>
        </p:txBody>
      </p:sp>
      <p:pic>
        <p:nvPicPr>
          <p:cNvPr id="17" name="Graphic 16">
            <a:extLst>
              <a:ext uri="{FF2B5EF4-FFF2-40B4-BE49-F238E27FC236}">
                <a16:creationId xmlns:a16="http://schemas.microsoft.com/office/drawing/2014/main" id="{5FD6531B-8AC8-EB27-3A77-67DDEDB0DF1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7898" y="5701544"/>
            <a:ext cx="285749" cy="285749"/>
          </a:xfrm>
          <a:prstGeom prst="rect">
            <a:avLst/>
          </a:prstGeom>
        </p:spPr>
      </p:pic>
      <p:sp>
        <p:nvSpPr>
          <p:cNvPr id="19" name="Title 4">
            <a:extLst>
              <a:ext uri="{FF2B5EF4-FFF2-40B4-BE49-F238E27FC236}">
                <a16:creationId xmlns:a16="http://schemas.microsoft.com/office/drawing/2014/main" id="{92E3EBB7-B9B5-88AC-7CB4-E60D8FDE2D68}"/>
              </a:ext>
            </a:extLst>
          </p:cNvPr>
          <p:cNvSpPr txBox="1">
            <a:spLocks/>
          </p:cNvSpPr>
          <p:nvPr/>
        </p:nvSpPr>
        <p:spPr>
          <a:xfrm>
            <a:off x="360000" y="1022150"/>
            <a:ext cx="7911641" cy="378911"/>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sz="3600" kern="1200">
                <a:solidFill>
                  <a:schemeClr val="tx1"/>
                </a:solidFill>
                <a:latin typeface="+mj-lt"/>
                <a:ea typeface="+mj-ea"/>
                <a:cs typeface="+mj-cs"/>
              </a:defRPr>
            </a:lvl1pPr>
          </a:lstStyle>
          <a:p>
            <a:r>
              <a:rPr lang="en-AU" sz="1600">
                <a:solidFill>
                  <a:schemeClr val="bg2">
                    <a:lumMod val="75000"/>
                  </a:schemeClr>
                </a:solidFill>
              </a:rPr>
              <a:t>Questions with specific controls</a:t>
            </a:r>
          </a:p>
        </p:txBody>
      </p:sp>
      <p:sp>
        <p:nvSpPr>
          <p:cNvPr id="2" name="Content Placeholder 5">
            <a:extLst>
              <a:ext uri="{FF2B5EF4-FFF2-40B4-BE49-F238E27FC236}">
                <a16:creationId xmlns:a16="http://schemas.microsoft.com/office/drawing/2014/main" id="{36838EEE-E00B-86CB-5197-3B1F1F90F91E}"/>
              </a:ext>
            </a:extLst>
          </p:cNvPr>
          <p:cNvSpPr txBox="1">
            <a:spLocks/>
          </p:cNvSpPr>
          <p:nvPr/>
        </p:nvSpPr>
        <p:spPr>
          <a:xfrm>
            <a:off x="10633490" y="1836557"/>
            <a:ext cx="1210510" cy="1360227"/>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1000"/>
              <a:t>*If your solution is operational consult responsible officers for an appropriate equivalent action. </a:t>
            </a:r>
          </a:p>
          <a:p>
            <a:pPr>
              <a:spcAft>
                <a:spcPts val="1000"/>
              </a:spcAft>
            </a:pPr>
            <a:endParaRPr lang="en-AU" sz="1000"/>
          </a:p>
        </p:txBody>
      </p:sp>
    </p:spTree>
    <p:extLst>
      <p:ext uri="{BB962C8B-B14F-4D97-AF65-F5344CB8AC3E}">
        <p14:creationId xmlns:p14="http://schemas.microsoft.com/office/powerpoint/2010/main" val="31637835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Potential harms – negative consequences</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29</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7" name="Slide Number Placeholder 3">
            <a:extLst>
              <a:ext uri="{FF2B5EF4-FFF2-40B4-BE49-F238E27FC236}">
                <a16:creationId xmlns:a16="http://schemas.microsoft.com/office/drawing/2014/main" id="{13A6F208-0170-4397-CCA2-B4443E3A8100}"/>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lvl="0" algn="l">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t>
            </a:r>
            <a:r>
              <a:rPr lang="en-AU" sz="900">
                <a:solidFill>
                  <a:srgbClr val="22272B"/>
                </a:solidFill>
              </a:rPr>
              <a:t>Assessment Framework</a:t>
            </a:r>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8" name="Rectangle 7">
            <a:extLst>
              <a:ext uri="{FF2B5EF4-FFF2-40B4-BE49-F238E27FC236}">
                <a16:creationId xmlns:a16="http://schemas.microsoft.com/office/drawing/2014/main" id="{191B2031-F668-09C0-02C3-543A43ECFFCE}"/>
              </a:ext>
            </a:extLst>
          </p:cNvPr>
          <p:cNvSpPr/>
          <p:nvPr/>
        </p:nvSpPr>
        <p:spPr>
          <a:xfrm>
            <a:off x="0" y="1543050"/>
            <a:ext cx="347999" cy="47624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pic>
        <p:nvPicPr>
          <p:cNvPr id="9" name="Graphic 8">
            <a:extLst>
              <a:ext uri="{FF2B5EF4-FFF2-40B4-BE49-F238E27FC236}">
                <a16:creationId xmlns:a16="http://schemas.microsoft.com/office/drawing/2014/main" id="{D40123A9-C661-DF68-A6BF-40CC29B370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586" y="1724138"/>
            <a:ext cx="224839" cy="224839"/>
          </a:xfrm>
          <a:prstGeom prst="rect">
            <a:avLst/>
          </a:prstGeom>
        </p:spPr>
      </p:pic>
      <p:sp>
        <p:nvSpPr>
          <p:cNvPr id="10" name="Content Placeholder 5">
            <a:extLst>
              <a:ext uri="{FF2B5EF4-FFF2-40B4-BE49-F238E27FC236}">
                <a16:creationId xmlns:a16="http://schemas.microsoft.com/office/drawing/2014/main" id="{0D914B4F-CB81-0C07-1D9A-0792A7A8A013}"/>
              </a:ext>
            </a:extLst>
          </p:cNvPr>
          <p:cNvSpPr txBox="1">
            <a:spLocks/>
          </p:cNvSpPr>
          <p:nvPr/>
        </p:nvSpPr>
        <p:spPr>
          <a:xfrm rot="16200000">
            <a:off x="-860816" y="3023485"/>
            <a:ext cx="2180495" cy="261135"/>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000" b="1" i="0" u="none" strike="noStrike" kern="1200" cap="none" spc="0" normalizeH="0" baseline="0" noProof="0">
                <a:ln>
                  <a:noFill/>
                </a:ln>
                <a:solidFill>
                  <a:srgbClr val="FFFFFF"/>
                </a:solidFill>
                <a:effectLst/>
                <a:uLnTx/>
                <a:uFillTx/>
                <a:latin typeface="Public Sans SemiBold" pitchFamily="2" charset="77"/>
                <a:ea typeface="+mn-ea"/>
                <a:cs typeface="+mn-cs"/>
              </a:rPr>
              <a:t>Community benefit</a:t>
            </a:r>
            <a:endParaRPr kumimoji="0" lang="en-AU" sz="10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11" name="Content Placeholder 5">
            <a:extLst>
              <a:ext uri="{FF2B5EF4-FFF2-40B4-BE49-F238E27FC236}">
                <a16:creationId xmlns:a16="http://schemas.microsoft.com/office/drawing/2014/main" id="{922FD258-9D55-F844-566E-B1058AE7124A}"/>
              </a:ext>
            </a:extLst>
          </p:cNvPr>
          <p:cNvSpPr>
            <a:spLocks noGrp="1"/>
          </p:cNvSpPr>
          <p:nvPr>
            <p:ph idx="1"/>
          </p:nvPr>
        </p:nvSpPr>
        <p:spPr>
          <a:xfrm>
            <a:off x="605641" y="1609800"/>
            <a:ext cx="11238359" cy="259131"/>
          </a:xfrm>
        </p:spPr>
        <p:txBody>
          <a:bodyPr numCol="1"/>
          <a:lstStyle/>
          <a:p>
            <a:pPr>
              <a:spcAft>
                <a:spcPts val="1000"/>
              </a:spcAft>
            </a:pPr>
            <a:r>
              <a:rPr lang="en-AU" sz="1300" b="1">
                <a:solidFill>
                  <a:schemeClr val="accent1"/>
                </a:solidFill>
                <a:latin typeface="Public Sans SemiBold" pitchFamily="2" charset="77"/>
              </a:rPr>
              <a:t>This prompts early consideration to potential harms, revise after completing the self-assessment.</a:t>
            </a:r>
            <a:endParaRPr lang="en-AU" sz="1100"/>
          </a:p>
        </p:txBody>
      </p:sp>
      <p:graphicFrame>
        <p:nvGraphicFramePr>
          <p:cNvPr id="12" name="Table 11">
            <a:extLst>
              <a:ext uri="{FF2B5EF4-FFF2-40B4-BE49-F238E27FC236}">
                <a16:creationId xmlns:a16="http://schemas.microsoft.com/office/drawing/2014/main" id="{9812E038-DF0E-B37A-933B-66C023E5C488}"/>
              </a:ext>
            </a:extLst>
          </p:cNvPr>
          <p:cNvGraphicFramePr>
            <a:graphicFrameLocks noGrp="1"/>
          </p:cNvGraphicFramePr>
          <p:nvPr>
            <p:extLst>
              <p:ext uri="{D42A27DB-BD31-4B8C-83A1-F6EECF244321}">
                <p14:modId xmlns:p14="http://schemas.microsoft.com/office/powerpoint/2010/main" val="1578968824"/>
              </p:ext>
            </p:extLst>
          </p:nvPr>
        </p:nvGraphicFramePr>
        <p:xfrm>
          <a:off x="617641" y="2362199"/>
          <a:ext cx="9822361" cy="3362960"/>
        </p:xfrm>
        <a:graphic>
          <a:graphicData uri="http://schemas.openxmlformats.org/drawingml/2006/table">
            <a:tbl>
              <a:tblPr>
                <a:tableStyleId>{5C22544A-7EE6-4342-B048-85BDC9FD1C3A}</a:tableStyleId>
              </a:tblPr>
              <a:tblGrid>
                <a:gridCol w="4037486">
                  <a:extLst>
                    <a:ext uri="{9D8B030D-6E8A-4147-A177-3AD203B41FA5}">
                      <a16:colId xmlns:a16="http://schemas.microsoft.com/office/drawing/2014/main" val="3891021121"/>
                    </a:ext>
                  </a:extLst>
                </a:gridCol>
                <a:gridCol w="1156975">
                  <a:extLst>
                    <a:ext uri="{9D8B030D-6E8A-4147-A177-3AD203B41FA5}">
                      <a16:colId xmlns:a16="http://schemas.microsoft.com/office/drawing/2014/main" val="4098005472"/>
                    </a:ext>
                  </a:extLst>
                </a:gridCol>
                <a:gridCol w="1156975">
                  <a:extLst>
                    <a:ext uri="{9D8B030D-6E8A-4147-A177-3AD203B41FA5}">
                      <a16:colId xmlns:a16="http://schemas.microsoft.com/office/drawing/2014/main" val="1737112996"/>
                    </a:ext>
                  </a:extLst>
                </a:gridCol>
                <a:gridCol w="1156975">
                  <a:extLst>
                    <a:ext uri="{9D8B030D-6E8A-4147-A177-3AD203B41FA5}">
                      <a16:colId xmlns:a16="http://schemas.microsoft.com/office/drawing/2014/main" val="2564319848"/>
                    </a:ext>
                  </a:extLst>
                </a:gridCol>
                <a:gridCol w="1156975">
                  <a:extLst>
                    <a:ext uri="{9D8B030D-6E8A-4147-A177-3AD203B41FA5}">
                      <a16:colId xmlns:a16="http://schemas.microsoft.com/office/drawing/2014/main" val="847999422"/>
                    </a:ext>
                  </a:extLst>
                </a:gridCol>
                <a:gridCol w="1156975">
                  <a:extLst>
                    <a:ext uri="{9D8B030D-6E8A-4147-A177-3AD203B41FA5}">
                      <a16:colId xmlns:a16="http://schemas.microsoft.com/office/drawing/2014/main" val="31378050"/>
                    </a:ext>
                  </a:extLst>
                </a:gridCol>
              </a:tblGrid>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tx1"/>
                          </a:solidFill>
                          <a:effectLst/>
                          <a:uLnTx/>
                          <a:uFillTx/>
                          <a:latin typeface="Public Sans SemiBold" pitchFamily="2" charset="77"/>
                          <a:ea typeface="+mn-ea"/>
                          <a:cs typeface="+mn-cs"/>
                        </a:rPr>
                        <a:t>Consider the risks of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Very low or 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95054"/>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Low risk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AA45"/>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Mid-range risk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AF05"/>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High risk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631B"/>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Very high risk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153A"/>
                    </a:solidFill>
                  </a:tcPr>
                </a:tc>
                <a:extLst>
                  <a:ext uri="{0D108BD9-81ED-4DB2-BD59-A6C34878D82A}">
                    <a16:rowId xmlns:a16="http://schemas.microsoft.com/office/drawing/2014/main" val="2492904936"/>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Physical harms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3961856"/>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Psychological harms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chemeClr val="tx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chemeClr val="tx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chemeClr val="tx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chemeClr val="tx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chemeClr val="tx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279065"/>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Environmental harms or harms to the broader community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9013363"/>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Unauthorised use of health or sensitive personal information (SIP)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rgbClr val="22272B"/>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rgbClr val="22272B"/>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rgbClr val="22272B"/>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rgbClr val="22272B"/>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rgbClr val="22272B"/>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30082216"/>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Impact on right, privilege or entitlement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4054834"/>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Unintended identification or misidentification of an individual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31914807"/>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Misapplication of a fine or penalty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4756363"/>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Other financial or commercial impact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584000"/>
                  </a:ext>
                </a:extLst>
              </a:tr>
            </a:tbl>
          </a:graphicData>
        </a:graphic>
      </p:graphicFrame>
      <p:sp>
        <p:nvSpPr>
          <p:cNvPr id="13" name="Oval 12">
            <a:extLst>
              <a:ext uri="{FF2B5EF4-FFF2-40B4-BE49-F238E27FC236}">
                <a16:creationId xmlns:a16="http://schemas.microsoft.com/office/drawing/2014/main" id="{57C5E52C-EF05-462C-E345-03F4189693C4}"/>
              </a:ext>
            </a:extLst>
          </p:cNvPr>
          <p:cNvSpPr/>
          <p:nvPr/>
        </p:nvSpPr>
        <p:spPr>
          <a:xfrm>
            <a:off x="10633490" y="2805206"/>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sp>
        <p:nvSpPr>
          <p:cNvPr id="14" name="Oval 13">
            <a:extLst>
              <a:ext uri="{FF2B5EF4-FFF2-40B4-BE49-F238E27FC236}">
                <a16:creationId xmlns:a16="http://schemas.microsoft.com/office/drawing/2014/main" id="{1A018C33-245E-4FE5-99A5-EA9CEEF4CDB0}"/>
              </a:ext>
            </a:extLst>
          </p:cNvPr>
          <p:cNvSpPr/>
          <p:nvPr/>
        </p:nvSpPr>
        <p:spPr>
          <a:xfrm>
            <a:off x="10633490" y="3188688"/>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sp>
        <p:nvSpPr>
          <p:cNvPr id="15" name="Oval 14">
            <a:extLst>
              <a:ext uri="{FF2B5EF4-FFF2-40B4-BE49-F238E27FC236}">
                <a16:creationId xmlns:a16="http://schemas.microsoft.com/office/drawing/2014/main" id="{C60962DD-9D63-76FD-65AF-D06DBAF5DC38}"/>
              </a:ext>
            </a:extLst>
          </p:cNvPr>
          <p:cNvSpPr/>
          <p:nvPr/>
        </p:nvSpPr>
        <p:spPr>
          <a:xfrm>
            <a:off x="10633490" y="3572170"/>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sp>
        <p:nvSpPr>
          <p:cNvPr id="16" name="Oval 15">
            <a:extLst>
              <a:ext uri="{FF2B5EF4-FFF2-40B4-BE49-F238E27FC236}">
                <a16:creationId xmlns:a16="http://schemas.microsoft.com/office/drawing/2014/main" id="{2CD9FD60-82D6-C3EC-3002-99EBF70F9214}"/>
              </a:ext>
            </a:extLst>
          </p:cNvPr>
          <p:cNvSpPr/>
          <p:nvPr/>
        </p:nvSpPr>
        <p:spPr>
          <a:xfrm>
            <a:off x="10633490" y="3955652"/>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sp>
        <p:nvSpPr>
          <p:cNvPr id="17" name="Oval 16">
            <a:extLst>
              <a:ext uri="{FF2B5EF4-FFF2-40B4-BE49-F238E27FC236}">
                <a16:creationId xmlns:a16="http://schemas.microsoft.com/office/drawing/2014/main" id="{F3373C7F-2608-7C32-8230-F32C3E7CC653}"/>
              </a:ext>
            </a:extLst>
          </p:cNvPr>
          <p:cNvSpPr/>
          <p:nvPr/>
        </p:nvSpPr>
        <p:spPr>
          <a:xfrm>
            <a:off x="10633490" y="4339134"/>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sp>
        <p:nvSpPr>
          <p:cNvPr id="18" name="Oval 17">
            <a:extLst>
              <a:ext uri="{FF2B5EF4-FFF2-40B4-BE49-F238E27FC236}">
                <a16:creationId xmlns:a16="http://schemas.microsoft.com/office/drawing/2014/main" id="{DE8DEDEB-FE28-0A3F-5AFB-F80F26F8E4E3}"/>
              </a:ext>
            </a:extLst>
          </p:cNvPr>
          <p:cNvSpPr/>
          <p:nvPr/>
        </p:nvSpPr>
        <p:spPr>
          <a:xfrm>
            <a:off x="10633490" y="4722616"/>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pic>
        <p:nvPicPr>
          <p:cNvPr id="19" name="Graphic 18">
            <a:extLst>
              <a:ext uri="{FF2B5EF4-FFF2-40B4-BE49-F238E27FC236}">
                <a16:creationId xmlns:a16="http://schemas.microsoft.com/office/drawing/2014/main" id="{1286F18D-B645-DBD4-9DEC-470E196F1F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11004313" y="2820472"/>
            <a:ext cx="228600" cy="228600"/>
          </a:xfrm>
          <a:prstGeom prst="rect">
            <a:avLst/>
          </a:prstGeom>
        </p:spPr>
      </p:pic>
      <p:sp>
        <p:nvSpPr>
          <p:cNvPr id="20" name="Content Placeholder 5">
            <a:extLst>
              <a:ext uri="{FF2B5EF4-FFF2-40B4-BE49-F238E27FC236}">
                <a16:creationId xmlns:a16="http://schemas.microsoft.com/office/drawing/2014/main" id="{F0EE7A3E-9341-E7F9-640C-C486A7787ED9}"/>
              </a:ext>
            </a:extLst>
          </p:cNvPr>
          <p:cNvSpPr txBox="1">
            <a:spLocks/>
          </p:cNvSpPr>
          <p:nvPr/>
        </p:nvSpPr>
        <p:spPr>
          <a:xfrm>
            <a:off x="11318200" y="2808776"/>
            <a:ext cx="525800" cy="1137007"/>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800"/>
              <a:t>Move blue dots to your selection.</a:t>
            </a:r>
          </a:p>
        </p:txBody>
      </p:sp>
      <p:sp>
        <p:nvSpPr>
          <p:cNvPr id="21" name="Content Placeholder 5">
            <a:extLst>
              <a:ext uri="{FF2B5EF4-FFF2-40B4-BE49-F238E27FC236}">
                <a16:creationId xmlns:a16="http://schemas.microsoft.com/office/drawing/2014/main" id="{5FB4EAF7-70AC-A657-4426-CD37835D789C}"/>
              </a:ext>
            </a:extLst>
          </p:cNvPr>
          <p:cNvSpPr txBox="1">
            <a:spLocks/>
          </p:cNvSpPr>
          <p:nvPr/>
        </p:nvSpPr>
        <p:spPr>
          <a:xfrm>
            <a:off x="605642" y="5850587"/>
            <a:ext cx="1643393" cy="259131"/>
          </a:xfrm>
          <a:prstGeom prst="rect">
            <a:avLst/>
          </a:prstGeom>
          <a:solidFill>
            <a:schemeClr val="tx1"/>
          </a:solidFill>
        </p:spPr>
        <p:txBody>
          <a:bodyPr vert="horz" lIns="90000" tIns="90000" rIns="90000" bIns="90000" numCol="1" spcCol="180000" rtlCol="0" anchor="ctr">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1000" b="1">
                <a:solidFill>
                  <a:schemeClr val="bg1"/>
                </a:solidFill>
                <a:latin typeface="Public Sans SemiBold" pitchFamily="2" charset="77"/>
              </a:rPr>
              <a:t>Continued over page</a:t>
            </a:r>
          </a:p>
        </p:txBody>
      </p:sp>
      <p:sp>
        <p:nvSpPr>
          <p:cNvPr id="22" name="Oval 21">
            <a:extLst>
              <a:ext uri="{FF2B5EF4-FFF2-40B4-BE49-F238E27FC236}">
                <a16:creationId xmlns:a16="http://schemas.microsoft.com/office/drawing/2014/main" id="{F3603080-32C8-8290-811D-CD75E64537C7}"/>
              </a:ext>
            </a:extLst>
          </p:cNvPr>
          <p:cNvSpPr/>
          <p:nvPr/>
        </p:nvSpPr>
        <p:spPr>
          <a:xfrm>
            <a:off x="10633490" y="5106098"/>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sp>
        <p:nvSpPr>
          <p:cNvPr id="23" name="Oval 22">
            <a:extLst>
              <a:ext uri="{FF2B5EF4-FFF2-40B4-BE49-F238E27FC236}">
                <a16:creationId xmlns:a16="http://schemas.microsoft.com/office/drawing/2014/main" id="{24D20663-B0E8-15AF-8EBD-67C867F8FA02}"/>
              </a:ext>
            </a:extLst>
          </p:cNvPr>
          <p:cNvSpPr/>
          <p:nvPr/>
        </p:nvSpPr>
        <p:spPr>
          <a:xfrm>
            <a:off x="10633490" y="5489581"/>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pic>
        <p:nvPicPr>
          <p:cNvPr id="24" name="Graphic 23">
            <a:extLst>
              <a:ext uri="{FF2B5EF4-FFF2-40B4-BE49-F238E27FC236}">
                <a16:creationId xmlns:a16="http://schemas.microsoft.com/office/drawing/2014/main" id="{BA742C78-7816-9DFB-502C-7CD2ABBD9F0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991008" y="5894564"/>
            <a:ext cx="171176" cy="171176"/>
          </a:xfrm>
          <a:prstGeom prst="rect">
            <a:avLst/>
          </a:prstGeom>
        </p:spPr>
      </p:pic>
      <p:sp>
        <p:nvSpPr>
          <p:cNvPr id="2" name="Content Placeholder 5">
            <a:extLst>
              <a:ext uri="{FF2B5EF4-FFF2-40B4-BE49-F238E27FC236}">
                <a16:creationId xmlns:a16="http://schemas.microsoft.com/office/drawing/2014/main" id="{835B91FC-7BF1-75F2-4EA8-8C5F1CE35F1F}"/>
              </a:ext>
            </a:extLst>
          </p:cNvPr>
          <p:cNvSpPr txBox="1">
            <a:spLocks/>
          </p:cNvSpPr>
          <p:nvPr/>
        </p:nvSpPr>
        <p:spPr>
          <a:xfrm>
            <a:off x="617641" y="1879430"/>
            <a:ext cx="9822362" cy="420055"/>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1100"/>
              <a:t>Think about how likely and serious a risk could be if it happens. Factors to think about include how familiar the solution and use case are, whether it can be reversed, how sensitive the data is, and how much human oversight is needed.</a:t>
            </a:r>
          </a:p>
        </p:txBody>
      </p:sp>
    </p:spTree>
    <p:extLst>
      <p:ext uri="{BB962C8B-B14F-4D97-AF65-F5344CB8AC3E}">
        <p14:creationId xmlns:p14="http://schemas.microsoft.com/office/powerpoint/2010/main" val="4156075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22EEA-CA96-04FB-7A8F-9ABEF5B55316}"/>
              </a:ext>
            </a:extLst>
          </p:cNvPr>
          <p:cNvSpPr>
            <a:spLocks noGrp="1"/>
          </p:cNvSpPr>
          <p:nvPr>
            <p:ph type="title"/>
          </p:nvPr>
        </p:nvSpPr>
        <p:spPr/>
        <p:txBody>
          <a:bodyPr/>
          <a:lstStyle/>
          <a:p>
            <a:r>
              <a:rPr lang="en-AU"/>
              <a:t>Introduction</a:t>
            </a:r>
          </a:p>
        </p:txBody>
      </p:sp>
      <p:sp>
        <p:nvSpPr>
          <p:cNvPr id="3" name="Content Placeholder 2">
            <a:extLst>
              <a:ext uri="{FF2B5EF4-FFF2-40B4-BE49-F238E27FC236}">
                <a16:creationId xmlns:a16="http://schemas.microsoft.com/office/drawing/2014/main" id="{82CD843B-B7FC-4CD9-DA17-6F60ED6B519F}"/>
              </a:ext>
            </a:extLst>
          </p:cNvPr>
          <p:cNvSpPr>
            <a:spLocks noGrp="1"/>
          </p:cNvSpPr>
          <p:nvPr>
            <p:ph idx="1"/>
          </p:nvPr>
        </p:nvSpPr>
        <p:spPr>
          <a:xfrm>
            <a:off x="360000" y="1799999"/>
            <a:ext cx="9172620" cy="4320000"/>
          </a:xfrm>
        </p:spPr>
        <p:txBody>
          <a:bodyPr vert="horz" lIns="0" tIns="0" rIns="0" bIns="0" rtlCol="0" anchor="t">
            <a:noAutofit/>
          </a:bodyPr>
          <a:lstStyle/>
          <a:p>
            <a:r>
              <a:rPr lang="en-AU" b="1"/>
              <a:t>Artificial Intelligence (AI)</a:t>
            </a:r>
            <a:r>
              <a:rPr lang="en-AU"/>
              <a:t> is the ability of a computer system to perform tasks that would normally require human intelligence, such as learning, reasoning, and making decisions. AI encompasses various specialised domains that focus on different tasks and includes automation. </a:t>
            </a:r>
          </a:p>
          <a:p>
            <a:r>
              <a:rPr lang="en-AU"/>
              <a:t>This AI Assessment framework is a self-assessment, intended to be applied during all phases of development, training and use of AI. Apply the Framework before you deploy your AI system, as well as after deployment to ensure appropriate monitoring of performance. </a:t>
            </a:r>
          </a:p>
          <a:p>
            <a:r>
              <a:rPr lang="en-AU"/>
              <a:t>Systems with High levels of residual risk must be reviewed by the NSW AI Review Committee.</a:t>
            </a:r>
          </a:p>
        </p:txBody>
      </p:sp>
      <p:sp>
        <p:nvSpPr>
          <p:cNvPr id="4" name="Slide Number Placeholder 3">
            <a:extLst>
              <a:ext uri="{FF2B5EF4-FFF2-40B4-BE49-F238E27FC236}">
                <a16:creationId xmlns:a16="http://schemas.microsoft.com/office/drawing/2014/main" id="{E4A0F749-8E1F-D340-46B5-F9200C1C5FF7}"/>
              </a:ext>
            </a:extLst>
          </p:cNvPr>
          <p:cNvSpPr>
            <a:spLocks noGrp="1"/>
          </p:cNvSpPr>
          <p:nvPr>
            <p:ph type="sldNum" sz="quarter" idx="10"/>
          </p:nvPr>
        </p:nvSpPr>
        <p:spPr>
          <a:xfrm>
            <a:off x="11124000" y="6493140"/>
            <a:ext cx="720000" cy="180000"/>
          </a:xfrm>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3</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5" name="Slide Number Placeholder 3">
            <a:extLst>
              <a:ext uri="{FF2B5EF4-FFF2-40B4-BE49-F238E27FC236}">
                <a16:creationId xmlns:a16="http://schemas.microsoft.com/office/drawing/2014/main" id="{88A2AA4C-9A32-C569-A886-C25F534DAC36}"/>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lvl="0" algn="l">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t>
            </a:r>
            <a:r>
              <a:rPr lang="en-AU" sz="900">
                <a:solidFill>
                  <a:srgbClr val="22272B"/>
                </a:solidFill>
              </a:rPr>
              <a:t>Assessment Framework</a:t>
            </a:r>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Tree>
    <p:extLst>
      <p:ext uri="{BB962C8B-B14F-4D97-AF65-F5344CB8AC3E}">
        <p14:creationId xmlns:p14="http://schemas.microsoft.com/office/powerpoint/2010/main" val="32855590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Potential harms – negative consequences</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30</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7" name="Slide Number Placeholder 3">
            <a:extLst>
              <a:ext uri="{FF2B5EF4-FFF2-40B4-BE49-F238E27FC236}">
                <a16:creationId xmlns:a16="http://schemas.microsoft.com/office/drawing/2014/main" id="{13A6F208-0170-4397-CCA2-B4443E3A8100}"/>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Assessment Framework</a:t>
            </a:r>
          </a:p>
        </p:txBody>
      </p:sp>
      <p:sp>
        <p:nvSpPr>
          <p:cNvPr id="8" name="Rectangle 7">
            <a:extLst>
              <a:ext uri="{FF2B5EF4-FFF2-40B4-BE49-F238E27FC236}">
                <a16:creationId xmlns:a16="http://schemas.microsoft.com/office/drawing/2014/main" id="{191B2031-F668-09C0-02C3-543A43ECFFCE}"/>
              </a:ext>
            </a:extLst>
          </p:cNvPr>
          <p:cNvSpPr/>
          <p:nvPr/>
        </p:nvSpPr>
        <p:spPr>
          <a:xfrm>
            <a:off x="0" y="1543050"/>
            <a:ext cx="347999" cy="47624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pic>
        <p:nvPicPr>
          <p:cNvPr id="9" name="Graphic 8">
            <a:extLst>
              <a:ext uri="{FF2B5EF4-FFF2-40B4-BE49-F238E27FC236}">
                <a16:creationId xmlns:a16="http://schemas.microsoft.com/office/drawing/2014/main" id="{D40123A9-C661-DF68-A6BF-40CC29B370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586" y="1724138"/>
            <a:ext cx="224839" cy="224839"/>
          </a:xfrm>
          <a:prstGeom prst="rect">
            <a:avLst/>
          </a:prstGeom>
        </p:spPr>
      </p:pic>
      <p:sp>
        <p:nvSpPr>
          <p:cNvPr id="10" name="Content Placeholder 5">
            <a:extLst>
              <a:ext uri="{FF2B5EF4-FFF2-40B4-BE49-F238E27FC236}">
                <a16:creationId xmlns:a16="http://schemas.microsoft.com/office/drawing/2014/main" id="{0D914B4F-CB81-0C07-1D9A-0792A7A8A013}"/>
              </a:ext>
            </a:extLst>
          </p:cNvPr>
          <p:cNvSpPr txBox="1">
            <a:spLocks/>
          </p:cNvSpPr>
          <p:nvPr/>
        </p:nvSpPr>
        <p:spPr>
          <a:xfrm rot="16200000">
            <a:off x="-860816" y="3023485"/>
            <a:ext cx="2180495" cy="261135"/>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000" b="1" i="0" u="none" strike="noStrike" kern="1200" cap="none" spc="0" normalizeH="0" baseline="0" noProof="0">
                <a:ln>
                  <a:noFill/>
                </a:ln>
                <a:solidFill>
                  <a:srgbClr val="FFFFFF"/>
                </a:solidFill>
                <a:effectLst/>
                <a:uLnTx/>
                <a:uFillTx/>
                <a:latin typeface="Public Sans SemiBold" pitchFamily="2" charset="77"/>
                <a:ea typeface="+mn-ea"/>
                <a:cs typeface="+mn-cs"/>
              </a:rPr>
              <a:t>Community benefit</a:t>
            </a:r>
            <a:endParaRPr kumimoji="0" lang="en-AU" sz="1000" b="0" i="0" u="none" strike="noStrike" kern="1200" cap="none" spc="0" normalizeH="0" baseline="0" noProof="0">
              <a:ln>
                <a:noFill/>
              </a:ln>
              <a:solidFill>
                <a:srgbClr val="FFFFFF"/>
              </a:solidFill>
              <a:effectLst/>
              <a:uLnTx/>
              <a:uFillTx/>
              <a:latin typeface="Public Sans Light"/>
              <a:ea typeface="+mn-ea"/>
              <a:cs typeface="+mn-cs"/>
            </a:endParaRPr>
          </a:p>
        </p:txBody>
      </p:sp>
      <p:graphicFrame>
        <p:nvGraphicFramePr>
          <p:cNvPr id="12" name="Table 11">
            <a:extLst>
              <a:ext uri="{FF2B5EF4-FFF2-40B4-BE49-F238E27FC236}">
                <a16:creationId xmlns:a16="http://schemas.microsoft.com/office/drawing/2014/main" id="{9812E038-DF0E-B37A-933B-66C023E5C488}"/>
              </a:ext>
            </a:extLst>
          </p:cNvPr>
          <p:cNvGraphicFramePr>
            <a:graphicFrameLocks noGrp="1"/>
          </p:cNvGraphicFramePr>
          <p:nvPr>
            <p:extLst>
              <p:ext uri="{D42A27DB-BD31-4B8C-83A1-F6EECF244321}">
                <p14:modId xmlns:p14="http://schemas.microsoft.com/office/powerpoint/2010/main" val="1692725264"/>
              </p:ext>
            </p:extLst>
          </p:nvPr>
        </p:nvGraphicFramePr>
        <p:xfrm>
          <a:off x="617641" y="2343149"/>
          <a:ext cx="9822361" cy="3816491"/>
        </p:xfrm>
        <a:graphic>
          <a:graphicData uri="http://schemas.openxmlformats.org/drawingml/2006/table">
            <a:tbl>
              <a:tblPr>
                <a:tableStyleId>{5C22544A-7EE6-4342-B048-85BDC9FD1C3A}</a:tableStyleId>
              </a:tblPr>
              <a:tblGrid>
                <a:gridCol w="4037486">
                  <a:extLst>
                    <a:ext uri="{9D8B030D-6E8A-4147-A177-3AD203B41FA5}">
                      <a16:colId xmlns:a16="http://schemas.microsoft.com/office/drawing/2014/main" val="3891021121"/>
                    </a:ext>
                  </a:extLst>
                </a:gridCol>
                <a:gridCol w="1156975">
                  <a:extLst>
                    <a:ext uri="{9D8B030D-6E8A-4147-A177-3AD203B41FA5}">
                      <a16:colId xmlns:a16="http://schemas.microsoft.com/office/drawing/2014/main" val="4098005472"/>
                    </a:ext>
                  </a:extLst>
                </a:gridCol>
                <a:gridCol w="1156975">
                  <a:extLst>
                    <a:ext uri="{9D8B030D-6E8A-4147-A177-3AD203B41FA5}">
                      <a16:colId xmlns:a16="http://schemas.microsoft.com/office/drawing/2014/main" val="1737112996"/>
                    </a:ext>
                  </a:extLst>
                </a:gridCol>
                <a:gridCol w="1156975">
                  <a:extLst>
                    <a:ext uri="{9D8B030D-6E8A-4147-A177-3AD203B41FA5}">
                      <a16:colId xmlns:a16="http://schemas.microsoft.com/office/drawing/2014/main" val="2564319848"/>
                    </a:ext>
                  </a:extLst>
                </a:gridCol>
                <a:gridCol w="1156975">
                  <a:extLst>
                    <a:ext uri="{9D8B030D-6E8A-4147-A177-3AD203B41FA5}">
                      <a16:colId xmlns:a16="http://schemas.microsoft.com/office/drawing/2014/main" val="847999422"/>
                    </a:ext>
                  </a:extLst>
                </a:gridCol>
                <a:gridCol w="1156975">
                  <a:extLst>
                    <a:ext uri="{9D8B030D-6E8A-4147-A177-3AD203B41FA5}">
                      <a16:colId xmlns:a16="http://schemas.microsoft.com/office/drawing/2014/main" val="31378050"/>
                    </a:ext>
                  </a:extLst>
                </a:gridCol>
              </a:tblGrid>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tx1"/>
                          </a:solidFill>
                          <a:effectLst/>
                          <a:uLnTx/>
                          <a:uFillTx/>
                          <a:latin typeface="Public Sans SemiBold" pitchFamily="2" charset="77"/>
                          <a:ea typeface="+mn-ea"/>
                          <a:cs typeface="+mn-cs"/>
                        </a:rPr>
                        <a:t>Consider the risks of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Very low or 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95054"/>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Low risk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AA45"/>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Mid-range risk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AF05"/>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High risk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631B"/>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Very high risk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153A"/>
                    </a:solidFill>
                  </a:tcPr>
                </a:tc>
                <a:extLst>
                  <a:ext uri="{0D108BD9-81ED-4DB2-BD59-A6C34878D82A}">
                    <a16:rowId xmlns:a16="http://schemas.microsoft.com/office/drawing/2014/main" val="2492904936"/>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Incorrect advice or guidance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56299"/>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Inconvenience or delay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81435057"/>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Erosion of trust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0329940"/>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Ethical implications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26198681"/>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Economic disruption / impact.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22220"/>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Social equality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4991124"/>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Other harms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0045534"/>
                  </a:ext>
                </a:extLst>
              </a:tr>
              <a:tr h="849771">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Comments, ensure to include details of other harms if you selected this option.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gridSpan="5">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621809"/>
                  </a:ext>
                </a:extLst>
              </a:tr>
            </a:tbl>
          </a:graphicData>
        </a:graphic>
      </p:graphicFrame>
      <p:pic>
        <p:nvPicPr>
          <p:cNvPr id="19" name="Graphic 18">
            <a:extLst>
              <a:ext uri="{FF2B5EF4-FFF2-40B4-BE49-F238E27FC236}">
                <a16:creationId xmlns:a16="http://schemas.microsoft.com/office/drawing/2014/main" id="{1286F18D-B645-DBD4-9DEC-470E196F1F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11004313" y="2781326"/>
            <a:ext cx="228600" cy="228600"/>
          </a:xfrm>
          <a:prstGeom prst="rect">
            <a:avLst/>
          </a:prstGeom>
        </p:spPr>
      </p:pic>
      <p:sp>
        <p:nvSpPr>
          <p:cNvPr id="20" name="Content Placeholder 5">
            <a:extLst>
              <a:ext uri="{FF2B5EF4-FFF2-40B4-BE49-F238E27FC236}">
                <a16:creationId xmlns:a16="http://schemas.microsoft.com/office/drawing/2014/main" id="{F0EE7A3E-9341-E7F9-640C-C486A7787ED9}"/>
              </a:ext>
            </a:extLst>
          </p:cNvPr>
          <p:cNvSpPr txBox="1">
            <a:spLocks/>
          </p:cNvSpPr>
          <p:nvPr/>
        </p:nvSpPr>
        <p:spPr>
          <a:xfrm>
            <a:off x="11318200" y="2769630"/>
            <a:ext cx="525800" cy="1137007"/>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800"/>
              <a:t>Move blue dots to your selection.</a:t>
            </a:r>
          </a:p>
        </p:txBody>
      </p:sp>
      <p:sp>
        <p:nvSpPr>
          <p:cNvPr id="2" name="Oval 1">
            <a:extLst>
              <a:ext uri="{FF2B5EF4-FFF2-40B4-BE49-F238E27FC236}">
                <a16:creationId xmlns:a16="http://schemas.microsoft.com/office/drawing/2014/main" id="{F6FB37D5-07B9-5BD9-4A76-625E5325F2D8}"/>
              </a:ext>
            </a:extLst>
          </p:cNvPr>
          <p:cNvSpPr/>
          <p:nvPr/>
        </p:nvSpPr>
        <p:spPr>
          <a:xfrm>
            <a:off x="10633490" y="2766060"/>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sp>
        <p:nvSpPr>
          <p:cNvPr id="3" name="Oval 2">
            <a:extLst>
              <a:ext uri="{FF2B5EF4-FFF2-40B4-BE49-F238E27FC236}">
                <a16:creationId xmlns:a16="http://schemas.microsoft.com/office/drawing/2014/main" id="{EB9D1D87-5EA4-BA8D-0C97-8AD826D96D8E}"/>
              </a:ext>
            </a:extLst>
          </p:cNvPr>
          <p:cNvSpPr/>
          <p:nvPr/>
        </p:nvSpPr>
        <p:spPr>
          <a:xfrm>
            <a:off x="10633490" y="3136562"/>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sp>
        <p:nvSpPr>
          <p:cNvPr id="15" name="Content Placeholder 5">
            <a:extLst>
              <a:ext uri="{FF2B5EF4-FFF2-40B4-BE49-F238E27FC236}">
                <a16:creationId xmlns:a16="http://schemas.microsoft.com/office/drawing/2014/main" id="{5959FE57-461E-A3BB-5952-350614EC7A99}"/>
              </a:ext>
            </a:extLst>
          </p:cNvPr>
          <p:cNvSpPr>
            <a:spLocks noGrp="1"/>
          </p:cNvSpPr>
          <p:nvPr>
            <p:ph idx="1"/>
          </p:nvPr>
        </p:nvSpPr>
        <p:spPr>
          <a:xfrm>
            <a:off x="605641" y="1609800"/>
            <a:ext cx="11238359" cy="259131"/>
          </a:xfrm>
        </p:spPr>
        <p:txBody>
          <a:bodyPr numCol="1"/>
          <a:lstStyle/>
          <a:p>
            <a:pPr>
              <a:spcAft>
                <a:spcPts val="1000"/>
              </a:spcAft>
            </a:pPr>
            <a:r>
              <a:rPr lang="en-AU" sz="1300" b="1">
                <a:solidFill>
                  <a:schemeClr val="accent1"/>
                </a:solidFill>
                <a:latin typeface="Public Sans SemiBold" pitchFamily="2" charset="77"/>
              </a:rPr>
              <a:t>This prompts early consideration to potential harms, revise after completing the self-assessment.</a:t>
            </a:r>
            <a:endParaRPr lang="en-AU" sz="1100"/>
          </a:p>
        </p:txBody>
      </p:sp>
      <p:sp>
        <p:nvSpPr>
          <p:cNvPr id="16" name="Content Placeholder 5">
            <a:extLst>
              <a:ext uri="{FF2B5EF4-FFF2-40B4-BE49-F238E27FC236}">
                <a16:creationId xmlns:a16="http://schemas.microsoft.com/office/drawing/2014/main" id="{75ACDE5D-34FD-4D19-9A1A-D1DBBDBDDBCB}"/>
              </a:ext>
            </a:extLst>
          </p:cNvPr>
          <p:cNvSpPr txBox="1">
            <a:spLocks/>
          </p:cNvSpPr>
          <p:nvPr/>
        </p:nvSpPr>
        <p:spPr>
          <a:xfrm>
            <a:off x="617641" y="1879430"/>
            <a:ext cx="9822362" cy="420055"/>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1100"/>
              <a:t>Think about how likely and serious a risk could be if it happens. Factors to think about include how familiar the solution and use case are, whether it can be reversed, how sensitive the data is, and how much human oversight is needed.</a:t>
            </a:r>
          </a:p>
        </p:txBody>
      </p:sp>
      <p:sp>
        <p:nvSpPr>
          <p:cNvPr id="17" name="Oval 16">
            <a:extLst>
              <a:ext uri="{FF2B5EF4-FFF2-40B4-BE49-F238E27FC236}">
                <a16:creationId xmlns:a16="http://schemas.microsoft.com/office/drawing/2014/main" id="{36D03BA2-AD2B-89AB-2848-9459E6185622}"/>
              </a:ext>
            </a:extLst>
          </p:cNvPr>
          <p:cNvSpPr/>
          <p:nvPr/>
        </p:nvSpPr>
        <p:spPr>
          <a:xfrm>
            <a:off x="10633490" y="3507064"/>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sp>
        <p:nvSpPr>
          <p:cNvPr id="18" name="Oval 17">
            <a:extLst>
              <a:ext uri="{FF2B5EF4-FFF2-40B4-BE49-F238E27FC236}">
                <a16:creationId xmlns:a16="http://schemas.microsoft.com/office/drawing/2014/main" id="{D678C933-085A-337B-11E0-D985625F296A}"/>
              </a:ext>
            </a:extLst>
          </p:cNvPr>
          <p:cNvSpPr/>
          <p:nvPr/>
        </p:nvSpPr>
        <p:spPr>
          <a:xfrm>
            <a:off x="10633490" y="3877566"/>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sp>
        <p:nvSpPr>
          <p:cNvPr id="21" name="Oval 20">
            <a:extLst>
              <a:ext uri="{FF2B5EF4-FFF2-40B4-BE49-F238E27FC236}">
                <a16:creationId xmlns:a16="http://schemas.microsoft.com/office/drawing/2014/main" id="{990D3AE5-3A10-F6AF-1ABA-8904A6ADDFBC}"/>
              </a:ext>
            </a:extLst>
          </p:cNvPr>
          <p:cNvSpPr/>
          <p:nvPr/>
        </p:nvSpPr>
        <p:spPr>
          <a:xfrm>
            <a:off x="10633490" y="4248068"/>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sp>
        <p:nvSpPr>
          <p:cNvPr id="22" name="Oval 21">
            <a:extLst>
              <a:ext uri="{FF2B5EF4-FFF2-40B4-BE49-F238E27FC236}">
                <a16:creationId xmlns:a16="http://schemas.microsoft.com/office/drawing/2014/main" id="{E78C3D87-1BCB-D3DA-4095-5BEFCC68852D}"/>
              </a:ext>
            </a:extLst>
          </p:cNvPr>
          <p:cNvSpPr/>
          <p:nvPr/>
        </p:nvSpPr>
        <p:spPr>
          <a:xfrm>
            <a:off x="10633490" y="4618570"/>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sp>
        <p:nvSpPr>
          <p:cNvPr id="25" name="Oval 24">
            <a:extLst>
              <a:ext uri="{FF2B5EF4-FFF2-40B4-BE49-F238E27FC236}">
                <a16:creationId xmlns:a16="http://schemas.microsoft.com/office/drawing/2014/main" id="{C5A53A28-62A0-A886-FDCD-6521899904DF}"/>
              </a:ext>
            </a:extLst>
          </p:cNvPr>
          <p:cNvSpPr/>
          <p:nvPr/>
        </p:nvSpPr>
        <p:spPr>
          <a:xfrm>
            <a:off x="10619971" y="4989070"/>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spTree>
    <p:extLst>
      <p:ext uri="{BB962C8B-B14F-4D97-AF65-F5344CB8AC3E}">
        <p14:creationId xmlns:p14="http://schemas.microsoft.com/office/powerpoint/2010/main" val="25496084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Reversible harms</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31</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7" name="Slide Number Placeholder 3">
            <a:extLst>
              <a:ext uri="{FF2B5EF4-FFF2-40B4-BE49-F238E27FC236}">
                <a16:creationId xmlns:a16="http://schemas.microsoft.com/office/drawing/2014/main" id="{13A6F208-0170-4397-CCA2-B4443E3A8100}"/>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Assessment Framework</a:t>
            </a:r>
          </a:p>
        </p:txBody>
      </p:sp>
      <p:sp>
        <p:nvSpPr>
          <p:cNvPr id="8" name="Rectangle 7">
            <a:extLst>
              <a:ext uri="{FF2B5EF4-FFF2-40B4-BE49-F238E27FC236}">
                <a16:creationId xmlns:a16="http://schemas.microsoft.com/office/drawing/2014/main" id="{041875BF-2299-BD86-E6AA-16B8DEA12254}"/>
              </a:ext>
            </a:extLst>
          </p:cNvPr>
          <p:cNvSpPr/>
          <p:nvPr/>
        </p:nvSpPr>
        <p:spPr>
          <a:xfrm>
            <a:off x="0" y="1543050"/>
            <a:ext cx="347999" cy="47624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pic>
        <p:nvPicPr>
          <p:cNvPr id="9" name="Graphic 8">
            <a:extLst>
              <a:ext uri="{FF2B5EF4-FFF2-40B4-BE49-F238E27FC236}">
                <a16:creationId xmlns:a16="http://schemas.microsoft.com/office/drawing/2014/main" id="{F20402A6-5683-ED69-E9E3-81336A7EA9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586" y="1724138"/>
            <a:ext cx="224839" cy="224839"/>
          </a:xfrm>
          <a:prstGeom prst="rect">
            <a:avLst/>
          </a:prstGeom>
        </p:spPr>
      </p:pic>
      <p:sp>
        <p:nvSpPr>
          <p:cNvPr id="10" name="Content Placeholder 5">
            <a:extLst>
              <a:ext uri="{FF2B5EF4-FFF2-40B4-BE49-F238E27FC236}">
                <a16:creationId xmlns:a16="http://schemas.microsoft.com/office/drawing/2014/main" id="{B1D48C97-A2C4-7F54-56BA-707A597500CF}"/>
              </a:ext>
            </a:extLst>
          </p:cNvPr>
          <p:cNvSpPr txBox="1">
            <a:spLocks/>
          </p:cNvSpPr>
          <p:nvPr/>
        </p:nvSpPr>
        <p:spPr>
          <a:xfrm rot="16200000">
            <a:off x="-860816" y="3023485"/>
            <a:ext cx="2180495" cy="261135"/>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000" b="1" i="0" u="none" strike="noStrike" kern="1200" cap="none" spc="0" normalizeH="0" baseline="0" noProof="0">
                <a:ln>
                  <a:noFill/>
                </a:ln>
                <a:solidFill>
                  <a:srgbClr val="FFFFFF"/>
                </a:solidFill>
                <a:effectLst/>
                <a:uLnTx/>
                <a:uFillTx/>
                <a:latin typeface="Public Sans SemiBold" pitchFamily="2" charset="77"/>
                <a:ea typeface="+mn-ea"/>
                <a:cs typeface="+mn-cs"/>
              </a:rPr>
              <a:t>Community benefit</a:t>
            </a:r>
            <a:endParaRPr kumimoji="0" lang="en-AU" sz="1000" b="0" i="0" u="none" strike="noStrike" kern="1200" cap="none" spc="0" normalizeH="0" baseline="0" noProof="0">
              <a:ln>
                <a:noFill/>
              </a:ln>
              <a:solidFill>
                <a:srgbClr val="FFFFFF"/>
              </a:solidFill>
              <a:effectLst/>
              <a:uLnTx/>
              <a:uFillTx/>
              <a:latin typeface="Public Sans Light"/>
              <a:ea typeface="+mn-ea"/>
              <a:cs typeface="+mn-cs"/>
            </a:endParaRPr>
          </a:p>
        </p:txBody>
      </p:sp>
      <p:graphicFrame>
        <p:nvGraphicFramePr>
          <p:cNvPr id="11" name="Table 10">
            <a:extLst>
              <a:ext uri="{FF2B5EF4-FFF2-40B4-BE49-F238E27FC236}">
                <a16:creationId xmlns:a16="http://schemas.microsoft.com/office/drawing/2014/main" id="{C5574D62-B273-66B4-782D-CF9FE29D456F}"/>
              </a:ext>
            </a:extLst>
          </p:cNvPr>
          <p:cNvGraphicFramePr>
            <a:graphicFrameLocks noGrp="1"/>
          </p:cNvGraphicFramePr>
          <p:nvPr>
            <p:extLst>
              <p:ext uri="{D42A27DB-BD31-4B8C-83A1-F6EECF244321}">
                <p14:modId xmlns:p14="http://schemas.microsoft.com/office/powerpoint/2010/main" val="2208707060"/>
              </p:ext>
            </p:extLst>
          </p:nvPr>
        </p:nvGraphicFramePr>
        <p:xfrm>
          <a:off x="617640" y="1850348"/>
          <a:ext cx="9822360" cy="3242439"/>
        </p:xfrm>
        <a:graphic>
          <a:graphicData uri="http://schemas.openxmlformats.org/drawingml/2006/table">
            <a:tbl>
              <a:tblPr>
                <a:tableStyleId>{5C22544A-7EE6-4342-B048-85BDC9FD1C3A}</a:tableStyleId>
              </a:tblPr>
              <a:tblGrid>
                <a:gridCol w="2618352">
                  <a:extLst>
                    <a:ext uri="{9D8B030D-6E8A-4147-A177-3AD203B41FA5}">
                      <a16:colId xmlns:a16="http://schemas.microsoft.com/office/drawing/2014/main" val="3891021121"/>
                    </a:ext>
                  </a:extLst>
                </a:gridCol>
                <a:gridCol w="1801002">
                  <a:extLst>
                    <a:ext uri="{9D8B030D-6E8A-4147-A177-3AD203B41FA5}">
                      <a16:colId xmlns:a16="http://schemas.microsoft.com/office/drawing/2014/main" val="4098005472"/>
                    </a:ext>
                  </a:extLst>
                </a:gridCol>
                <a:gridCol w="1801002">
                  <a:extLst>
                    <a:ext uri="{9D8B030D-6E8A-4147-A177-3AD203B41FA5}">
                      <a16:colId xmlns:a16="http://schemas.microsoft.com/office/drawing/2014/main" val="2564319848"/>
                    </a:ext>
                  </a:extLst>
                </a:gridCol>
                <a:gridCol w="1801002">
                  <a:extLst>
                    <a:ext uri="{9D8B030D-6E8A-4147-A177-3AD203B41FA5}">
                      <a16:colId xmlns:a16="http://schemas.microsoft.com/office/drawing/2014/main" val="847999422"/>
                    </a:ext>
                  </a:extLst>
                </a:gridCol>
                <a:gridCol w="1801002">
                  <a:extLst>
                    <a:ext uri="{9D8B030D-6E8A-4147-A177-3AD203B41FA5}">
                      <a16:colId xmlns:a16="http://schemas.microsoft.com/office/drawing/2014/main" val="1929662947"/>
                    </a:ext>
                  </a:extLst>
                </a:gridCol>
              </a:tblGrid>
              <a:tr h="370840">
                <a:tc rowSpan="2">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4. Could the AI system cause harms that are reversible?</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No</a:t>
                      </a:r>
                      <a:endParaRPr kumimoji="0" lang="en-AU" sz="1000" b="0" i="0" u="none" strike="noStrike" kern="1200" cap="none" spc="0" normalizeH="0" baseline="0">
                        <a:ln>
                          <a:noFill/>
                        </a:ln>
                        <a:solidFill>
                          <a:schemeClr val="tx1"/>
                        </a:solidFill>
                        <a:effectLst/>
                        <a:uLnTx/>
                        <a:uFillTx/>
                        <a:latin typeface="+mn-lt"/>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*Yes: and </a:t>
                      </a:r>
                      <a:r>
                        <a:rPr kumimoji="0" lang="en-AU" sz="1000" b="1" i="0" u="none" strike="noStrike" kern="1200" cap="none" spc="0" normalizeH="0" baseline="0">
                          <a:ln>
                            <a:noFill/>
                          </a:ln>
                          <a:solidFill>
                            <a:schemeClr val="tx1"/>
                          </a:solidFill>
                          <a:effectLst/>
                          <a:uLnTx/>
                          <a:uFillTx/>
                          <a:latin typeface="+mn-lt"/>
                          <a:ea typeface="+mn-ea"/>
                          <a:cs typeface="+mn-cs"/>
                        </a:rPr>
                        <a:t>mid-range or higher risk</a:t>
                      </a:r>
                      <a:r>
                        <a:rPr kumimoji="0" lang="en-AU" sz="1000" b="0" i="0" u="none" strike="noStrike" kern="1200" cap="none" spc="0" normalizeH="0" baseline="0">
                          <a:ln>
                            <a:noFill/>
                          </a:ln>
                          <a:solidFill>
                            <a:schemeClr val="tx1"/>
                          </a:solidFill>
                          <a:effectLst/>
                          <a:uLnTx/>
                          <a:uFillTx/>
                          <a:latin typeface="+mn-lt"/>
                          <a:ea typeface="+mn-ea"/>
                          <a:cs typeface="+mn-cs"/>
                        </a:rPr>
                        <a:t>, do not proceed until you receive legal advice. If you have legal approval: discuss this  with all relevant stakeholders, you may need ethics approval, consider a Human Rights Impact Assessment.</a:t>
                      </a:r>
                      <a:endParaRPr kumimoji="0" lang="en-AU" sz="1000" b="1" i="0" u="none" strike="noStrike" kern="1200" cap="none" spc="0" normalizeH="0" baseline="0">
                        <a:ln>
                          <a:noFill/>
                        </a:ln>
                        <a:solidFill>
                          <a:schemeClr val="tx1"/>
                        </a:solidFill>
                        <a:effectLst/>
                        <a:uLnTx/>
                        <a:uFillTx/>
                        <a:latin typeface="Public Sans SemiBold" pitchFamily="2" charset="77"/>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Yes: and</a:t>
                      </a:r>
                      <a:r>
                        <a:rPr kumimoji="0" lang="en-AU" sz="1000" b="0" i="0" u="none" strike="noStrike" kern="1200" cap="none" spc="0" normalizeH="0" baseline="0">
                          <a:ln>
                            <a:noFill/>
                          </a:ln>
                          <a:solidFill>
                            <a:schemeClr val="tx1"/>
                          </a:solidFill>
                          <a:effectLst/>
                          <a:uLnTx/>
                          <a:uFillTx/>
                          <a:latin typeface="+mn-lt"/>
                          <a:ea typeface="+mn-ea"/>
                          <a:cs typeface="+mn-cs"/>
                        </a:rPr>
                        <a:t> </a:t>
                      </a:r>
                      <a:r>
                        <a:rPr kumimoji="0" lang="en-AU" sz="1000" b="1" i="0" u="none" strike="noStrike" kern="1200" cap="none" spc="0" normalizeH="0" baseline="0">
                          <a:ln>
                            <a:noFill/>
                          </a:ln>
                          <a:solidFill>
                            <a:schemeClr val="tx1"/>
                          </a:solidFill>
                          <a:effectLst/>
                          <a:uLnTx/>
                          <a:uFillTx/>
                          <a:latin typeface="+mn-lt"/>
                          <a:ea typeface="+mn-ea"/>
                          <a:cs typeface="+mn-cs"/>
                        </a:rPr>
                        <a:t>low or very low risk</a:t>
                      </a:r>
                      <a:r>
                        <a:rPr kumimoji="0" lang="en-AU" sz="1000" b="0" i="0" u="none" strike="noStrike" kern="1200" cap="none" spc="0" normalizeH="0" baseline="0">
                          <a:ln>
                            <a:noFill/>
                          </a:ln>
                          <a:solidFill>
                            <a:schemeClr val="tx1"/>
                          </a:solidFill>
                          <a:effectLst/>
                          <a:uLnTx/>
                          <a:uFillTx/>
                          <a:latin typeface="+mn-lt"/>
                          <a:ea typeface="+mn-ea"/>
                          <a:cs typeface="+mn-cs"/>
                        </a:rPr>
                        <a:t>, explain below.</a:t>
                      </a:r>
                      <a:endParaRPr kumimoji="0" lang="en-AU" sz="1000" b="1" i="0" u="none" strike="noStrike" kern="1200" cap="none" spc="0" normalizeH="0" baseline="0">
                        <a:ln>
                          <a:noFill/>
                        </a:ln>
                        <a:solidFill>
                          <a:schemeClr val="tx1"/>
                        </a:solidFill>
                        <a:effectLst/>
                        <a:uLnTx/>
                        <a:uFillTx/>
                        <a:latin typeface="Public Sans SemiBold" pitchFamily="2" charset="77"/>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*Unclear: </a:t>
                      </a:r>
                      <a:r>
                        <a:rPr kumimoji="0" lang="en-AU" sz="1000" b="0" i="0" u="none" strike="noStrike" kern="1200" cap="none" spc="0" normalizeH="0" baseline="0">
                          <a:ln>
                            <a:noFill/>
                          </a:ln>
                          <a:solidFill>
                            <a:schemeClr val="tx1"/>
                          </a:solidFill>
                          <a:effectLst/>
                          <a:uLnTx/>
                          <a:uFillTx/>
                          <a:latin typeface="+mn-lt"/>
                          <a:ea typeface="+mn-ea"/>
                          <a:cs typeface="+mn-cs"/>
                        </a:rPr>
                        <a:t>Pause the project and review with the responsible officers on how to resolve. </a:t>
                      </a:r>
                      <a:endParaRPr kumimoji="0" lang="en-AU" sz="1000" b="1" i="0" u="none" strike="noStrike" kern="1200" cap="none" spc="0" normalizeH="0" baseline="0">
                        <a:ln>
                          <a:noFill/>
                        </a:ln>
                        <a:solidFill>
                          <a:schemeClr val="tx1"/>
                        </a:solidFill>
                        <a:effectLst/>
                        <a:uLnTx/>
                        <a:uFillTx/>
                        <a:latin typeface="Public Sans SemiBold" pitchFamily="2" charset="77"/>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73961856"/>
                  </a:ext>
                </a:extLst>
              </a:tr>
              <a:tr h="370840">
                <a:tc vMerge="1">
                  <a:txBody>
                    <a:bodyPr/>
                    <a:lstStyle/>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endParaRPr kumimoji="0" lang="en-AU" sz="1000" b="1" i="0" u="none" strike="noStrike" kern="1200" cap="none" spc="0" normalizeH="0" baseline="0" noProof="0">
                        <a:ln>
                          <a:noFill/>
                        </a:ln>
                        <a:solidFill>
                          <a:schemeClr val="accent2"/>
                        </a:solidFill>
                        <a:effectLst/>
                        <a:uLnTx/>
                        <a:uFillTx/>
                        <a:latin typeface="Public Sans SemiBold" pitchFamily="2" charset="77"/>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2056248"/>
                  </a:ext>
                </a:extLst>
              </a:tr>
              <a:tr h="1167599">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Response – You must explain your answer</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gridSpan="4">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7099673"/>
                  </a:ext>
                </a:extLst>
              </a:tr>
            </a:tbl>
          </a:graphicData>
        </a:graphic>
      </p:graphicFrame>
      <p:sp>
        <p:nvSpPr>
          <p:cNvPr id="12" name="Oval 11">
            <a:extLst>
              <a:ext uri="{FF2B5EF4-FFF2-40B4-BE49-F238E27FC236}">
                <a16:creationId xmlns:a16="http://schemas.microsoft.com/office/drawing/2014/main" id="{ABBCBE60-4431-10D8-E876-AF35F09FBC7B}"/>
              </a:ext>
            </a:extLst>
          </p:cNvPr>
          <p:cNvSpPr/>
          <p:nvPr/>
        </p:nvSpPr>
        <p:spPr>
          <a:xfrm>
            <a:off x="10633490" y="3596249"/>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pic>
        <p:nvPicPr>
          <p:cNvPr id="13" name="Graphic 12">
            <a:extLst>
              <a:ext uri="{FF2B5EF4-FFF2-40B4-BE49-F238E27FC236}">
                <a16:creationId xmlns:a16="http://schemas.microsoft.com/office/drawing/2014/main" id="{23E6AECF-BE67-E5A6-E970-F1521E7B87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11004313" y="3611515"/>
            <a:ext cx="228600" cy="228600"/>
          </a:xfrm>
          <a:prstGeom prst="rect">
            <a:avLst/>
          </a:prstGeom>
        </p:spPr>
      </p:pic>
      <p:sp>
        <p:nvSpPr>
          <p:cNvPr id="14" name="Content Placeholder 5">
            <a:extLst>
              <a:ext uri="{FF2B5EF4-FFF2-40B4-BE49-F238E27FC236}">
                <a16:creationId xmlns:a16="http://schemas.microsoft.com/office/drawing/2014/main" id="{D1DF45B3-B120-E7AE-4931-4AA90C7DBB78}"/>
              </a:ext>
            </a:extLst>
          </p:cNvPr>
          <p:cNvSpPr txBox="1">
            <a:spLocks/>
          </p:cNvSpPr>
          <p:nvPr/>
        </p:nvSpPr>
        <p:spPr>
          <a:xfrm>
            <a:off x="11318200" y="3599819"/>
            <a:ext cx="525800" cy="531433"/>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800"/>
              <a:t>Move blue dot to your selection.</a:t>
            </a:r>
          </a:p>
        </p:txBody>
      </p:sp>
      <p:sp>
        <p:nvSpPr>
          <p:cNvPr id="15" name="Title 4">
            <a:extLst>
              <a:ext uri="{FF2B5EF4-FFF2-40B4-BE49-F238E27FC236}">
                <a16:creationId xmlns:a16="http://schemas.microsoft.com/office/drawing/2014/main" id="{968FC320-B841-366D-A7D9-4E6F8969A42A}"/>
              </a:ext>
            </a:extLst>
          </p:cNvPr>
          <p:cNvSpPr txBox="1">
            <a:spLocks/>
          </p:cNvSpPr>
          <p:nvPr/>
        </p:nvSpPr>
        <p:spPr>
          <a:xfrm>
            <a:off x="360000" y="1022150"/>
            <a:ext cx="7911641" cy="378911"/>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sz="3600" kern="1200">
                <a:solidFill>
                  <a:schemeClr val="tx1"/>
                </a:solidFill>
                <a:latin typeface="+mj-lt"/>
                <a:ea typeface="+mj-ea"/>
                <a:cs typeface="+mj-cs"/>
              </a:defRPr>
            </a:lvl1pPr>
          </a:lstStyle>
          <a:p>
            <a:r>
              <a:rPr lang="en-AU" sz="1600">
                <a:solidFill>
                  <a:schemeClr val="bg2">
                    <a:lumMod val="75000"/>
                  </a:schemeClr>
                </a:solidFill>
              </a:rPr>
              <a:t>Questions with specific controls</a:t>
            </a:r>
          </a:p>
        </p:txBody>
      </p:sp>
      <p:cxnSp>
        <p:nvCxnSpPr>
          <p:cNvPr id="2" name="Straight Connector 1">
            <a:extLst>
              <a:ext uri="{FF2B5EF4-FFF2-40B4-BE49-F238E27FC236}">
                <a16:creationId xmlns:a16="http://schemas.microsoft.com/office/drawing/2014/main" id="{4CD457C5-05A9-7A13-0F4F-4A016B3A2743}"/>
              </a:ext>
            </a:extLst>
          </p:cNvPr>
          <p:cNvCxnSpPr>
            <a:cxnSpLocks/>
          </p:cNvCxnSpPr>
          <p:nvPr/>
        </p:nvCxnSpPr>
        <p:spPr>
          <a:xfrm>
            <a:off x="617640" y="5387584"/>
            <a:ext cx="11226360" cy="0"/>
          </a:xfrm>
          <a:prstGeom prst="line">
            <a:avLst/>
          </a:prstGeom>
          <a:ln w="12700">
            <a:solidFill>
              <a:srgbClr val="FAAF05"/>
            </a:solidFill>
          </a:ln>
        </p:spPr>
        <p:style>
          <a:lnRef idx="1">
            <a:schemeClr val="accent1"/>
          </a:lnRef>
          <a:fillRef idx="0">
            <a:schemeClr val="accent1"/>
          </a:fillRef>
          <a:effectRef idx="0">
            <a:schemeClr val="accent1"/>
          </a:effectRef>
          <a:fontRef idx="minor">
            <a:schemeClr val="tx1"/>
          </a:fontRef>
        </p:style>
      </p:cxnSp>
      <p:sp>
        <p:nvSpPr>
          <p:cNvPr id="3" name="Content Placeholder 5">
            <a:extLst>
              <a:ext uri="{FF2B5EF4-FFF2-40B4-BE49-F238E27FC236}">
                <a16:creationId xmlns:a16="http://schemas.microsoft.com/office/drawing/2014/main" id="{1CD3F1D6-075D-AC6C-00D3-AB2FCCC35683}"/>
              </a:ext>
            </a:extLst>
          </p:cNvPr>
          <p:cNvSpPr txBox="1">
            <a:spLocks/>
          </p:cNvSpPr>
          <p:nvPr/>
        </p:nvSpPr>
        <p:spPr>
          <a:xfrm>
            <a:off x="617640" y="5387587"/>
            <a:ext cx="11226360" cy="682736"/>
          </a:xfrm>
          <a:prstGeom prst="rect">
            <a:avLst/>
          </a:prstGeom>
          <a:solidFill>
            <a:srgbClr val="FAAF05">
              <a:alpha val="10000"/>
            </a:srgbClr>
          </a:solidFill>
        </p:spPr>
        <p:txBody>
          <a:bodyPr vert="horz" lIns="540000" tIns="125999" rIns="180000" bIns="18000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r>
              <a:rPr lang="en-AU" sz="1000" b="1">
                <a:solidFill>
                  <a:srgbClr val="C88B04"/>
                </a:solidFill>
                <a:latin typeface="Public Sans SemiBold" pitchFamily="2" charset="77"/>
              </a:rPr>
              <a:t>Reversible Vs Irreversible harms</a:t>
            </a:r>
            <a:r>
              <a:rPr lang="en-AU" sz="1000" b="1">
                <a:solidFill>
                  <a:srgbClr val="FAAF05"/>
                </a:solidFill>
                <a:latin typeface="Public Sans SemiBold" pitchFamily="2" charset="77"/>
              </a:rPr>
              <a:t>: </a:t>
            </a:r>
            <a:r>
              <a:rPr lang="en-AU" sz="1000"/>
              <a:t>Irreversible harm refers to a situation where it's impossible to revert to a previous condition before the harm occurred. For example, if an AI system makes an incorrect decision to deny somebody a pension without an option to have that overturned. You should ensure the ability to overturn outcomes if harm is caused or if the AI system makes incorrect decisions.</a:t>
            </a:r>
          </a:p>
        </p:txBody>
      </p:sp>
      <p:pic>
        <p:nvPicPr>
          <p:cNvPr id="6" name="Graphic 5">
            <a:extLst>
              <a:ext uri="{FF2B5EF4-FFF2-40B4-BE49-F238E27FC236}">
                <a16:creationId xmlns:a16="http://schemas.microsoft.com/office/drawing/2014/main" id="{48782E40-CB73-5D46-451C-A23163D0480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7898" y="5504619"/>
            <a:ext cx="285749" cy="285749"/>
          </a:xfrm>
          <a:prstGeom prst="rect">
            <a:avLst/>
          </a:prstGeom>
        </p:spPr>
      </p:pic>
      <p:sp>
        <p:nvSpPr>
          <p:cNvPr id="17" name="Content Placeholder 5">
            <a:extLst>
              <a:ext uri="{FF2B5EF4-FFF2-40B4-BE49-F238E27FC236}">
                <a16:creationId xmlns:a16="http://schemas.microsoft.com/office/drawing/2014/main" id="{1CA5750B-E60E-7697-CE00-F5FCD8D3BEE8}"/>
              </a:ext>
            </a:extLst>
          </p:cNvPr>
          <p:cNvSpPr txBox="1">
            <a:spLocks/>
          </p:cNvSpPr>
          <p:nvPr/>
        </p:nvSpPr>
        <p:spPr>
          <a:xfrm>
            <a:off x="10633490" y="1855607"/>
            <a:ext cx="1210510" cy="1360227"/>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1000"/>
              <a:t>*If your solution is operational consult responsible officers for an appropriate equivalent action. </a:t>
            </a:r>
          </a:p>
          <a:p>
            <a:pPr>
              <a:spcAft>
                <a:spcPts val="1000"/>
              </a:spcAft>
            </a:pPr>
            <a:endParaRPr lang="en-AU" sz="1000"/>
          </a:p>
        </p:txBody>
      </p:sp>
    </p:spTree>
    <p:extLst>
      <p:ext uri="{BB962C8B-B14F-4D97-AF65-F5344CB8AC3E}">
        <p14:creationId xmlns:p14="http://schemas.microsoft.com/office/powerpoint/2010/main" val="27435520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Significant harms</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32</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7" name="Slide Number Placeholder 3">
            <a:extLst>
              <a:ext uri="{FF2B5EF4-FFF2-40B4-BE49-F238E27FC236}">
                <a16:creationId xmlns:a16="http://schemas.microsoft.com/office/drawing/2014/main" id="{13A6F208-0170-4397-CCA2-B4443E3A8100}"/>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Assessment Framework</a:t>
            </a:r>
          </a:p>
        </p:txBody>
      </p:sp>
      <p:sp>
        <p:nvSpPr>
          <p:cNvPr id="8" name="Rectangle 7">
            <a:extLst>
              <a:ext uri="{FF2B5EF4-FFF2-40B4-BE49-F238E27FC236}">
                <a16:creationId xmlns:a16="http://schemas.microsoft.com/office/drawing/2014/main" id="{8F2F8E2D-21B2-26DB-E46A-65B57783C419}"/>
              </a:ext>
            </a:extLst>
          </p:cNvPr>
          <p:cNvSpPr/>
          <p:nvPr/>
        </p:nvSpPr>
        <p:spPr>
          <a:xfrm>
            <a:off x="0" y="1543050"/>
            <a:ext cx="347999" cy="47624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pic>
        <p:nvPicPr>
          <p:cNvPr id="9" name="Graphic 8">
            <a:extLst>
              <a:ext uri="{FF2B5EF4-FFF2-40B4-BE49-F238E27FC236}">
                <a16:creationId xmlns:a16="http://schemas.microsoft.com/office/drawing/2014/main" id="{139105D7-935F-8C41-8E50-01F4032FA9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586" y="1724138"/>
            <a:ext cx="224839" cy="224839"/>
          </a:xfrm>
          <a:prstGeom prst="rect">
            <a:avLst/>
          </a:prstGeom>
        </p:spPr>
      </p:pic>
      <p:sp>
        <p:nvSpPr>
          <p:cNvPr id="10" name="Content Placeholder 5">
            <a:extLst>
              <a:ext uri="{FF2B5EF4-FFF2-40B4-BE49-F238E27FC236}">
                <a16:creationId xmlns:a16="http://schemas.microsoft.com/office/drawing/2014/main" id="{BA89AC4C-81C0-6232-A52D-F2BA8A0D28AB}"/>
              </a:ext>
            </a:extLst>
          </p:cNvPr>
          <p:cNvSpPr txBox="1">
            <a:spLocks/>
          </p:cNvSpPr>
          <p:nvPr/>
        </p:nvSpPr>
        <p:spPr>
          <a:xfrm rot="16200000">
            <a:off x="-860816" y="3023485"/>
            <a:ext cx="2180495" cy="261135"/>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000" b="1" i="0" u="none" strike="noStrike" kern="1200" cap="none" spc="0" normalizeH="0" baseline="0" noProof="0">
                <a:ln>
                  <a:noFill/>
                </a:ln>
                <a:solidFill>
                  <a:srgbClr val="FFFFFF"/>
                </a:solidFill>
                <a:effectLst/>
                <a:uLnTx/>
                <a:uFillTx/>
                <a:latin typeface="Public Sans SemiBold" pitchFamily="2" charset="77"/>
                <a:ea typeface="+mn-ea"/>
                <a:cs typeface="+mn-cs"/>
              </a:rPr>
              <a:t>Community benefit</a:t>
            </a:r>
            <a:endParaRPr kumimoji="0" lang="en-AU" sz="1000" b="0" i="0" u="none" strike="noStrike" kern="1200" cap="none" spc="0" normalizeH="0" baseline="0" noProof="0">
              <a:ln>
                <a:noFill/>
              </a:ln>
              <a:solidFill>
                <a:srgbClr val="FFFFFF"/>
              </a:solidFill>
              <a:effectLst/>
              <a:uLnTx/>
              <a:uFillTx/>
              <a:latin typeface="Public Sans Light"/>
              <a:ea typeface="+mn-ea"/>
              <a:cs typeface="+mn-cs"/>
            </a:endParaRPr>
          </a:p>
        </p:txBody>
      </p:sp>
      <p:graphicFrame>
        <p:nvGraphicFramePr>
          <p:cNvPr id="11" name="Table 10">
            <a:extLst>
              <a:ext uri="{FF2B5EF4-FFF2-40B4-BE49-F238E27FC236}">
                <a16:creationId xmlns:a16="http://schemas.microsoft.com/office/drawing/2014/main" id="{976D92AC-06F0-1448-D68F-AF1119AEB7F8}"/>
              </a:ext>
            </a:extLst>
          </p:cNvPr>
          <p:cNvGraphicFramePr>
            <a:graphicFrameLocks noGrp="1"/>
          </p:cNvGraphicFramePr>
          <p:nvPr>
            <p:extLst>
              <p:ext uri="{D42A27DB-BD31-4B8C-83A1-F6EECF244321}">
                <p14:modId xmlns:p14="http://schemas.microsoft.com/office/powerpoint/2010/main" val="3224270523"/>
              </p:ext>
            </p:extLst>
          </p:nvPr>
        </p:nvGraphicFramePr>
        <p:xfrm>
          <a:off x="612949" y="1850348"/>
          <a:ext cx="9827046" cy="3102652"/>
        </p:xfrm>
        <a:graphic>
          <a:graphicData uri="http://schemas.openxmlformats.org/drawingml/2006/table">
            <a:tbl>
              <a:tblPr>
                <a:tableStyleId>{5C22544A-7EE6-4342-B048-85BDC9FD1C3A}</a:tableStyleId>
              </a:tblPr>
              <a:tblGrid>
                <a:gridCol w="3304482">
                  <a:extLst>
                    <a:ext uri="{9D8B030D-6E8A-4147-A177-3AD203B41FA5}">
                      <a16:colId xmlns:a16="http://schemas.microsoft.com/office/drawing/2014/main" val="3891021121"/>
                    </a:ext>
                  </a:extLst>
                </a:gridCol>
                <a:gridCol w="1630641">
                  <a:extLst>
                    <a:ext uri="{9D8B030D-6E8A-4147-A177-3AD203B41FA5}">
                      <a16:colId xmlns:a16="http://schemas.microsoft.com/office/drawing/2014/main" val="4098005472"/>
                    </a:ext>
                  </a:extLst>
                </a:gridCol>
                <a:gridCol w="1630641">
                  <a:extLst>
                    <a:ext uri="{9D8B030D-6E8A-4147-A177-3AD203B41FA5}">
                      <a16:colId xmlns:a16="http://schemas.microsoft.com/office/drawing/2014/main" val="1737112996"/>
                    </a:ext>
                  </a:extLst>
                </a:gridCol>
                <a:gridCol w="1630641">
                  <a:extLst>
                    <a:ext uri="{9D8B030D-6E8A-4147-A177-3AD203B41FA5}">
                      <a16:colId xmlns:a16="http://schemas.microsoft.com/office/drawing/2014/main" val="847999422"/>
                    </a:ext>
                  </a:extLst>
                </a:gridCol>
                <a:gridCol w="1630641">
                  <a:extLst>
                    <a:ext uri="{9D8B030D-6E8A-4147-A177-3AD203B41FA5}">
                      <a16:colId xmlns:a16="http://schemas.microsoft.com/office/drawing/2014/main" val="1929662947"/>
                    </a:ext>
                  </a:extLst>
                </a:gridCol>
              </a:tblGrid>
              <a:tr h="370840">
                <a:tc rowSpan="2">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5. Could the AI system cause significant or irreversible harms?</a:t>
                      </a: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endParaRPr kumimoji="0" lang="en-AU" sz="1000" b="0" i="0" u="none" strike="noStrike" kern="1200" cap="none" spc="0" normalizeH="0" baseline="0" noProof="0">
                        <a:ln>
                          <a:noFill/>
                        </a:ln>
                        <a:solidFill>
                          <a:schemeClr val="accent1"/>
                        </a:solidFill>
                        <a:effectLst/>
                        <a:uLnTx/>
                        <a:uFillTx/>
                        <a:latin typeface="+mn-lt"/>
                        <a:ea typeface="+mn-ea"/>
                        <a:cs typeface="+mn-cs"/>
                      </a:endParaRP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0" i="0" u="none" strike="noStrike" kern="1200" cap="none" spc="0" normalizeH="0" baseline="0" noProof="0">
                          <a:ln>
                            <a:noFill/>
                          </a:ln>
                          <a:solidFill>
                            <a:schemeClr val="accent1"/>
                          </a:solidFill>
                          <a:effectLst/>
                          <a:uLnTx/>
                          <a:uFillTx/>
                          <a:latin typeface="+mn-lt"/>
                          <a:ea typeface="+mn-ea"/>
                          <a:cs typeface="+mn-cs"/>
                        </a:rPr>
                        <a:t>Example: Autonomous AI systems on critical infrastructure (i.e. energy)</a:t>
                      </a: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endParaRPr kumimoji="0" lang="en-AU" sz="1000" b="0" i="0" u="none" strike="noStrike" kern="1200" cap="none" spc="0" normalizeH="0" baseline="0" noProof="0">
                        <a:ln>
                          <a:noFill/>
                        </a:ln>
                        <a:solidFill>
                          <a:schemeClr val="accent1"/>
                        </a:solidFill>
                        <a:effectLst/>
                        <a:uLnTx/>
                        <a:uFillTx/>
                        <a:latin typeface="+mn-lt"/>
                        <a:ea typeface="+mn-ea"/>
                        <a:cs typeface="+mn-cs"/>
                      </a:endParaRP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0" i="0" u="none" strike="noStrike" kern="1200" cap="none" spc="0" normalizeH="0" baseline="0" noProof="0">
                          <a:ln>
                            <a:noFill/>
                          </a:ln>
                          <a:solidFill>
                            <a:schemeClr val="accent1"/>
                          </a:solidFill>
                          <a:effectLst/>
                          <a:uLnTx/>
                          <a:uFillTx/>
                          <a:latin typeface="+mn-lt"/>
                          <a:ea typeface="+mn-ea"/>
                          <a:cs typeface="+mn-cs"/>
                        </a:rPr>
                        <a:t>For more information on when a Human Rights Impact Assessment is required. see </a:t>
                      </a:r>
                      <a:r>
                        <a:rPr kumimoji="0" lang="en-AU" sz="1000" b="0" i="0" u="none" strike="noStrike" kern="1200" cap="none" spc="0" normalizeH="0" baseline="0" noProof="0">
                          <a:ln>
                            <a:noFill/>
                          </a:ln>
                          <a:solidFill>
                            <a:schemeClr val="accent1"/>
                          </a:solidFill>
                          <a:effectLst/>
                          <a:uLnTx/>
                          <a:uFillTx/>
                          <a:latin typeface="+mn-lt"/>
                          <a:ea typeface="+mn-ea"/>
                          <a:cs typeface="+mn-cs"/>
                          <a:hlinkClick r:id="rId4">
                            <a:extLst>
                              <a:ext uri="{A12FA001-AC4F-418D-AE19-62706E023703}">
                                <ahyp:hlinkClr xmlns:ahyp="http://schemas.microsoft.com/office/drawing/2018/hyperlinkcolor" val="tx"/>
                              </a:ext>
                            </a:extLst>
                          </a:hlinkClick>
                        </a:rPr>
                        <a:t>https://humanrights.gov.au/</a:t>
                      </a:r>
                      <a:endParaRPr kumimoji="0" lang="en-AU" sz="1000" b="0" i="0" u="none" strike="noStrike" kern="1200" cap="none" spc="0" normalizeH="0" baseline="0" noProof="0">
                        <a:ln>
                          <a:noFill/>
                        </a:ln>
                        <a:solidFill>
                          <a:schemeClr val="accent1"/>
                        </a:solidFill>
                        <a:effectLst/>
                        <a:uLnTx/>
                        <a:uFillTx/>
                        <a:latin typeface="+mn-lt"/>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No</a:t>
                      </a:r>
                      <a:endParaRPr kumimoji="0" lang="en-AU" sz="1000" b="0" i="0" u="none" strike="noStrike" kern="1200" cap="none" spc="0" normalizeH="0" baseline="0">
                        <a:ln>
                          <a:noFill/>
                        </a:ln>
                        <a:solidFill>
                          <a:schemeClr val="tx1"/>
                        </a:solidFill>
                        <a:effectLst/>
                        <a:uLnTx/>
                        <a:uFillTx/>
                        <a:latin typeface="+mn-lt"/>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Yes, but it’s better than existing systems: </a:t>
                      </a:r>
                      <a:r>
                        <a:rPr kumimoji="0" lang="en-AU" sz="1000" b="1" i="0" u="none" strike="noStrike" kern="1200" cap="none" spc="0" normalizeH="0" baseline="0">
                          <a:ln>
                            <a:noFill/>
                          </a:ln>
                          <a:solidFill>
                            <a:schemeClr val="tx1"/>
                          </a:solidFill>
                          <a:effectLst/>
                          <a:uLnTx/>
                          <a:uFillTx/>
                          <a:latin typeface="Public Sans SemiBold" pitchFamily="2" charset="77"/>
                          <a:ea typeface="+mn-ea"/>
                          <a:cs typeface="+mn-cs"/>
                        </a:rPr>
                        <a:t> </a:t>
                      </a:r>
                      <a:br>
                        <a:rPr kumimoji="0" lang="en-AU" sz="1000" b="1" i="0" u="none" strike="noStrike" kern="1200" cap="none" spc="0" normalizeH="0" baseline="0">
                          <a:ln>
                            <a:noFill/>
                          </a:ln>
                          <a:solidFill>
                            <a:schemeClr val="tx1"/>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You must seek approval from an ethics committee. You must have clear legal advice that allows you to proceed. Consult with all relevant stakeholders. Consider a Human Rights Impact Assessment.</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*Yes: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Do not proceed until you receive clear legal advice. If you have legal approval: discuss this with all relevant stakeholders, seek approval from an ethics committee, consider a Human Rights Impact Assessment.</a:t>
                      </a:r>
                      <a:endParaRPr kumimoji="0" lang="en-AU" sz="1000" b="1" i="0" u="none" strike="noStrike" kern="1200" cap="none" spc="0" normalizeH="0" baseline="0">
                        <a:ln>
                          <a:noFill/>
                        </a:ln>
                        <a:solidFill>
                          <a:schemeClr val="tx1"/>
                        </a:solidFill>
                        <a:effectLst/>
                        <a:uLnTx/>
                        <a:uFillTx/>
                        <a:latin typeface="Public Sans SemiBold" pitchFamily="2" charset="77"/>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*Unclear: </a:t>
                      </a:r>
                      <a:r>
                        <a:rPr kumimoji="0" lang="en-AU" sz="1000" b="0" i="0" u="none" strike="noStrike" kern="1200" cap="none" spc="0" normalizeH="0" baseline="0">
                          <a:ln>
                            <a:noFill/>
                          </a:ln>
                          <a:solidFill>
                            <a:schemeClr val="tx1"/>
                          </a:solidFill>
                          <a:effectLst/>
                          <a:uLnTx/>
                          <a:uFillTx/>
                          <a:latin typeface="+mn-lt"/>
                          <a:ea typeface="+mn-ea"/>
                          <a:cs typeface="+mn-cs"/>
                        </a:rPr>
                        <a:t>Pause the project and review with the responsible officers on how to resolve. </a:t>
                      </a:r>
                      <a:endParaRPr kumimoji="0" lang="en-AU" sz="1000" b="1" i="0" u="none" strike="noStrike" kern="1200" cap="none" spc="0" normalizeH="0" baseline="0">
                        <a:ln>
                          <a:noFill/>
                        </a:ln>
                        <a:solidFill>
                          <a:schemeClr val="tx1"/>
                        </a:solidFill>
                        <a:effectLst/>
                        <a:uLnTx/>
                        <a:uFillTx/>
                        <a:latin typeface="Public Sans SemiBold" pitchFamily="2" charset="77"/>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73961856"/>
                  </a:ext>
                </a:extLst>
              </a:tr>
              <a:tr h="370840">
                <a:tc vMerge="1">
                  <a:txBody>
                    <a:bodyPr/>
                    <a:lstStyle/>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endParaRPr kumimoji="0" lang="en-AU" sz="1000" b="1" i="0" u="none" strike="noStrike" kern="1200" cap="none" spc="0" normalizeH="0" baseline="0" noProof="0">
                        <a:ln>
                          <a:noFill/>
                        </a:ln>
                        <a:solidFill>
                          <a:schemeClr val="accent2"/>
                        </a:solidFill>
                        <a:effectLst/>
                        <a:uLnTx/>
                        <a:uFillTx/>
                        <a:latin typeface="Public Sans SemiBold" pitchFamily="2" charset="77"/>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2056248"/>
                  </a:ext>
                </a:extLst>
              </a:tr>
              <a:tr h="723012">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Response – You must explain your answer</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gridSpan="4">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7099673"/>
                  </a:ext>
                </a:extLst>
              </a:tr>
            </a:tbl>
          </a:graphicData>
        </a:graphic>
      </p:graphicFrame>
      <p:sp>
        <p:nvSpPr>
          <p:cNvPr id="12" name="Oval 11">
            <a:extLst>
              <a:ext uri="{FF2B5EF4-FFF2-40B4-BE49-F238E27FC236}">
                <a16:creationId xmlns:a16="http://schemas.microsoft.com/office/drawing/2014/main" id="{B7571327-D06F-B569-DCE9-6E399DC74D00}"/>
              </a:ext>
            </a:extLst>
          </p:cNvPr>
          <p:cNvSpPr/>
          <p:nvPr/>
        </p:nvSpPr>
        <p:spPr>
          <a:xfrm>
            <a:off x="10633490" y="3885945"/>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pic>
        <p:nvPicPr>
          <p:cNvPr id="13" name="Graphic 12">
            <a:extLst>
              <a:ext uri="{FF2B5EF4-FFF2-40B4-BE49-F238E27FC236}">
                <a16:creationId xmlns:a16="http://schemas.microsoft.com/office/drawing/2014/main" id="{CC7A8796-D01C-DEAF-7305-88C5C3767F8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0800000">
            <a:off x="11004313" y="3901211"/>
            <a:ext cx="228600" cy="228600"/>
          </a:xfrm>
          <a:prstGeom prst="rect">
            <a:avLst/>
          </a:prstGeom>
        </p:spPr>
      </p:pic>
      <p:sp>
        <p:nvSpPr>
          <p:cNvPr id="14" name="Content Placeholder 5">
            <a:extLst>
              <a:ext uri="{FF2B5EF4-FFF2-40B4-BE49-F238E27FC236}">
                <a16:creationId xmlns:a16="http://schemas.microsoft.com/office/drawing/2014/main" id="{8656D74C-9F25-7DB2-7571-7E5A89691677}"/>
              </a:ext>
            </a:extLst>
          </p:cNvPr>
          <p:cNvSpPr txBox="1">
            <a:spLocks/>
          </p:cNvSpPr>
          <p:nvPr/>
        </p:nvSpPr>
        <p:spPr>
          <a:xfrm>
            <a:off x="11318200" y="3889515"/>
            <a:ext cx="525800" cy="531433"/>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800"/>
              <a:t>Move blue dot to your selection.</a:t>
            </a:r>
          </a:p>
        </p:txBody>
      </p:sp>
      <p:cxnSp>
        <p:nvCxnSpPr>
          <p:cNvPr id="16" name="Straight Connector 15">
            <a:extLst>
              <a:ext uri="{FF2B5EF4-FFF2-40B4-BE49-F238E27FC236}">
                <a16:creationId xmlns:a16="http://schemas.microsoft.com/office/drawing/2014/main" id="{53B38FB9-77F5-2ACC-6571-AEF982FBD564}"/>
              </a:ext>
            </a:extLst>
          </p:cNvPr>
          <p:cNvCxnSpPr>
            <a:cxnSpLocks/>
          </p:cNvCxnSpPr>
          <p:nvPr/>
        </p:nvCxnSpPr>
        <p:spPr>
          <a:xfrm>
            <a:off x="617640" y="5054013"/>
            <a:ext cx="11226360" cy="0"/>
          </a:xfrm>
          <a:prstGeom prst="line">
            <a:avLst/>
          </a:prstGeom>
          <a:ln w="12700">
            <a:solidFill>
              <a:srgbClr val="FAAF05"/>
            </a:solidFill>
          </a:ln>
        </p:spPr>
        <p:style>
          <a:lnRef idx="1">
            <a:schemeClr val="accent1"/>
          </a:lnRef>
          <a:fillRef idx="0">
            <a:schemeClr val="accent1"/>
          </a:fillRef>
          <a:effectRef idx="0">
            <a:schemeClr val="accent1"/>
          </a:effectRef>
          <a:fontRef idx="minor">
            <a:schemeClr val="tx1"/>
          </a:fontRef>
        </p:style>
      </p:cxnSp>
      <p:sp>
        <p:nvSpPr>
          <p:cNvPr id="17" name="Content Placeholder 5">
            <a:extLst>
              <a:ext uri="{FF2B5EF4-FFF2-40B4-BE49-F238E27FC236}">
                <a16:creationId xmlns:a16="http://schemas.microsoft.com/office/drawing/2014/main" id="{D68ED485-FD7B-99F1-BA38-641FC98A0D64}"/>
              </a:ext>
            </a:extLst>
          </p:cNvPr>
          <p:cNvSpPr txBox="1">
            <a:spLocks/>
          </p:cNvSpPr>
          <p:nvPr/>
        </p:nvSpPr>
        <p:spPr>
          <a:xfrm>
            <a:off x="617640" y="5054016"/>
            <a:ext cx="11226360" cy="1007610"/>
          </a:xfrm>
          <a:prstGeom prst="rect">
            <a:avLst/>
          </a:prstGeom>
          <a:solidFill>
            <a:srgbClr val="FAAF05">
              <a:alpha val="10000"/>
            </a:srgbClr>
          </a:solidFill>
        </p:spPr>
        <p:txBody>
          <a:bodyPr vert="horz" lIns="540000" tIns="125999" rIns="180000" bIns="18000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r>
              <a:rPr lang="en-AU" sz="1000" b="1">
                <a:solidFill>
                  <a:srgbClr val="C88B04"/>
                </a:solidFill>
                <a:latin typeface="Public Sans SemiBold" pitchFamily="2" charset="77"/>
              </a:rPr>
              <a:t>Monitoring for possible harms</a:t>
            </a:r>
            <a:r>
              <a:rPr lang="en-AU" sz="1000" b="1">
                <a:solidFill>
                  <a:srgbClr val="FAAF05"/>
                </a:solidFill>
                <a:latin typeface="Public Sans SemiBold" pitchFamily="2" charset="77"/>
              </a:rPr>
              <a:t>: </a:t>
            </a:r>
            <a:r>
              <a:rPr lang="en-AU" sz="1000"/>
              <a:t>You must monitor your AI system closely for harms that it may cause. This includes monitoring outputs and testing results to ensure there are no unintended consequences. You should be able to quantify unintended consequences, secondary harms or benefits, and long-term impacts to the community, even during testing and pilot phases. Testing can still lead to harm if the system is making consequential decisions. You must consider and account for this possibility even if human testers are willing volunteers. Changing the context or environment in which the AI system is used can lead to unintended consequences. Planned changes in how the AI is used should be carefully considered and monitoring undertaken.</a:t>
            </a:r>
          </a:p>
        </p:txBody>
      </p:sp>
      <p:pic>
        <p:nvPicPr>
          <p:cNvPr id="18" name="Graphic 17">
            <a:extLst>
              <a:ext uri="{FF2B5EF4-FFF2-40B4-BE49-F238E27FC236}">
                <a16:creationId xmlns:a16="http://schemas.microsoft.com/office/drawing/2014/main" id="{D265BCC0-705B-4C94-13AD-4B9780CA1F8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7898" y="5171048"/>
            <a:ext cx="285749" cy="285749"/>
          </a:xfrm>
          <a:prstGeom prst="rect">
            <a:avLst/>
          </a:prstGeom>
        </p:spPr>
      </p:pic>
      <p:sp>
        <p:nvSpPr>
          <p:cNvPr id="19" name="Title 4">
            <a:extLst>
              <a:ext uri="{FF2B5EF4-FFF2-40B4-BE49-F238E27FC236}">
                <a16:creationId xmlns:a16="http://schemas.microsoft.com/office/drawing/2014/main" id="{38B707B0-1EE7-18EE-A31C-1D274045E4F7}"/>
              </a:ext>
            </a:extLst>
          </p:cNvPr>
          <p:cNvSpPr txBox="1">
            <a:spLocks/>
          </p:cNvSpPr>
          <p:nvPr/>
        </p:nvSpPr>
        <p:spPr>
          <a:xfrm>
            <a:off x="360000" y="1022150"/>
            <a:ext cx="7911641" cy="378911"/>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sz="3600" kern="1200">
                <a:solidFill>
                  <a:schemeClr val="tx1"/>
                </a:solidFill>
                <a:latin typeface="+mj-lt"/>
                <a:ea typeface="+mj-ea"/>
                <a:cs typeface="+mj-cs"/>
              </a:defRPr>
            </a:lvl1pPr>
          </a:lstStyle>
          <a:p>
            <a:r>
              <a:rPr lang="en-AU" sz="1600">
                <a:solidFill>
                  <a:schemeClr val="bg2">
                    <a:lumMod val="75000"/>
                  </a:schemeClr>
                </a:solidFill>
              </a:rPr>
              <a:t>Questions with specific controls</a:t>
            </a:r>
          </a:p>
        </p:txBody>
      </p:sp>
      <p:sp>
        <p:nvSpPr>
          <p:cNvPr id="2" name="Content Placeholder 5">
            <a:extLst>
              <a:ext uri="{FF2B5EF4-FFF2-40B4-BE49-F238E27FC236}">
                <a16:creationId xmlns:a16="http://schemas.microsoft.com/office/drawing/2014/main" id="{9AE0870B-9620-F5DA-2DC0-784187289796}"/>
              </a:ext>
            </a:extLst>
          </p:cNvPr>
          <p:cNvSpPr txBox="1">
            <a:spLocks/>
          </p:cNvSpPr>
          <p:nvPr/>
        </p:nvSpPr>
        <p:spPr>
          <a:xfrm>
            <a:off x="10633490" y="1855607"/>
            <a:ext cx="1210510" cy="1360227"/>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1000"/>
              <a:t>*If your solution is operational consult responsible officers for an appropriate equivalent action. </a:t>
            </a:r>
          </a:p>
          <a:p>
            <a:pPr>
              <a:spcAft>
                <a:spcPts val="1000"/>
              </a:spcAft>
            </a:pPr>
            <a:endParaRPr lang="en-AU" sz="1000"/>
          </a:p>
        </p:txBody>
      </p:sp>
    </p:spTree>
    <p:extLst>
      <p:ext uri="{BB962C8B-B14F-4D97-AF65-F5344CB8AC3E}">
        <p14:creationId xmlns:p14="http://schemas.microsoft.com/office/powerpoint/2010/main" val="35219413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Possible secondary or cumulative harms</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33</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7" name="Slide Number Placeholder 3">
            <a:extLst>
              <a:ext uri="{FF2B5EF4-FFF2-40B4-BE49-F238E27FC236}">
                <a16:creationId xmlns:a16="http://schemas.microsoft.com/office/drawing/2014/main" id="{13A6F208-0170-4397-CCA2-B4443E3A8100}"/>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Assessment Framework</a:t>
            </a:r>
          </a:p>
        </p:txBody>
      </p:sp>
      <p:sp>
        <p:nvSpPr>
          <p:cNvPr id="8" name="Rectangle 7">
            <a:extLst>
              <a:ext uri="{FF2B5EF4-FFF2-40B4-BE49-F238E27FC236}">
                <a16:creationId xmlns:a16="http://schemas.microsoft.com/office/drawing/2014/main" id="{B51F91A9-323B-1E17-499D-EA2388FE3DA3}"/>
              </a:ext>
            </a:extLst>
          </p:cNvPr>
          <p:cNvSpPr/>
          <p:nvPr/>
        </p:nvSpPr>
        <p:spPr>
          <a:xfrm>
            <a:off x="0" y="1543050"/>
            <a:ext cx="347999" cy="47624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pic>
        <p:nvPicPr>
          <p:cNvPr id="9" name="Graphic 8">
            <a:extLst>
              <a:ext uri="{FF2B5EF4-FFF2-40B4-BE49-F238E27FC236}">
                <a16:creationId xmlns:a16="http://schemas.microsoft.com/office/drawing/2014/main" id="{D8CEEAAB-AB76-6FE7-79F8-42D483B3CA1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586" y="1724138"/>
            <a:ext cx="224839" cy="224839"/>
          </a:xfrm>
          <a:prstGeom prst="rect">
            <a:avLst/>
          </a:prstGeom>
        </p:spPr>
      </p:pic>
      <p:sp>
        <p:nvSpPr>
          <p:cNvPr id="10" name="Content Placeholder 5">
            <a:extLst>
              <a:ext uri="{FF2B5EF4-FFF2-40B4-BE49-F238E27FC236}">
                <a16:creationId xmlns:a16="http://schemas.microsoft.com/office/drawing/2014/main" id="{8198963A-558D-86A0-3926-D7A0818141E5}"/>
              </a:ext>
            </a:extLst>
          </p:cNvPr>
          <p:cNvSpPr txBox="1">
            <a:spLocks/>
          </p:cNvSpPr>
          <p:nvPr/>
        </p:nvSpPr>
        <p:spPr>
          <a:xfrm rot="16200000">
            <a:off x="-860816" y="3023485"/>
            <a:ext cx="2180495" cy="261135"/>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000" b="1" i="0" u="none" strike="noStrike" kern="1200" cap="none" spc="0" normalizeH="0" baseline="0" noProof="0">
                <a:ln>
                  <a:noFill/>
                </a:ln>
                <a:solidFill>
                  <a:srgbClr val="FFFFFF"/>
                </a:solidFill>
                <a:effectLst/>
                <a:uLnTx/>
                <a:uFillTx/>
                <a:latin typeface="Public Sans SemiBold" pitchFamily="2" charset="77"/>
                <a:ea typeface="+mn-ea"/>
                <a:cs typeface="+mn-cs"/>
              </a:rPr>
              <a:t>Community benefit</a:t>
            </a:r>
            <a:endParaRPr kumimoji="0" lang="en-AU" sz="1000" b="0" i="0" u="none" strike="noStrike" kern="1200" cap="none" spc="0" normalizeH="0" baseline="0" noProof="0">
              <a:ln>
                <a:noFill/>
              </a:ln>
              <a:solidFill>
                <a:srgbClr val="FFFFFF"/>
              </a:solidFill>
              <a:effectLst/>
              <a:uLnTx/>
              <a:uFillTx/>
              <a:latin typeface="Public Sans Light"/>
              <a:ea typeface="+mn-ea"/>
              <a:cs typeface="+mn-cs"/>
            </a:endParaRPr>
          </a:p>
        </p:txBody>
      </p:sp>
      <p:graphicFrame>
        <p:nvGraphicFramePr>
          <p:cNvPr id="11" name="Table 10">
            <a:extLst>
              <a:ext uri="{FF2B5EF4-FFF2-40B4-BE49-F238E27FC236}">
                <a16:creationId xmlns:a16="http://schemas.microsoft.com/office/drawing/2014/main" id="{18F59AD5-BB93-5C04-0371-F90C4ED21F95}"/>
              </a:ext>
            </a:extLst>
          </p:cNvPr>
          <p:cNvGraphicFramePr>
            <a:graphicFrameLocks noGrp="1"/>
          </p:cNvGraphicFramePr>
          <p:nvPr>
            <p:extLst>
              <p:ext uri="{D42A27DB-BD31-4B8C-83A1-F6EECF244321}">
                <p14:modId xmlns:p14="http://schemas.microsoft.com/office/powerpoint/2010/main" val="4064624854"/>
              </p:ext>
            </p:extLst>
          </p:nvPr>
        </p:nvGraphicFramePr>
        <p:xfrm>
          <a:off x="617639" y="1850348"/>
          <a:ext cx="9822360" cy="3350302"/>
        </p:xfrm>
        <a:graphic>
          <a:graphicData uri="http://schemas.openxmlformats.org/drawingml/2006/table">
            <a:tbl>
              <a:tblPr>
                <a:tableStyleId>{5C22544A-7EE6-4342-B048-85BDC9FD1C3A}</a:tableStyleId>
              </a:tblPr>
              <a:tblGrid>
                <a:gridCol w="2659868">
                  <a:extLst>
                    <a:ext uri="{9D8B030D-6E8A-4147-A177-3AD203B41FA5}">
                      <a16:colId xmlns:a16="http://schemas.microsoft.com/office/drawing/2014/main" val="3891021121"/>
                    </a:ext>
                  </a:extLst>
                </a:gridCol>
                <a:gridCol w="1790623">
                  <a:extLst>
                    <a:ext uri="{9D8B030D-6E8A-4147-A177-3AD203B41FA5}">
                      <a16:colId xmlns:a16="http://schemas.microsoft.com/office/drawing/2014/main" val="4098005472"/>
                    </a:ext>
                  </a:extLst>
                </a:gridCol>
                <a:gridCol w="1790623">
                  <a:extLst>
                    <a:ext uri="{9D8B030D-6E8A-4147-A177-3AD203B41FA5}">
                      <a16:colId xmlns:a16="http://schemas.microsoft.com/office/drawing/2014/main" val="847999422"/>
                    </a:ext>
                  </a:extLst>
                </a:gridCol>
                <a:gridCol w="1790623">
                  <a:extLst>
                    <a:ext uri="{9D8B030D-6E8A-4147-A177-3AD203B41FA5}">
                      <a16:colId xmlns:a16="http://schemas.microsoft.com/office/drawing/2014/main" val="1929662947"/>
                    </a:ext>
                  </a:extLst>
                </a:gridCol>
                <a:gridCol w="1790623">
                  <a:extLst>
                    <a:ext uri="{9D8B030D-6E8A-4147-A177-3AD203B41FA5}">
                      <a16:colId xmlns:a16="http://schemas.microsoft.com/office/drawing/2014/main" val="4109911472"/>
                    </a:ext>
                  </a:extLst>
                </a:gridCol>
              </a:tblGrid>
              <a:tr h="370840">
                <a:tc rowSpan="2">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6. Could the AI System result in secondary harms, or result in a cumulative harm from repeated application of the AI System? </a:t>
                      </a: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endParaRPr kumimoji="0" lang="en-AU" sz="1000" b="0" i="0" u="none" strike="noStrike" kern="1200" cap="none" spc="0" normalizeH="0" baseline="0" noProof="0">
                        <a:ln>
                          <a:noFill/>
                        </a:ln>
                        <a:solidFill>
                          <a:schemeClr val="accent1"/>
                        </a:solidFill>
                        <a:effectLst/>
                        <a:uLnTx/>
                        <a:uFillTx/>
                        <a:latin typeface="+mn-lt"/>
                        <a:ea typeface="+mn-ea"/>
                        <a:cs typeface="+mn-cs"/>
                      </a:endParaRP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0" i="0" u="none" strike="noStrike" kern="1200" cap="none" spc="0" normalizeH="0" baseline="0" noProof="0">
                          <a:ln>
                            <a:noFill/>
                          </a:ln>
                          <a:solidFill>
                            <a:schemeClr val="accent1"/>
                          </a:solidFill>
                          <a:effectLst/>
                          <a:uLnTx/>
                          <a:uFillTx/>
                          <a:latin typeface="+mn-lt"/>
                          <a:ea typeface="+mn-ea"/>
                          <a:cs typeface="+mn-cs"/>
                        </a:rPr>
                        <a:t>Example of a cumulative harm is a video system initially collecting and analysing data for security purposes, but over time, as more data is gathered and analysed, individual privacy could be at risk.</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No</a:t>
                      </a:r>
                      <a:endParaRPr kumimoji="0" lang="en-AU" sz="1000" b="0" i="0" u="none" strike="noStrike" kern="1200" cap="none" spc="0" normalizeH="0" baseline="0">
                        <a:ln>
                          <a:noFill/>
                        </a:ln>
                        <a:solidFill>
                          <a:schemeClr val="tx1"/>
                        </a:solidFill>
                        <a:effectLst/>
                        <a:uLnTx/>
                        <a:uFillTx/>
                        <a:latin typeface="+mn-lt"/>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*Yes: and </a:t>
                      </a:r>
                      <a:r>
                        <a:rPr kumimoji="0" lang="en-AU" sz="1000" b="1" i="0" u="none" strike="noStrike" kern="1200" cap="none" spc="0" normalizeH="0" baseline="0">
                          <a:ln>
                            <a:noFill/>
                          </a:ln>
                          <a:solidFill>
                            <a:schemeClr val="tx1"/>
                          </a:solidFill>
                          <a:effectLst/>
                          <a:uLnTx/>
                          <a:uFillTx/>
                          <a:latin typeface="+mn-lt"/>
                          <a:ea typeface="+mn-ea"/>
                          <a:cs typeface="+mn-cs"/>
                        </a:rPr>
                        <a:t>mid-range or higher risk</a:t>
                      </a:r>
                      <a:r>
                        <a:rPr kumimoji="0" lang="en-AU" sz="1000" b="0" i="0" u="none" strike="noStrike" kern="1200" cap="none" spc="0" normalizeH="0" baseline="0">
                          <a:ln>
                            <a:noFill/>
                          </a:ln>
                          <a:solidFill>
                            <a:schemeClr val="tx1"/>
                          </a:solidFill>
                          <a:effectLst/>
                          <a:uLnTx/>
                          <a:uFillTx/>
                          <a:latin typeface="+mn-lt"/>
                          <a:ea typeface="+mn-ea"/>
                          <a:cs typeface="+mn-cs"/>
                        </a:rPr>
                        <a:t>, do not proceed until you receive legal advice. If you have legal approval: discuss this  with all relevant stakeholders, you may need ethics approval, consider a Human Rights Impact Assessment.</a:t>
                      </a:r>
                      <a:endParaRPr kumimoji="0" lang="en-AU" sz="1000" b="1" i="0" u="none" strike="noStrike" kern="1200" cap="none" spc="0" normalizeH="0" baseline="0">
                        <a:ln>
                          <a:noFill/>
                        </a:ln>
                        <a:solidFill>
                          <a:schemeClr val="tx1"/>
                        </a:solidFill>
                        <a:effectLst/>
                        <a:uLnTx/>
                        <a:uFillTx/>
                        <a:latin typeface="Public Sans SemiBold" pitchFamily="2" charset="77"/>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Yes: and</a:t>
                      </a:r>
                      <a:r>
                        <a:rPr kumimoji="0" lang="en-AU" sz="1000" b="0" i="0" u="none" strike="noStrike" kern="1200" cap="none" spc="0" normalizeH="0" baseline="0">
                          <a:ln>
                            <a:noFill/>
                          </a:ln>
                          <a:solidFill>
                            <a:schemeClr val="tx1"/>
                          </a:solidFill>
                          <a:effectLst/>
                          <a:uLnTx/>
                          <a:uFillTx/>
                          <a:latin typeface="+mn-lt"/>
                          <a:ea typeface="+mn-ea"/>
                          <a:cs typeface="+mn-cs"/>
                        </a:rPr>
                        <a:t> </a:t>
                      </a:r>
                      <a:r>
                        <a:rPr kumimoji="0" lang="en-AU" sz="1000" b="1" i="0" u="none" strike="noStrike" kern="1200" cap="none" spc="0" normalizeH="0" baseline="0">
                          <a:ln>
                            <a:noFill/>
                          </a:ln>
                          <a:solidFill>
                            <a:schemeClr val="tx1"/>
                          </a:solidFill>
                          <a:effectLst/>
                          <a:uLnTx/>
                          <a:uFillTx/>
                          <a:latin typeface="+mn-lt"/>
                          <a:ea typeface="+mn-ea"/>
                          <a:cs typeface="+mn-cs"/>
                        </a:rPr>
                        <a:t>low or very low risk</a:t>
                      </a:r>
                      <a:r>
                        <a:rPr kumimoji="0" lang="en-AU" sz="1000" b="0" i="0" u="none" strike="noStrike" kern="1200" cap="none" spc="0" normalizeH="0" baseline="0">
                          <a:ln>
                            <a:noFill/>
                          </a:ln>
                          <a:solidFill>
                            <a:schemeClr val="tx1"/>
                          </a:solidFill>
                          <a:effectLst/>
                          <a:uLnTx/>
                          <a:uFillTx/>
                          <a:latin typeface="+mn-lt"/>
                          <a:ea typeface="+mn-ea"/>
                          <a:cs typeface="+mn-cs"/>
                        </a:rPr>
                        <a:t>, explain below.</a:t>
                      </a:r>
                      <a:endParaRPr kumimoji="0" lang="en-AU" sz="1000" b="1" i="0" u="none" strike="noStrike" kern="1200" cap="none" spc="0" normalizeH="0" baseline="0">
                        <a:ln>
                          <a:noFill/>
                        </a:ln>
                        <a:solidFill>
                          <a:schemeClr val="tx1"/>
                        </a:solidFill>
                        <a:effectLst/>
                        <a:uLnTx/>
                        <a:uFillTx/>
                        <a:latin typeface="Public Sans SemiBold" pitchFamily="2" charset="77"/>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*Unclear: </a:t>
                      </a:r>
                      <a:r>
                        <a:rPr kumimoji="0" lang="en-AU" sz="1000" b="0" i="0" u="none" strike="noStrike" kern="1200" cap="none" spc="0" normalizeH="0" baseline="0">
                          <a:ln>
                            <a:noFill/>
                          </a:ln>
                          <a:solidFill>
                            <a:schemeClr val="tx1"/>
                          </a:solidFill>
                          <a:effectLst/>
                          <a:uLnTx/>
                          <a:uFillTx/>
                          <a:latin typeface="+mn-lt"/>
                          <a:ea typeface="+mn-ea"/>
                          <a:cs typeface="+mn-cs"/>
                        </a:rPr>
                        <a:t>Pause the project and review with the responsible officers on how to resolve. </a:t>
                      </a:r>
                      <a:endParaRPr kumimoji="0" lang="en-AU" sz="1000" b="1" i="0" u="none" strike="noStrike" kern="1200" cap="none" spc="0" normalizeH="0" baseline="0">
                        <a:ln>
                          <a:noFill/>
                        </a:ln>
                        <a:solidFill>
                          <a:schemeClr val="tx1"/>
                        </a:solidFill>
                        <a:effectLst/>
                        <a:uLnTx/>
                        <a:uFillTx/>
                        <a:latin typeface="Public Sans SemiBold" pitchFamily="2" charset="77"/>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73961856"/>
                  </a:ext>
                </a:extLst>
              </a:tr>
              <a:tr h="370840">
                <a:tc vMerge="1">
                  <a:txBody>
                    <a:bodyPr/>
                    <a:lstStyle/>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endParaRPr kumimoji="0" lang="en-AU" sz="1000" b="1" i="0" u="none" strike="noStrike" kern="1200" cap="none" spc="0" normalizeH="0" baseline="0" noProof="0">
                        <a:ln>
                          <a:noFill/>
                        </a:ln>
                        <a:solidFill>
                          <a:schemeClr val="accent2"/>
                        </a:solidFill>
                        <a:effectLst/>
                        <a:uLnTx/>
                        <a:uFillTx/>
                        <a:latin typeface="Public Sans SemiBold" pitchFamily="2" charset="77"/>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2056248"/>
                  </a:ext>
                </a:extLst>
              </a:tr>
              <a:tr h="1275462">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Response – You must explain your answer</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gridSpan="4">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7099673"/>
                  </a:ext>
                </a:extLst>
              </a:tr>
            </a:tbl>
          </a:graphicData>
        </a:graphic>
      </p:graphicFrame>
      <p:sp>
        <p:nvSpPr>
          <p:cNvPr id="12" name="Oval 11">
            <a:extLst>
              <a:ext uri="{FF2B5EF4-FFF2-40B4-BE49-F238E27FC236}">
                <a16:creationId xmlns:a16="http://schemas.microsoft.com/office/drawing/2014/main" id="{9DBCC5F3-A200-2A3B-9DE9-981F92A11720}"/>
              </a:ext>
            </a:extLst>
          </p:cNvPr>
          <p:cNvSpPr/>
          <p:nvPr/>
        </p:nvSpPr>
        <p:spPr>
          <a:xfrm>
            <a:off x="10633490" y="3596062"/>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pic>
        <p:nvPicPr>
          <p:cNvPr id="13" name="Graphic 12">
            <a:extLst>
              <a:ext uri="{FF2B5EF4-FFF2-40B4-BE49-F238E27FC236}">
                <a16:creationId xmlns:a16="http://schemas.microsoft.com/office/drawing/2014/main" id="{D0D6DE87-909B-2D64-5DBC-920175A0D3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11004313" y="3611328"/>
            <a:ext cx="228600" cy="228600"/>
          </a:xfrm>
          <a:prstGeom prst="rect">
            <a:avLst/>
          </a:prstGeom>
        </p:spPr>
      </p:pic>
      <p:sp>
        <p:nvSpPr>
          <p:cNvPr id="14" name="Content Placeholder 5">
            <a:extLst>
              <a:ext uri="{FF2B5EF4-FFF2-40B4-BE49-F238E27FC236}">
                <a16:creationId xmlns:a16="http://schemas.microsoft.com/office/drawing/2014/main" id="{80553885-E310-7DAB-0E3E-79202241AA16}"/>
              </a:ext>
            </a:extLst>
          </p:cNvPr>
          <p:cNvSpPr txBox="1">
            <a:spLocks/>
          </p:cNvSpPr>
          <p:nvPr/>
        </p:nvSpPr>
        <p:spPr>
          <a:xfrm>
            <a:off x="11318200" y="3599632"/>
            <a:ext cx="525800" cy="531433"/>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800"/>
              <a:t>Move blue dot to your selection.</a:t>
            </a:r>
          </a:p>
        </p:txBody>
      </p:sp>
      <p:cxnSp>
        <p:nvCxnSpPr>
          <p:cNvPr id="16" name="Straight Connector 15">
            <a:extLst>
              <a:ext uri="{FF2B5EF4-FFF2-40B4-BE49-F238E27FC236}">
                <a16:creationId xmlns:a16="http://schemas.microsoft.com/office/drawing/2014/main" id="{FDA9ED06-5011-2F7D-8805-AE1E53CA890B}"/>
              </a:ext>
            </a:extLst>
          </p:cNvPr>
          <p:cNvCxnSpPr>
            <a:cxnSpLocks/>
          </p:cNvCxnSpPr>
          <p:nvPr/>
        </p:nvCxnSpPr>
        <p:spPr>
          <a:xfrm>
            <a:off x="617640" y="5483759"/>
            <a:ext cx="11226360" cy="0"/>
          </a:xfrm>
          <a:prstGeom prst="line">
            <a:avLst/>
          </a:prstGeom>
          <a:ln w="12700">
            <a:solidFill>
              <a:srgbClr val="FAAF05"/>
            </a:solidFill>
          </a:ln>
        </p:spPr>
        <p:style>
          <a:lnRef idx="1">
            <a:schemeClr val="accent1"/>
          </a:lnRef>
          <a:fillRef idx="0">
            <a:schemeClr val="accent1"/>
          </a:fillRef>
          <a:effectRef idx="0">
            <a:schemeClr val="accent1"/>
          </a:effectRef>
          <a:fontRef idx="minor">
            <a:schemeClr val="tx1"/>
          </a:fontRef>
        </p:style>
      </p:cxnSp>
      <p:sp>
        <p:nvSpPr>
          <p:cNvPr id="17" name="Content Placeholder 5">
            <a:extLst>
              <a:ext uri="{FF2B5EF4-FFF2-40B4-BE49-F238E27FC236}">
                <a16:creationId xmlns:a16="http://schemas.microsoft.com/office/drawing/2014/main" id="{B7BCFEDB-4BD7-B10E-49F6-A9593942228A}"/>
              </a:ext>
            </a:extLst>
          </p:cNvPr>
          <p:cNvSpPr txBox="1">
            <a:spLocks/>
          </p:cNvSpPr>
          <p:nvPr/>
        </p:nvSpPr>
        <p:spPr>
          <a:xfrm>
            <a:off x="617640" y="5483763"/>
            <a:ext cx="11226360" cy="577868"/>
          </a:xfrm>
          <a:prstGeom prst="rect">
            <a:avLst/>
          </a:prstGeom>
          <a:solidFill>
            <a:srgbClr val="FAAF05">
              <a:alpha val="10000"/>
            </a:srgbClr>
          </a:solidFill>
        </p:spPr>
        <p:txBody>
          <a:bodyPr vert="horz" lIns="540000" tIns="125999" rIns="180000" bIns="180000" numCol="1" spcCol="180000" rtlCol="0" anchor="t">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r>
              <a:rPr lang="en-AU" sz="1000" b="1">
                <a:solidFill>
                  <a:srgbClr val="C88B04"/>
                </a:solidFill>
                <a:latin typeface="Public Sans SemiBold"/>
              </a:rPr>
              <a:t>Secondary harms: </a:t>
            </a:r>
            <a:r>
              <a:rPr lang="en-AU" sz="1000"/>
              <a:t>Sometimes harms are felt by people who are not direct recipients of the product of service. We refer to these as secondary harms. Secondary harms include things like a loss of trust. You need to think deeply about everyone who might be impacted, well beyond the obvious end user.</a:t>
            </a:r>
          </a:p>
        </p:txBody>
      </p:sp>
      <p:pic>
        <p:nvPicPr>
          <p:cNvPr id="18" name="Graphic 17">
            <a:extLst>
              <a:ext uri="{FF2B5EF4-FFF2-40B4-BE49-F238E27FC236}">
                <a16:creationId xmlns:a16="http://schemas.microsoft.com/office/drawing/2014/main" id="{7312240D-3757-9221-CD92-5682A515B72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7898" y="5600794"/>
            <a:ext cx="285749" cy="285749"/>
          </a:xfrm>
          <a:prstGeom prst="rect">
            <a:avLst/>
          </a:prstGeom>
        </p:spPr>
      </p:pic>
      <p:sp>
        <p:nvSpPr>
          <p:cNvPr id="19" name="Title 4">
            <a:extLst>
              <a:ext uri="{FF2B5EF4-FFF2-40B4-BE49-F238E27FC236}">
                <a16:creationId xmlns:a16="http://schemas.microsoft.com/office/drawing/2014/main" id="{5590C042-5947-81E7-C572-3B2FA41A93DB}"/>
              </a:ext>
            </a:extLst>
          </p:cNvPr>
          <p:cNvSpPr txBox="1">
            <a:spLocks/>
          </p:cNvSpPr>
          <p:nvPr/>
        </p:nvSpPr>
        <p:spPr>
          <a:xfrm>
            <a:off x="360000" y="1022150"/>
            <a:ext cx="7911641" cy="378911"/>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sz="3600" kern="1200">
                <a:solidFill>
                  <a:schemeClr val="tx1"/>
                </a:solidFill>
                <a:latin typeface="+mj-lt"/>
                <a:ea typeface="+mj-ea"/>
                <a:cs typeface="+mj-cs"/>
              </a:defRPr>
            </a:lvl1pPr>
          </a:lstStyle>
          <a:p>
            <a:r>
              <a:rPr lang="en-AU" sz="1600">
                <a:solidFill>
                  <a:schemeClr val="bg2">
                    <a:lumMod val="75000"/>
                  </a:schemeClr>
                </a:solidFill>
              </a:rPr>
              <a:t>Questions with specific controls</a:t>
            </a:r>
          </a:p>
        </p:txBody>
      </p:sp>
      <p:sp>
        <p:nvSpPr>
          <p:cNvPr id="2" name="Content Placeholder 5">
            <a:extLst>
              <a:ext uri="{FF2B5EF4-FFF2-40B4-BE49-F238E27FC236}">
                <a16:creationId xmlns:a16="http://schemas.microsoft.com/office/drawing/2014/main" id="{46EAB98E-96FC-CBF1-231E-14DEF8635E63}"/>
              </a:ext>
            </a:extLst>
          </p:cNvPr>
          <p:cNvSpPr txBox="1">
            <a:spLocks/>
          </p:cNvSpPr>
          <p:nvPr/>
        </p:nvSpPr>
        <p:spPr>
          <a:xfrm>
            <a:off x="10633490" y="1855607"/>
            <a:ext cx="1210510" cy="1360227"/>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1000"/>
              <a:t>*If your solution is operational consult responsible officers for an appropriate equivalent action. </a:t>
            </a:r>
          </a:p>
          <a:p>
            <a:pPr>
              <a:spcAft>
                <a:spcPts val="1000"/>
              </a:spcAft>
            </a:pPr>
            <a:endParaRPr lang="en-AU" sz="1000"/>
          </a:p>
        </p:txBody>
      </p:sp>
    </p:spTree>
    <p:extLst>
      <p:ext uri="{BB962C8B-B14F-4D97-AF65-F5344CB8AC3E}">
        <p14:creationId xmlns:p14="http://schemas.microsoft.com/office/powerpoint/2010/main" val="2640492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solidFill>
                  <a:schemeClr val="bg2">
                    <a:lumMod val="75000"/>
                  </a:schemeClr>
                </a:solidFill>
              </a:rPr>
              <a:t>Principle 2: </a:t>
            </a:r>
            <a:br>
              <a:rPr lang="en-AU"/>
            </a:br>
            <a:r>
              <a:rPr lang="en-AU">
                <a:solidFill>
                  <a:schemeClr val="accent2"/>
                </a:solidFill>
              </a:rPr>
              <a:t>Fairness</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34</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7" name="Slide Number Placeholder 3">
            <a:extLst>
              <a:ext uri="{FF2B5EF4-FFF2-40B4-BE49-F238E27FC236}">
                <a16:creationId xmlns:a16="http://schemas.microsoft.com/office/drawing/2014/main" id="{13A6F208-0170-4397-CCA2-B4443E3A8100}"/>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Assessment Framework</a:t>
            </a:r>
          </a:p>
        </p:txBody>
      </p:sp>
      <p:sp>
        <p:nvSpPr>
          <p:cNvPr id="6" name="Rectangle 5">
            <a:extLst>
              <a:ext uri="{FF2B5EF4-FFF2-40B4-BE49-F238E27FC236}">
                <a16:creationId xmlns:a16="http://schemas.microsoft.com/office/drawing/2014/main" id="{915E2ED6-ED4B-2142-273A-E84CF9DD68AB}"/>
              </a:ext>
            </a:extLst>
          </p:cNvPr>
          <p:cNvSpPr/>
          <p:nvPr/>
        </p:nvSpPr>
        <p:spPr>
          <a:xfrm>
            <a:off x="359998" y="3949148"/>
            <a:ext cx="11484001" cy="213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11" name="Rectangle 10">
            <a:extLst>
              <a:ext uri="{FF2B5EF4-FFF2-40B4-BE49-F238E27FC236}">
                <a16:creationId xmlns:a16="http://schemas.microsoft.com/office/drawing/2014/main" id="{2A4B23C1-5387-1EF4-6773-71D9F53915CF}"/>
              </a:ext>
            </a:extLst>
          </p:cNvPr>
          <p:cNvSpPr/>
          <p:nvPr/>
        </p:nvSpPr>
        <p:spPr>
          <a:xfrm>
            <a:off x="359998" y="1800000"/>
            <a:ext cx="11484001" cy="21491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12" name="Content Placeholder 5">
            <a:extLst>
              <a:ext uri="{FF2B5EF4-FFF2-40B4-BE49-F238E27FC236}">
                <a16:creationId xmlns:a16="http://schemas.microsoft.com/office/drawing/2014/main" id="{EA2E2F8C-EE28-2D1B-19AE-64D31227855B}"/>
              </a:ext>
            </a:extLst>
          </p:cNvPr>
          <p:cNvSpPr txBox="1">
            <a:spLocks/>
          </p:cNvSpPr>
          <p:nvPr/>
        </p:nvSpPr>
        <p:spPr>
          <a:xfrm>
            <a:off x="1710795" y="2230705"/>
            <a:ext cx="2483255" cy="1718443"/>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AU" sz="1600" b="1" i="0" u="none" strike="noStrike" kern="1200" cap="none" spc="0" normalizeH="0" baseline="0" noProof="0">
                <a:ln>
                  <a:noFill/>
                </a:ln>
                <a:solidFill>
                  <a:srgbClr val="FFFFFF"/>
                </a:solidFill>
                <a:effectLst/>
                <a:uLnTx/>
                <a:uFillTx/>
                <a:latin typeface="Public Sans SemiBold" pitchFamily="2" charset="77"/>
                <a:ea typeface="+mn-ea"/>
                <a:cs typeface="+mn-cs"/>
              </a:rPr>
              <a:t>Principle Statement</a:t>
            </a:r>
          </a:p>
          <a:p>
            <a:pPr>
              <a:spcAft>
                <a:spcPts val="600"/>
              </a:spcAft>
            </a:pPr>
            <a:r>
              <a:rPr kumimoji="0" lang="en-AU" sz="1300" b="0" i="0" u="none" strike="noStrike" kern="1200" cap="none" spc="0" normalizeH="0" baseline="0" noProof="0">
                <a:ln>
                  <a:noFill/>
                </a:ln>
                <a:solidFill>
                  <a:srgbClr val="FFFFFF"/>
                </a:solidFill>
                <a:effectLst/>
                <a:uLnTx/>
                <a:uFillTx/>
                <a:latin typeface="Public Sans Light"/>
                <a:ea typeface="+mn-ea"/>
                <a:cs typeface="+mn-cs"/>
              </a:rPr>
              <a:t>Use of AI will be fair, ensuring not to perpetuate bias and inequality by leveraging diverse representative datasets, monitoring performance, and using rigorous data governance. </a:t>
            </a:r>
          </a:p>
        </p:txBody>
      </p:sp>
      <p:sp>
        <p:nvSpPr>
          <p:cNvPr id="14" name="Content Placeholder 5">
            <a:extLst>
              <a:ext uri="{FF2B5EF4-FFF2-40B4-BE49-F238E27FC236}">
                <a16:creationId xmlns:a16="http://schemas.microsoft.com/office/drawing/2014/main" id="{E01274F9-9873-E501-33FC-2E84E0E2006C}"/>
              </a:ext>
            </a:extLst>
          </p:cNvPr>
          <p:cNvSpPr>
            <a:spLocks noGrp="1"/>
          </p:cNvSpPr>
          <p:nvPr>
            <p:ph idx="1"/>
          </p:nvPr>
        </p:nvSpPr>
        <p:spPr>
          <a:xfrm>
            <a:off x="693565" y="4218505"/>
            <a:ext cx="10955090" cy="1840035"/>
          </a:xfrm>
        </p:spPr>
        <p:txBody>
          <a:bodyPr vert="horz" lIns="0" tIns="0" rIns="0" bIns="0" numCol="1" spcCol="180000" rtlCol="0" anchor="t">
            <a:noAutofit/>
          </a:bodyPr>
          <a:lstStyle/>
          <a:p>
            <a:pPr>
              <a:spcAft>
                <a:spcPts val="600"/>
              </a:spcAft>
            </a:pPr>
            <a:r>
              <a:rPr lang="en-AU" sz="1600" b="1">
                <a:solidFill>
                  <a:schemeClr val="accent2"/>
                </a:solidFill>
                <a:latin typeface="Public Sans SemiBold"/>
              </a:rPr>
              <a:t>Section Instructions</a:t>
            </a:r>
          </a:p>
          <a:p>
            <a:pPr>
              <a:spcAft>
                <a:spcPts val="600"/>
              </a:spcAft>
            </a:pPr>
            <a:r>
              <a:rPr lang="en-AU" sz="1300" b="1">
                <a:latin typeface="Public Sans SemiBold"/>
              </a:rPr>
              <a:t>Risk Factors: </a:t>
            </a:r>
            <a:r>
              <a:rPr lang="en-AU" sz="1300"/>
              <a:t>Evaluate likelihood and potential harm level for each risk factor and document the overall risk rating. If integrating into your own risk framework, consider these as risk events and the consequences being the harms listed under community benefits.</a:t>
            </a:r>
          </a:p>
          <a:p>
            <a:pPr>
              <a:spcAft>
                <a:spcPts val="600"/>
              </a:spcAft>
            </a:pPr>
            <a:r>
              <a:rPr lang="en-AU" sz="1300" b="1">
                <a:latin typeface="Public Sans SemiBold"/>
              </a:rPr>
              <a:t>Questions with specific controls:</a:t>
            </a:r>
            <a:r>
              <a:rPr lang="en-AU" sz="1300"/>
              <a:t> Identifies questions where specific action may be required based on your response. Some controls may require pausing for essential information. Complete the self-assessment and implement necessary mitigations afterward. </a:t>
            </a:r>
          </a:p>
        </p:txBody>
      </p:sp>
      <p:sp>
        <p:nvSpPr>
          <p:cNvPr id="15" name="Content Placeholder 5">
            <a:extLst>
              <a:ext uri="{FF2B5EF4-FFF2-40B4-BE49-F238E27FC236}">
                <a16:creationId xmlns:a16="http://schemas.microsoft.com/office/drawing/2014/main" id="{FB3834A1-97A5-611A-273D-A561E6247335}"/>
              </a:ext>
            </a:extLst>
          </p:cNvPr>
          <p:cNvSpPr txBox="1">
            <a:spLocks/>
          </p:cNvSpPr>
          <p:nvPr/>
        </p:nvSpPr>
        <p:spPr>
          <a:xfrm>
            <a:off x="4419343" y="2230704"/>
            <a:ext cx="7004717" cy="1718444"/>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en-AU" sz="1600" b="1">
                <a:solidFill>
                  <a:srgbClr val="FFFFFF"/>
                </a:solidFill>
                <a:latin typeface="Public Sans SemiBold" pitchFamily="2" charset="77"/>
              </a:rPr>
              <a:t>Description</a:t>
            </a:r>
          </a:p>
          <a:p>
            <a:pPr>
              <a:spcAft>
                <a:spcPts val="600"/>
              </a:spcAft>
            </a:pPr>
            <a:r>
              <a:rPr lang="en-AU" sz="1300">
                <a:solidFill>
                  <a:srgbClr val="FFFFFF"/>
                </a:solidFill>
                <a:latin typeface="Public Sans Light"/>
              </a:rPr>
              <a:t>The Fairness principle emphasises equitable AI, where decisions made by or with the assistance of AI do not perpetuate bias or inequality. It demands rigorous evaluation and management of data quality, advocating for diverse and representative datasets. AI systems must be designed to avoid unfairness, with strategies to detect and correct biases, ensuring fairness for all segments of society. </a:t>
            </a:r>
            <a:endParaRPr kumimoji="0" lang="en-AU" sz="1300" b="0" i="0" u="none" strike="noStrike" kern="1200" cap="none" spc="0" normalizeH="0" baseline="0" noProof="0">
              <a:ln>
                <a:noFill/>
              </a:ln>
              <a:solidFill>
                <a:srgbClr val="FFFFFF"/>
              </a:solidFill>
              <a:effectLst/>
              <a:uLnTx/>
              <a:uFillTx/>
              <a:latin typeface="Public Sans Light"/>
              <a:ea typeface="+mn-ea"/>
              <a:cs typeface="+mn-cs"/>
            </a:endParaRPr>
          </a:p>
        </p:txBody>
      </p:sp>
      <p:cxnSp>
        <p:nvCxnSpPr>
          <p:cNvPr id="16" name="Straight Connector 15">
            <a:extLst>
              <a:ext uri="{FF2B5EF4-FFF2-40B4-BE49-F238E27FC236}">
                <a16:creationId xmlns:a16="http://schemas.microsoft.com/office/drawing/2014/main" id="{59A7E677-B233-90F5-3D03-83A43806B727}"/>
              </a:ext>
            </a:extLst>
          </p:cNvPr>
          <p:cNvCxnSpPr>
            <a:cxnSpLocks/>
          </p:cNvCxnSpPr>
          <p:nvPr/>
        </p:nvCxnSpPr>
        <p:spPr>
          <a:xfrm>
            <a:off x="1510749" y="2230704"/>
            <a:ext cx="0" cy="17184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2391AB-4038-FEFC-987F-E484F918BA65}"/>
              </a:ext>
            </a:extLst>
          </p:cNvPr>
          <p:cNvCxnSpPr>
            <a:cxnSpLocks/>
          </p:cNvCxnSpPr>
          <p:nvPr/>
        </p:nvCxnSpPr>
        <p:spPr>
          <a:xfrm>
            <a:off x="4194057" y="2230704"/>
            <a:ext cx="0" cy="17184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a:extLst>
              <a:ext uri="{FF2B5EF4-FFF2-40B4-BE49-F238E27FC236}">
                <a16:creationId xmlns:a16="http://schemas.microsoft.com/office/drawing/2014/main" id="{408605F9-A54C-4E9C-2BD0-A93E3B1257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95693" y="2219259"/>
            <a:ext cx="677895" cy="677895"/>
          </a:xfrm>
          <a:prstGeom prst="rect">
            <a:avLst/>
          </a:prstGeom>
        </p:spPr>
      </p:pic>
      <p:sp>
        <p:nvSpPr>
          <p:cNvPr id="8" name="Content Placeholder 5">
            <a:extLst>
              <a:ext uri="{FF2B5EF4-FFF2-40B4-BE49-F238E27FC236}">
                <a16:creationId xmlns:a16="http://schemas.microsoft.com/office/drawing/2014/main" id="{35280807-E775-9635-17F5-BEBB044C6E61}"/>
              </a:ext>
            </a:extLst>
          </p:cNvPr>
          <p:cNvSpPr txBox="1">
            <a:spLocks/>
          </p:cNvSpPr>
          <p:nvPr/>
        </p:nvSpPr>
        <p:spPr>
          <a:xfrm>
            <a:off x="4419343" y="3595811"/>
            <a:ext cx="6861364" cy="269357"/>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en-AU" sz="800">
                <a:solidFill>
                  <a:schemeClr val="bg1"/>
                </a:solidFill>
              </a:rPr>
              <a:t>Note the principles statements and descriptions may offer more detail than the current AI ethics policy if required to describe the detailed framework content.</a:t>
            </a:r>
          </a:p>
        </p:txBody>
      </p:sp>
    </p:spTree>
    <p:extLst>
      <p:ext uri="{BB962C8B-B14F-4D97-AF65-F5344CB8AC3E}">
        <p14:creationId xmlns:p14="http://schemas.microsoft.com/office/powerpoint/2010/main" val="40625563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Risk factors and ratings</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35</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7" name="Slide Number Placeholder 3">
            <a:extLst>
              <a:ext uri="{FF2B5EF4-FFF2-40B4-BE49-F238E27FC236}">
                <a16:creationId xmlns:a16="http://schemas.microsoft.com/office/drawing/2014/main" id="{13A6F208-0170-4397-CCA2-B4443E3A8100}"/>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Assessment Framework</a:t>
            </a:r>
          </a:p>
        </p:txBody>
      </p:sp>
      <p:sp>
        <p:nvSpPr>
          <p:cNvPr id="9" name="Rectangle 8">
            <a:extLst>
              <a:ext uri="{FF2B5EF4-FFF2-40B4-BE49-F238E27FC236}">
                <a16:creationId xmlns:a16="http://schemas.microsoft.com/office/drawing/2014/main" id="{C4EFCB52-F24A-E075-2C3E-E447B257D680}"/>
              </a:ext>
            </a:extLst>
          </p:cNvPr>
          <p:cNvSpPr/>
          <p:nvPr/>
        </p:nvSpPr>
        <p:spPr>
          <a:xfrm>
            <a:off x="0" y="1543050"/>
            <a:ext cx="347999" cy="47624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11" name="Content Placeholder 5">
            <a:extLst>
              <a:ext uri="{FF2B5EF4-FFF2-40B4-BE49-F238E27FC236}">
                <a16:creationId xmlns:a16="http://schemas.microsoft.com/office/drawing/2014/main" id="{10F82C4F-21F3-ACC4-5591-DE90A69ED20A}"/>
              </a:ext>
            </a:extLst>
          </p:cNvPr>
          <p:cNvSpPr txBox="1">
            <a:spLocks/>
          </p:cNvSpPr>
          <p:nvPr/>
        </p:nvSpPr>
        <p:spPr>
          <a:xfrm rot="16200000">
            <a:off x="-860816" y="3023485"/>
            <a:ext cx="2180495" cy="261135"/>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000" b="1" i="0" u="none" strike="noStrike" kern="1200" cap="none" spc="0" normalizeH="0" baseline="0" noProof="0">
                <a:ln>
                  <a:noFill/>
                </a:ln>
                <a:solidFill>
                  <a:srgbClr val="FFFFFF"/>
                </a:solidFill>
                <a:effectLst/>
                <a:uLnTx/>
                <a:uFillTx/>
                <a:latin typeface="Public Sans SemiBold" pitchFamily="2" charset="77"/>
                <a:ea typeface="+mn-ea"/>
                <a:cs typeface="+mn-cs"/>
              </a:rPr>
              <a:t>Fairness</a:t>
            </a:r>
            <a:endParaRPr kumimoji="0" lang="en-AU" sz="1000" b="0" i="0" u="none" strike="noStrike" kern="1200" cap="none" spc="0" normalizeH="0" baseline="0" noProof="0">
              <a:ln>
                <a:noFill/>
              </a:ln>
              <a:solidFill>
                <a:srgbClr val="FFFFFF"/>
              </a:solidFill>
              <a:effectLst/>
              <a:uLnTx/>
              <a:uFillTx/>
              <a:latin typeface="Public Sans Light"/>
              <a:ea typeface="+mn-ea"/>
              <a:cs typeface="+mn-cs"/>
            </a:endParaRPr>
          </a:p>
        </p:txBody>
      </p:sp>
      <p:pic>
        <p:nvPicPr>
          <p:cNvPr id="12" name="Graphic 11">
            <a:extLst>
              <a:ext uri="{FF2B5EF4-FFF2-40B4-BE49-F238E27FC236}">
                <a16:creationId xmlns:a16="http://schemas.microsoft.com/office/drawing/2014/main" id="{825306C8-6E83-1FB7-807F-3DD4460AD7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67805" y="1684943"/>
            <a:ext cx="224840" cy="224840"/>
          </a:xfrm>
          <a:prstGeom prst="rect">
            <a:avLst/>
          </a:prstGeom>
        </p:spPr>
      </p:pic>
      <p:sp>
        <p:nvSpPr>
          <p:cNvPr id="13" name="Content Placeholder 5">
            <a:extLst>
              <a:ext uri="{FF2B5EF4-FFF2-40B4-BE49-F238E27FC236}">
                <a16:creationId xmlns:a16="http://schemas.microsoft.com/office/drawing/2014/main" id="{06CB7E58-C3F2-ADA8-CBAD-E7CF6FE6CC6E}"/>
              </a:ext>
            </a:extLst>
          </p:cNvPr>
          <p:cNvSpPr>
            <a:spLocks noGrp="1"/>
          </p:cNvSpPr>
          <p:nvPr>
            <p:ph idx="1"/>
          </p:nvPr>
        </p:nvSpPr>
        <p:spPr>
          <a:xfrm>
            <a:off x="605641" y="1799999"/>
            <a:ext cx="11238359" cy="259131"/>
          </a:xfrm>
        </p:spPr>
        <p:txBody>
          <a:bodyPr numCol="1"/>
          <a:lstStyle/>
          <a:p>
            <a:pPr>
              <a:spcAft>
                <a:spcPts val="1000"/>
              </a:spcAft>
            </a:pPr>
            <a:r>
              <a:rPr lang="en-AU" sz="1300" b="1">
                <a:solidFill>
                  <a:schemeClr val="accent1"/>
                </a:solidFill>
                <a:latin typeface="Public Sans SemiBold" pitchFamily="2" charset="77"/>
              </a:rPr>
              <a:t>Evaluate likelihood and potential harm level for each risk factor and document the overall risk rating.</a:t>
            </a:r>
            <a:endParaRPr lang="en-AU" sz="1100"/>
          </a:p>
        </p:txBody>
      </p:sp>
      <p:graphicFrame>
        <p:nvGraphicFramePr>
          <p:cNvPr id="14" name="Table 13">
            <a:extLst>
              <a:ext uri="{FF2B5EF4-FFF2-40B4-BE49-F238E27FC236}">
                <a16:creationId xmlns:a16="http://schemas.microsoft.com/office/drawing/2014/main" id="{A719DD8D-FDBE-F07A-9570-F10C119AFF51}"/>
              </a:ext>
            </a:extLst>
          </p:cNvPr>
          <p:cNvGraphicFramePr>
            <a:graphicFrameLocks noGrp="1"/>
          </p:cNvGraphicFramePr>
          <p:nvPr>
            <p:extLst>
              <p:ext uri="{D42A27DB-BD31-4B8C-83A1-F6EECF244321}">
                <p14:modId xmlns:p14="http://schemas.microsoft.com/office/powerpoint/2010/main" val="4278518158"/>
              </p:ext>
            </p:extLst>
          </p:nvPr>
        </p:nvGraphicFramePr>
        <p:xfrm>
          <a:off x="617641" y="2171699"/>
          <a:ext cx="9822361" cy="3439160"/>
        </p:xfrm>
        <a:graphic>
          <a:graphicData uri="http://schemas.openxmlformats.org/drawingml/2006/table">
            <a:tbl>
              <a:tblPr>
                <a:tableStyleId>{5C22544A-7EE6-4342-B048-85BDC9FD1C3A}</a:tableStyleId>
              </a:tblPr>
              <a:tblGrid>
                <a:gridCol w="4037486">
                  <a:extLst>
                    <a:ext uri="{9D8B030D-6E8A-4147-A177-3AD203B41FA5}">
                      <a16:colId xmlns:a16="http://schemas.microsoft.com/office/drawing/2014/main" val="3891021121"/>
                    </a:ext>
                  </a:extLst>
                </a:gridCol>
                <a:gridCol w="1156975">
                  <a:extLst>
                    <a:ext uri="{9D8B030D-6E8A-4147-A177-3AD203B41FA5}">
                      <a16:colId xmlns:a16="http://schemas.microsoft.com/office/drawing/2014/main" val="4098005472"/>
                    </a:ext>
                  </a:extLst>
                </a:gridCol>
                <a:gridCol w="1156975">
                  <a:extLst>
                    <a:ext uri="{9D8B030D-6E8A-4147-A177-3AD203B41FA5}">
                      <a16:colId xmlns:a16="http://schemas.microsoft.com/office/drawing/2014/main" val="1737112996"/>
                    </a:ext>
                  </a:extLst>
                </a:gridCol>
                <a:gridCol w="1156975">
                  <a:extLst>
                    <a:ext uri="{9D8B030D-6E8A-4147-A177-3AD203B41FA5}">
                      <a16:colId xmlns:a16="http://schemas.microsoft.com/office/drawing/2014/main" val="2564319848"/>
                    </a:ext>
                  </a:extLst>
                </a:gridCol>
                <a:gridCol w="1156975">
                  <a:extLst>
                    <a:ext uri="{9D8B030D-6E8A-4147-A177-3AD203B41FA5}">
                      <a16:colId xmlns:a16="http://schemas.microsoft.com/office/drawing/2014/main" val="847999422"/>
                    </a:ext>
                  </a:extLst>
                </a:gridCol>
                <a:gridCol w="1156975">
                  <a:extLst>
                    <a:ext uri="{9D8B030D-6E8A-4147-A177-3AD203B41FA5}">
                      <a16:colId xmlns:a16="http://schemas.microsoft.com/office/drawing/2014/main" val="31378050"/>
                    </a:ext>
                  </a:extLst>
                </a:gridCol>
              </a:tblGrid>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tx1"/>
                          </a:solidFill>
                          <a:effectLst/>
                          <a:uLnTx/>
                          <a:uFillTx/>
                          <a:latin typeface="Public Sans SemiBold" pitchFamily="2" charset="77"/>
                          <a:ea typeface="+mn-ea"/>
                          <a:cs typeface="+mn-cs"/>
                        </a:rPr>
                        <a:t>Consider the risks associated with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Very low or 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95054"/>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Low risk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AA45"/>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Mid-range risk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AF05"/>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High risk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631B"/>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Very high risk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153A"/>
                    </a:solidFill>
                  </a:tcPr>
                </a:tc>
                <a:extLst>
                  <a:ext uri="{0D108BD9-81ED-4DB2-BD59-A6C34878D82A}">
                    <a16:rowId xmlns:a16="http://schemas.microsoft.com/office/drawing/2014/main" val="2492904936"/>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Using incomplete or inaccurate 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3961856"/>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Having poorly defined descriptions and indicators of “Fairness”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chemeClr val="tx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chemeClr val="tx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chemeClr val="tx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chemeClr val="tx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chemeClr val="tx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279065"/>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Not ensuring ongoing monitoring of “Fairness indicators”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9013363"/>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Decisions to exclude outlier 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rgbClr val="22272B"/>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rgbClr val="22272B"/>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rgbClr val="22272B"/>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rgbClr val="22272B"/>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rgbClr val="22272B"/>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30082216"/>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Informal or inconsistent data cleansing and repair protocols and processes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4054834"/>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Using informal bias detection methods (best practice includes automated testing)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31914807"/>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The likelihood that re-running scenarios could produce different results (reproducibility)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4756363"/>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Inadvertently creating new associations when linking data and/or metadata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584000"/>
                  </a:ext>
                </a:extLst>
              </a:tr>
            </a:tbl>
          </a:graphicData>
        </a:graphic>
      </p:graphicFrame>
      <p:sp>
        <p:nvSpPr>
          <p:cNvPr id="15" name="Oval 14">
            <a:extLst>
              <a:ext uri="{FF2B5EF4-FFF2-40B4-BE49-F238E27FC236}">
                <a16:creationId xmlns:a16="http://schemas.microsoft.com/office/drawing/2014/main" id="{863810D9-D2E4-D0DA-BC43-10698CE18DC1}"/>
              </a:ext>
            </a:extLst>
          </p:cNvPr>
          <p:cNvSpPr/>
          <p:nvPr/>
        </p:nvSpPr>
        <p:spPr>
          <a:xfrm>
            <a:off x="10633490" y="2614706"/>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sp>
        <p:nvSpPr>
          <p:cNvPr id="16" name="Oval 15">
            <a:extLst>
              <a:ext uri="{FF2B5EF4-FFF2-40B4-BE49-F238E27FC236}">
                <a16:creationId xmlns:a16="http://schemas.microsoft.com/office/drawing/2014/main" id="{FA81DCD9-4154-AD14-D1E2-68670E845DC6}"/>
              </a:ext>
            </a:extLst>
          </p:cNvPr>
          <p:cNvSpPr/>
          <p:nvPr/>
        </p:nvSpPr>
        <p:spPr>
          <a:xfrm>
            <a:off x="10633490" y="2998188"/>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sp>
        <p:nvSpPr>
          <p:cNvPr id="17" name="Oval 16">
            <a:extLst>
              <a:ext uri="{FF2B5EF4-FFF2-40B4-BE49-F238E27FC236}">
                <a16:creationId xmlns:a16="http://schemas.microsoft.com/office/drawing/2014/main" id="{012CA9B5-55DF-8981-3E75-5BA9CB546DC7}"/>
              </a:ext>
            </a:extLst>
          </p:cNvPr>
          <p:cNvSpPr/>
          <p:nvPr/>
        </p:nvSpPr>
        <p:spPr>
          <a:xfrm>
            <a:off x="10633490" y="3381670"/>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sp>
        <p:nvSpPr>
          <p:cNvPr id="18" name="Oval 17">
            <a:extLst>
              <a:ext uri="{FF2B5EF4-FFF2-40B4-BE49-F238E27FC236}">
                <a16:creationId xmlns:a16="http://schemas.microsoft.com/office/drawing/2014/main" id="{869B9EAC-3439-AC40-F87A-5648E0EA5549}"/>
              </a:ext>
            </a:extLst>
          </p:cNvPr>
          <p:cNvSpPr/>
          <p:nvPr/>
        </p:nvSpPr>
        <p:spPr>
          <a:xfrm>
            <a:off x="10633490" y="3765152"/>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sp>
        <p:nvSpPr>
          <p:cNvPr id="19" name="Oval 18">
            <a:extLst>
              <a:ext uri="{FF2B5EF4-FFF2-40B4-BE49-F238E27FC236}">
                <a16:creationId xmlns:a16="http://schemas.microsoft.com/office/drawing/2014/main" id="{0B42FDB8-EF0B-4B9B-2400-2ECDB03308BE}"/>
              </a:ext>
            </a:extLst>
          </p:cNvPr>
          <p:cNvSpPr/>
          <p:nvPr/>
        </p:nvSpPr>
        <p:spPr>
          <a:xfrm>
            <a:off x="10633490" y="4148634"/>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sp>
        <p:nvSpPr>
          <p:cNvPr id="20" name="Oval 19">
            <a:extLst>
              <a:ext uri="{FF2B5EF4-FFF2-40B4-BE49-F238E27FC236}">
                <a16:creationId xmlns:a16="http://schemas.microsoft.com/office/drawing/2014/main" id="{5590F56A-2B40-7B19-EBE7-0CA190CE6B84}"/>
              </a:ext>
            </a:extLst>
          </p:cNvPr>
          <p:cNvSpPr/>
          <p:nvPr/>
        </p:nvSpPr>
        <p:spPr>
          <a:xfrm>
            <a:off x="10633490" y="4532116"/>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pic>
        <p:nvPicPr>
          <p:cNvPr id="21" name="Graphic 20">
            <a:extLst>
              <a:ext uri="{FF2B5EF4-FFF2-40B4-BE49-F238E27FC236}">
                <a16:creationId xmlns:a16="http://schemas.microsoft.com/office/drawing/2014/main" id="{DC064F4D-F10F-E72A-1BB8-1701DA9CDE3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0800000">
            <a:off x="11004313" y="2629972"/>
            <a:ext cx="228600" cy="228600"/>
          </a:xfrm>
          <a:prstGeom prst="rect">
            <a:avLst/>
          </a:prstGeom>
        </p:spPr>
      </p:pic>
      <p:sp>
        <p:nvSpPr>
          <p:cNvPr id="22" name="Content Placeholder 5">
            <a:extLst>
              <a:ext uri="{FF2B5EF4-FFF2-40B4-BE49-F238E27FC236}">
                <a16:creationId xmlns:a16="http://schemas.microsoft.com/office/drawing/2014/main" id="{06E83B3C-3A55-EA4B-3551-B874E45A31FE}"/>
              </a:ext>
            </a:extLst>
          </p:cNvPr>
          <p:cNvSpPr txBox="1">
            <a:spLocks/>
          </p:cNvSpPr>
          <p:nvPr/>
        </p:nvSpPr>
        <p:spPr>
          <a:xfrm>
            <a:off x="11318200" y="2618276"/>
            <a:ext cx="525800" cy="1137007"/>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800"/>
              <a:t>Move blue dots to your selection.</a:t>
            </a:r>
          </a:p>
        </p:txBody>
      </p:sp>
      <p:sp>
        <p:nvSpPr>
          <p:cNvPr id="23" name="Content Placeholder 5">
            <a:extLst>
              <a:ext uri="{FF2B5EF4-FFF2-40B4-BE49-F238E27FC236}">
                <a16:creationId xmlns:a16="http://schemas.microsoft.com/office/drawing/2014/main" id="{96CF2966-7E0C-36BE-C4EF-B368043E953E}"/>
              </a:ext>
            </a:extLst>
          </p:cNvPr>
          <p:cNvSpPr txBox="1">
            <a:spLocks/>
          </p:cNvSpPr>
          <p:nvPr/>
        </p:nvSpPr>
        <p:spPr>
          <a:xfrm>
            <a:off x="605642" y="5722795"/>
            <a:ext cx="1643393" cy="259131"/>
          </a:xfrm>
          <a:prstGeom prst="rect">
            <a:avLst/>
          </a:prstGeom>
          <a:solidFill>
            <a:schemeClr val="tx1"/>
          </a:solidFill>
        </p:spPr>
        <p:txBody>
          <a:bodyPr vert="horz" lIns="90000" tIns="90000" rIns="90000" bIns="90000" numCol="1" spcCol="180000" rtlCol="0" anchor="ctr">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1000" b="1">
                <a:solidFill>
                  <a:schemeClr val="bg1"/>
                </a:solidFill>
                <a:latin typeface="Public Sans SemiBold" pitchFamily="2" charset="77"/>
              </a:rPr>
              <a:t>Continued over page</a:t>
            </a:r>
          </a:p>
        </p:txBody>
      </p:sp>
      <p:sp>
        <p:nvSpPr>
          <p:cNvPr id="24" name="Oval 23">
            <a:extLst>
              <a:ext uri="{FF2B5EF4-FFF2-40B4-BE49-F238E27FC236}">
                <a16:creationId xmlns:a16="http://schemas.microsoft.com/office/drawing/2014/main" id="{161A9F4F-114B-9DC8-269A-4313CFABE218}"/>
              </a:ext>
            </a:extLst>
          </p:cNvPr>
          <p:cNvSpPr/>
          <p:nvPr/>
        </p:nvSpPr>
        <p:spPr>
          <a:xfrm>
            <a:off x="10633490" y="4915598"/>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sp>
        <p:nvSpPr>
          <p:cNvPr id="25" name="Oval 24">
            <a:extLst>
              <a:ext uri="{FF2B5EF4-FFF2-40B4-BE49-F238E27FC236}">
                <a16:creationId xmlns:a16="http://schemas.microsoft.com/office/drawing/2014/main" id="{1007022E-8319-3AE9-A810-A8C4C1782CEF}"/>
              </a:ext>
            </a:extLst>
          </p:cNvPr>
          <p:cNvSpPr/>
          <p:nvPr/>
        </p:nvSpPr>
        <p:spPr>
          <a:xfrm>
            <a:off x="10633490" y="5299081"/>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pic>
        <p:nvPicPr>
          <p:cNvPr id="26" name="Graphic 25">
            <a:extLst>
              <a:ext uri="{FF2B5EF4-FFF2-40B4-BE49-F238E27FC236}">
                <a16:creationId xmlns:a16="http://schemas.microsoft.com/office/drawing/2014/main" id="{4D66D1B9-4309-28AD-F336-075403D5523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991008" y="5766772"/>
            <a:ext cx="171176" cy="171176"/>
          </a:xfrm>
          <a:prstGeom prst="rect">
            <a:avLst/>
          </a:prstGeom>
        </p:spPr>
      </p:pic>
      <p:sp>
        <p:nvSpPr>
          <p:cNvPr id="2" name="Title 4">
            <a:extLst>
              <a:ext uri="{FF2B5EF4-FFF2-40B4-BE49-F238E27FC236}">
                <a16:creationId xmlns:a16="http://schemas.microsoft.com/office/drawing/2014/main" id="{5DD76B7E-AB86-A0D7-3E3B-2780AC3BBBD7}"/>
              </a:ext>
            </a:extLst>
          </p:cNvPr>
          <p:cNvSpPr txBox="1">
            <a:spLocks/>
          </p:cNvSpPr>
          <p:nvPr/>
        </p:nvSpPr>
        <p:spPr>
          <a:xfrm>
            <a:off x="360000" y="1022150"/>
            <a:ext cx="7911641" cy="378911"/>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sz="3600" kern="1200">
                <a:solidFill>
                  <a:schemeClr val="tx1"/>
                </a:solidFill>
                <a:latin typeface="+mj-lt"/>
                <a:ea typeface="+mj-ea"/>
                <a:cs typeface="+mj-cs"/>
              </a:defRPr>
            </a:lvl1pPr>
          </a:lstStyle>
          <a:p>
            <a:r>
              <a:rPr lang="en-AU" sz="1600">
                <a:solidFill>
                  <a:schemeClr val="bg2">
                    <a:lumMod val="75000"/>
                  </a:schemeClr>
                </a:solidFill>
              </a:rPr>
              <a:t>Fairness</a:t>
            </a:r>
          </a:p>
        </p:txBody>
      </p:sp>
    </p:spTree>
    <p:extLst>
      <p:ext uri="{BB962C8B-B14F-4D97-AF65-F5344CB8AC3E}">
        <p14:creationId xmlns:p14="http://schemas.microsoft.com/office/powerpoint/2010/main" val="2082707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Risk factors and ratings</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36</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7" name="Slide Number Placeholder 3">
            <a:extLst>
              <a:ext uri="{FF2B5EF4-FFF2-40B4-BE49-F238E27FC236}">
                <a16:creationId xmlns:a16="http://schemas.microsoft.com/office/drawing/2014/main" id="{13A6F208-0170-4397-CCA2-B4443E3A8100}"/>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Assessment Framework</a:t>
            </a:r>
          </a:p>
        </p:txBody>
      </p:sp>
      <p:sp>
        <p:nvSpPr>
          <p:cNvPr id="9" name="Rectangle 8">
            <a:extLst>
              <a:ext uri="{FF2B5EF4-FFF2-40B4-BE49-F238E27FC236}">
                <a16:creationId xmlns:a16="http://schemas.microsoft.com/office/drawing/2014/main" id="{C4EFCB52-F24A-E075-2C3E-E447B257D680}"/>
              </a:ext>
            </a:extLst>
          </p:cNvPr>
          <p:cNvSpPr/>
          <p:nvPr/>
        </p:nvSpPr>
        <p:spPr>
          <a:xfrm>
            <a:off x="0" y="1543050"/>
            <a:ext cx="347999" cy="47624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11" name="Content Placeholder 5">
            <a:extLst>
              <a:ext uri="{FF2B5EF4-FFF2-40B4-BE49-F238E27FC236}">
                <a16:creationId xmlns:a16="http://schemas.microsoft.com/office/drawing/2014/main" id="{10F82C4F-21F3-ACC4-5591-DE90A69ED20A}"/>
              </a:ext>
            </a:extLst>
          </p:cNvPr>
          <p:cNvSpPr txBox="1">
            <a:spLocks/>
          </p:cNvSpPr>
          <p:nvPr/>
        </p:nvSpPr>
        <p:spPr>
          <a:xfrm rot="16200000">
            <a:off x="-860816" y="3023485"/>
            <a:ext cx="2180495" cy="261135"/>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000" b="1" i="0" u="none" strike="noStrike" kern="1200" cap="none" spc="0" normalizeH="0" baseline="0" noProof="0">
                <a:ln>
                  <a:noFill/>
                </a:ln>
                <a:solidFill>
                  <a:srgbClr val="FFFFFF"/>
                </a:solidFill>
                <a:effectLst/>
                <a:uLnTx/>
                <a:uFillTx/>
                <a:latin typeface="Public Sans SemiBold" pitchFamily="2" charset="77"/>
                <a:ea typeface="+mn-ea"/>
                <a:cs typeface="+mn-cs"/>
              </a:rPr>
              <a:t>Fairness</a:t>
            </a:r>
            <a:endParaRPr kumimoji="0" lang="en-AU" sz="1000" b="0" i="0" u="none" strike="noStrike" kern="1200" cap="none" spc="0" normalizeH="0" baseline="0" noProof="0">
              <a:ln>
                <a:noFill/>
              </a:ln>
              <a:solidFill>
                <a:srgbClr val="FFFFFF"/>
              </a:solidFill>
              <a:effectLst/>
              <a:uLnTx/>
              <a:uFillTx/>
              <a:latin typeface="Public Sans Light"/>
              <a:ea typeface="+mn-ea"/>
              <a:cs typeface="+mn-cs"/>
            </a:endParaRPr>
          </a:p>
        </p:txBody>
      </p:sp>
      <p:pic>
        <p:nvPicPr>
          <p:cNvPr id="12" name="Graphic 11">
            <a:extLst>
              <a:ext uri="{FF2B5EF4-FFF2-40B4-BE49-F238E27FC236}">
                <a16:creationId xmlns:a16="http://schemas.microsoft.com/office/drawing/2014/main" id="{825306C8-6E83-1FB7-807F-3DD4460AD7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7805" y="1684943"/>
            <a:ext cx="224840" cy="224840"/>
          </a:xfrm>
          <a:prstGeom prst="rect">
            <a:avLst/>
          </a:prstGeom>
        </p:spPr>
      </p:pic>
      <p:sp>
        <p:nvSpPr>
          <p:cNvPr id="13" name="Content Placeholder 5">
            <a:extLst>
              <a:ext uri="{FF2B5EF4-FFF2-40B4-BE49-F238E27FC236}">
                <a16:creationId xmlns:a16="http://schemas.microsoft.com/office/drawing/2014/main" id="{06CB7E58-C3F2-ADA8-CBAD-E7CF6FE6CC6E}"/>
              </a:ext>
            </a:extLst>
          </p:cNvPr>
          <p:cNvSpPr>
            <a:spLocks noGrp="1"/>
          </p:cNvSpPr>
          <p:nvPr>
            <p:ph idx="1"/>
          </p:nvPr>
        </p:nvSpPr>
        <p:spPr>
          <a:xfrm>
            <a:off x="605641" y="1799999"/>
            <a:ext cx="11238359" cy="259131"/>
          </a:xfrm>
        </p:spPr>
        <p:txBody>
          <a:bodyPr numCol="1"/>
          <a:lstStyle/>
          <a:p>
            <a:pPr>
              <a:spcAft>
                <a:spcPts val="1000"/>
              </a:spcAft>
            </a:pPr>
            <a:r>
              <a:rPr lang="en-AU" sz="1300" b="1">
                <a:solidFill>
                  <a:schemeClr val="accent1"/>
                </a:solidFill>
                <a:latin typeface="Public Sans SemiBold" pitchFamily="2" charset="77"/>
              </a:rPr>
              <a:t>Evaluate likelihood and potential harm level for each risk factor and document the overall risk rating.</a:t>
            </a:r>
            <a:endParaRPr lang="en-AU" sz="1100"/>
          </a:p>
        </p:txBody>
      </p:sp>
      <p:graphicFrame>
        <p:nvGraphicFramePr>
          <p:cNvPr id="2" name="Table 1">
            <a:extLst>
              <a:ext uri="{FF2B5EF4-FFF2-40B4-BE49-F238E27FC236}">
                <a16:creationId xmlns:a16="http://schemas.microsoft.com/office/drawing/2014/main" id="{20D3D469-B1F6-3056-EB18-D295473F0078}"/>
              </a:ext>
            </a:extLst>
          </p:cNvPr>
          <p:cNvGraphicFramePr>
            <a:graphicFrameLocks noGrp="1"/>
          </p:cNvGraphicFramePr>
          <p:nvPr>
            <p:extLst>
              <p:ext uri="{D42A27DB-BD31-4B8C-83A1-F6EECF244321}">
                <p14:modId xmlns:p14="http://schemas.microsoft.com/office/powerpoint/2010/main" val="590713822"/>
              </p:ext>
            </p:extLst>
          </p:nvPr>
        </p:nvGraphicFramePr>
        <p:xfrm>
          <a:off x="617641" y="2171699"/>
          <a:ext cx="9822361" cy="1596433"/>
        </p:xfrm>
        <a:graphic>
          <a:graphicData uri="http://schemas.openxmlformats.org/drawingml/2006/table">
            <a:tbl>
              <a:tblPr>
                <a:tableStyleId>{5C22544A-7EE6-4342-B048-85BDC9FD1C3A}</a:tableStyleId>
              </a:tblPr>
              <a:tblGrid>
                <a:gridCol w="4037486">
                  <a:extLst>
                    <a:ext uri="{9D8B030D-6E8A-4147-A177-3AD203B41FA5}">
                      <a16:colId xmlns:a16="http://schemas.microsoft.com/office/drawing/2014/main" val="3891021121"/>
                    </a:ext>
                  </a:extLst>
                </a:gridCol>
                <a:gridCol w="1156975">
                  <a:extLst>
                    <a:ext uri="{9D8B030D-6E8A-4147-A177-3AD203B41FA5}">
                      <a16:colId xmlns:a16="http://schemas.microsoft.com/office/drawing/2014/main" val="4098005472"/>
                    </a:ext>
                  </a:extLst>
                </a:gridCol>
                <a:gridCol w="1156975">
                  <a:extLst>
                    <a:ext uri="{9D8B030D-6E8A-4147-A177-3AD203B41FA5}">
                      <a16:colId xmlns:a16="http://schemas.microsoft.com/office/drawing/2014/main" val="1737112996"/>
                    </a:ext>
                  </a:extLst>
                </a:gridCol>
                <a:gridCol w="1156975">
                  <a:extLst>
                    <a:ext uri="{9D8B030D-6E8A-4147-A177-3AD203B41FA5}">
                      <a16:colId xmlns:a16="http://schemas.microsoft.com/office/drawing/2014/main" val="2564319848"/>
                    </a:ext>
                  </a:extLst>
                </a:gridCol>
                <a:gridCol w="1156975">
                  <a:extLst>
                    <a:ext uri="{9D8B030D-6E8A-4147-A177-3AD203B41FA5}">
                      <a16:colId xmlns:a16="http://schemas.microsoft.com/office/drawing/2014/main" val="847999422"/>
                    </a:ext>
                  </a:extLst>
                </a:gridCol>
                <a:gridCol w="1156975">
                  <a:extLst>
                    <a:ext uri="{9D8B030D-6E8A-4147-A177-3AD203B41FA5}">
                      <a16:colId xmlns:a16="http://schemas.microsoft.com/office/drawing/2014/main" val="31378050"/>
                    </a:ext>
                  </a:extLst>
                </a:gridCol>
              </a:tblGrid>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tx1"/>
                          </a:solidFill>
                          <a:effectLst/>
                          <a:uLnTx/>
                          <a:uFillTx/>
                          <a:latin typeface="Public Sans SemiBold" pitchFamily="2" charset="77"/>
                          <a:ea typeface="+mn-ea"/>
                          <a:cs typeface="+mn-cs"/>
                        </a:rPr>
                        <a:t>Consider the risks associated with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Very low or 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95054"/>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Low risk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AA45"/>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Mid-range risk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AF05"/>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High risk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631B"/>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Very high risk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153A"/>
                    </a:solidFill>
                  </a:tcPr>
                </a:tc>
                <a:extLst>
                  <a:ext uri="{0D108BD9-81ED-4DB2-BD59-A6C34878D82A}">
                    <a16:rowId xmlns:a16="http://schemas.microsoft.com/office/drawing/2014/main" val="2492904936"/>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Differences in the data used for training compared to the data for intended use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72321828"/>
                  </a:ext>
                </a:extLst>
              </a:tr>
              <a:tr h="829353">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Comments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gridSpan="5">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93722200"/>
                  </a:ext>
                </a:extLst>
              </a:tr>
            </a:tbl>
          </a:graphicData>
        </a:graphic>
      </p:graphicFrame>
      <p:sp>
        <p:nvSpPr>
          <p:cNvPr id="3" name="Oval 2">
            <a:extLst>
              <a:ext uri="{FF2B5EF4-FFF2-40B4-BE49-F238E27FC236}">
                <a16:creationId xmlns:a16="http://schemas.microsoft.com/office/drawing/2014/main" id="{2E8C800A-B541-A895-D150-B55055F3ADA7}"/>
              </a:ext>
            </a:extLst>
          </p:cNvPr>
          <p:cNvSpPr/>
          <p:nvPr/>
        </p:nvSpPr>
        <p:spPr>
          <a:xfrm>
            <a:off x="10633490" y="2614706"/>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pic>
        <p:nvPicPr>
          <p:cNvPr id="6" name="Graphic 5">
            <a:extLst>
              <a:ext uri="{FF2B5EF4-FFF2-40B4-BE49-F238E27FC236}">
                <a16:creationId xmlns:a16="http://schemas.microsoft.com/office/drawing/2014/main" id="{E21D3B66-435B-8616-EE05-5379DD5BDA0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0800000">
            <a:off x="11004313" y="2629972"/>
            <a:ext cx="228600" cy="228600"/>
          </a:xfrm>
          <a:prstGeom prst="rect">
            <a:avLst/>
          </a:prstGeom>
        </p:spPr>
      </p:pic>
      <p:sp>
        <p:nvSpPr>
          <p:cNvPr id="27" name="Content Placeholder 5">
            <a:extLst>
              <a:ext uri="{FF2B5EF4-FFF2-40B4-BE49-F238E27FC236}">
                <a16:creationId xmlns:a16="http://schemas.microsoft.com/office/drawing/2014/main" id="{66BA8E6B-9978-279F-CEE7-11755D2BD035}"/>
              </a:ext>
            </a:extLst>
          </p:cNvPr>
          <p:cNvSpPr txBox="1">
            <a:spLocks/>
          </p:cNvSpPr>
          <p:nvPr/>
        </p:nvSpPr>
        <p:spPr>
          <a:xfrm>
            <a:off x="11318200" y="2618276"/>
            <a:ext cx="525800" cy="1137007"/>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800"/>
              <a:t>Move blue dots to your selection.</a:t>
            </a:r>
          </a:p>
        </p:txBody>
      </p:sp>
      <p:sp>
        <p:nvSpPr>
          <p:cNvPr id="8" name="Title 4">
            <a:extLst>
              <a:ext uri="{FF2B5EF4-FFF2-40B4-BE49-F238E27FC236}">
                <a16:creationId xmlns:a16="http://schemas.microsoft.com/office/drawing/2014/main" id="{E2E76FE0-15D5-53BD-D324-170BC493A719}"/>
              </a:ext>
            </a:extLst>
          </p:cNvPr>
          <p:cNvSpPr txBox="1">
            <a:spLocks/>
          </p:cNvSpPr>
          <p:nvPr/>
        </p:nvSpPr>
        <p:spPr>
          <a:xfrm>
            <a:off x="360000" y="1022150"/>
            <a:ext cx="7911641" cy="378911"/>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sz="3600" kern="1200">
                <a:solidFill>
                  <a:schemeClr val="tx1"/>
                </a:solidFill>
                <a:latin typeface="+mj-lt"/>
                <a:ea typeface="+mj-ea"/>
                <a:cs typeface="+mj-cs"/>
              </a:defRPr>
            </a:lvl1pPr>
          </a:lstStyle>
          <a:p>
            <a:r>
              <a:rPr lang="en-AU" sz="1600">
                <a:solidFill>
                  <a:schemeClr val="bg2">
                    <a:lumMod val="75000"/>
                  </a:schemeClr>
                </a:solidFill>
              </a:rPr>
              <a:t>Fairness</a:t>
            </a:r>
          </a:p>
        </p:txBody>
      </p:sp>
    </p:spTree>
    <p:extLst>
      <p:ext uri="{BB962C8B-B14F-4D97-AF65-F5344CB8AC3E}">
        <p14:creationId xmlns:p14="http://schemas.microsoft.com/office/powerpoint/2010/main" val="3956334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Fairness</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37</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7" name="Slide Number Placeholder 3">
            <a:extLst>
              <a:ext uri="{FF2B5EF4-FFF2-40B4-BE49-F238E27FC236}">
                <a16:creationId xmlns:a16="http://schemas.microsoft.com/office/drawing/2014/main" id="{13A6F208-0170-4397-CCA2-B4443E3A8100}"/>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Assessment Framework</a:t>
            </a:r>
          </a:p>
        </p:txBody>
      </p:sp>
      <p:graphicFrame>
        <p:nvGraphicFramePr>
          <p:cNvPr id="11" name="Table 10">
            <a:extLst>
              <a:ext uri="{FF2B5EF4-FFF2-40B4-BE49-F238E27FC236}">
                <a16:creationId xmlns:a16="http://schemas.microsoft.com/office/drawing/2014/main" id="{18F59AD5-BB93-5C04-0371-F90C4ED21F95}"/>
              </a:ext>
            </a:extLst>
          </p:cNvPr>
          <p:cNvGraphicFramePr>
            <a:graphicFrameLocks noGrp="1"/>
          </p:cNvGraphicFramePr>
          <p:nvPr>
            <p:extLst>
              <p:ext uri="{D42A27DB-BD31-4B8C-83A1-F6EECF244321}">
                <p14:modId xmlns:p14="http://schemas.microsoft.com/office/powerpoint/2010/main" val="2617409879"/>
              </p:ext>
            </p:extLst>
          </p:nvPr>
        </p:nvGraphicFramePr>
        <p:xfrm>
          <a:off x="617639" y="1850348"/>
          <a:ext cx="9822360" cy="3055027"/>
        </p:xfrm>
        <a:graphic>
          <a:graphicData uri="http://schemas.openxmlformats.org/drawingml/2006/table">
            <a:tbl>
              <a:tblPr>
                <a:tableStyleId>{5C22544A-7EE6-4342-B048-85BDC9FD1C3A}</a:tableStyleId>
              </a:tblPr>
              <a:tblGrid>
                <a:gridCol w="2659868">
                  <a:extLst>
                    <a:ext uri="{9D8B030D-6E8A-4147-A177-3AD203B41FA5}">
                      <a16:colId xmlns:a16="http://schemas.microsoft.com/office/drawing/2014/main" val="3891021121"/>
                    </a:ext>
                  </a:extLst>
                </a:gridCol>
                <a:gridCol w="1790623">
                  <a:extLst>
                    <a:ext uri="{9D8B030D-6E8A-4147-A177-3AD203B41FA5}">
                      <a16:colId xmlns:a16="http://schemas.microsoft.com/office/drawing/2014/main" val="4098005472"/>
                    </a:ext>
                  </a:extLst>
                </a:gridCol>
                <a:gridCol w="1790623">
                  <a:extLst>
                    <a:ext uri="{9D8B030D-6E8A-4147-A177-3AD203B41FA5}">
                      <a16:colId xmlns:a16="http://schemas.microsoft.com/office/drawing/2014/main" val="1737112996"/>
                    </a:ext>
                  </a:extLst>
                </a:gridCol>
                <a:gridCol w="1790623">
                  <a:extLst>
                    <a:ext uri="{9D8B030D-6E8A-4147-A177-3AD203B41FA5}">
                      <a16:colId xmlns:a16="http://schemas.microsoft.com/office/drawing/2014/main" val="847999422"/>
                    </a:ext>
                  </a:extLst>
                </a:gridCol>
                <a:gridCol w="1790623">
                  <a:extLst>
                    <a:ext uri="{9D8B030D-6E8A-4147-A177-3AD203B41FA5}">
                      <a16:colId xmlns:a16="http://schemas.microsoft.com/office/drawing/2014/main" val="4109911472"/>
                    </a:ext>
                  </a:extLst>
                </a:gridCol>
              </a:tblGrid>
              <a:tr h="370840">
                <a:tc rowSpan="2">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7. Can you explain why you selected the data you're using in your system?</a:t>
                      </a:r>
                      <a:endParaRPr kumimoji="0" lang="en-AU" sz="1000" b="0" i="0" u="none" strike="noStrike" kern="1200" cap="none" spc="0" normalizeH="0" baseline="0" noProof="0">
                        <a:ln>
                          <a:noFill/>
                        </a:ln>
                        <a:solidFill>
                          <a:schemeClr val="accent1"/>
                        </a:solidFill>
                        <a:effectLst/>
                        <a:uLnTx/>
                        <a:uFillTx/>
                        <a:latin typeface="+mn-lt"/>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Yes</a:t>
                      </a:r>
                      <a:endParaRPr kumimoji="0" lang="en-AU" sz="1000" b="0" i="0" u="none" strike="noStrike" kern="1200" cap="none" spc="0" normalizeH="0" baseline="0">
                        <a:ln>
                          <a:noFill/>
                        </a:ln>
                        <a:solidFill>
                          <a:schemeClr val="tx1"/>
                        </a:solidFill>
                        <a:effectLst/>
                        <a:uLnTx/>
                        <a:uFillTx/>
                        <a:latin typeface="+mn-lt"/>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Unclear:</a:t>
                      </a:r>
                      <a:r>
                        <a:rPr kumimoji="0" lang="en-AU" sz="1000" b="1" i="0" u="none" strike="noStrike" kern="1200" cap="none" spc="0" normalizeH="0" baseline="0">
                          <a:ln>
                            <a:noFill/>
                          </a:ln>
                          <a:solidFill>
                            <a:schemeClr val="tx1"/>
                          </a:solidFill>
                          <a:effectLst/>
                          <a:uLnTx/>
                          <a:uFillTx/>
                          <a:latin typeface="Public Sans SemiBold" pitchFamily="2" charset="77"/>
                          <a:ea typeface="+mn-ea"/>
                          <a:cs typeface="+mn-cs"/>
                        </a:rPr>
                        <a:t> </a:t>
                      </a:r>
                      <a:br>
                        <a:rPr kumimoji="0" lang="en-AU" sz="1000" b="1" i="0" u="none" strike="noStrike" kern="1200" cap="none" spc="0" normalizeH="0" baseline="0">
                          <a:ln>
                            <a:noFill/>
                          </a:ln>
                          <a:solidFill>
                            <a:schemeClr val="tx1"/>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Consult with relevant stakeholders on data options or implement a data improvement strategy or redesign your project/system.</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*No, but it’s better than existing systems: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Document your reasons. Clearly demonstrate that you have consulted with all relevant stakeholders before proceeding.</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*No: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Pause the project and review with the responsible officers on how to resolve. </a:t>
                      </a:r>
                      <a:endParaRPr kumimoji="0" lang="en-AU" sz="1000" b="1" i="0" u="none" strike="noStrike" kern="1200" cap="none" spc="0" normalizeH="0" baseline="0">
                        <a:ln>
                          <a:noFill/>
                        </a:ln>
                        <a:solidFill>
                          <a:schemeClr val="tx1"/>
                        </a:solidFill>
                        <a:effectLst/>
                        <a:uLnTx/>
                        <a:uFillTx/>
                        <a:latin typeface="Public Sans SemiBold" pitchFamily="2" charset="77"/>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73961856"/>
                  </a:ext>
                </a:extLst>
              </a:tr>
              <a:tr h="370840">
                <a:tc vMerge="1">
                  <a:txBody>
                    <a:bodyPr/>
                    <a:lstStyle/>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endParaRPr kumimoji="0" lang="en-AU" sz="1000" b="1" i="0" u="none" strike="noStrike" kern="1200" cap="none" spc="0" normalizeH="0" baseline="0" noProof="0">
                        <a:ln>
                          <a:noFill/>
                        </a:ln>
                        <a:solidFill>
                          <a:schemeClr val="accent2"/>
                        </a:solidFill>
                        <a:effectLst/>
                        <a:uLnTx/>
                        <a:uFillTx/>
                        <a:latin typeface="Public Sans SemiBold" pitchFamily="2" charset="77"/>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2056248"/>
                  </a:ext>
                </a:extLst>
              </a:tr>
              <a:tr h="1437387">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Response – You must explain your answer</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gridSpan="4">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7099673"/>
                  </a:ext>
                </a:extLst>
              </a:tr>
            </a:tbl>
          </a:graphicData>
        </a:graphic>
      </p:graphicFrame>
      <p:sp>
        <p:nvSpPr>
          <p:cNvPr id="12" name="Oval 11">
            <a:extLst>
              <a:ext uri="{FF2B5EF4-FFF2-40B4-BE49-F238E27FC236}">
                <a16:creationId xmlns:a16="http://schemas.microsoft.com/office/drawing/2014/main" id="{9DBCC5F3-A200-2A3B-9DE9-981F92A11720}"/>
              </a:ext>
            </a:extLst>
          </p:cNvPr>
          <p:cNvSpPr/>
          <p:nvPr/>
        </p:nvSpPr>
        <p:spPr>
          <a:xfrm>
            <a:off x="10633490" y="3302744"/>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pic>
        <p:nvPicPr>
          <p:cNvPr id="13" name="Graphic 12">
            <a:extLst>
              <a:ext uri="{FF2B5EF4-FFF2-40B4-BE49-F238E27FC236}">
                <a16:creationId xmlns:a16="http://schemas.microsoft.com/office/drawing/2014/main" id="{D0D6DE87-909B-2D64-5DBC-920175A0D3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11004313" y="3318010"/>
            <a:ext cx="228600" cy="228600"/>
          </a:xfrm>
          <a:prstGeom prst="rect">
            <a:avLst/>
          </a:prstGeom>
        </p:spPr>
      </p:pic>
      <p:sp>
        <p:nvSpPr>
          <p:cNvPr id="14" name="Content Placeholder 5">
            <a:extLst>
              <a:ext uri="{FF2B5EF4-FFF2-40B4-BE49-F238E27FC236}">
                <a16:creationId xmlns:a16="http://schemas.microsoft.com/office/drawing/2014/main" id="{80553885-E310-7DAB-0E3E-79202241AA16}"/>
              </a:ext>
            </a:extLst>
          </p:cNvPr>
          <p:cNvSpPr txBox="1">
            <a:spLocks/>
          </p:cNvSpPr>
          <p:nvPr/>
        </p:nvSpPr>
        <p:spPr>
          <a:xfrm>
            <a:off x="11318200" y="3306314"/>
            <a:ext cx="525800" cy="531433"/>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800"/>
              <a:t>Move blue dot to your selection.</a:t>
            </a:r>
          </a:p>
        </p:txBody>
      </p:sp>
      <p:cxnSp>
        <p:nvCxnSpPr>
          <p:cNvPr id="16" name="Straight Connector 15">
            <a:extLst>
              <a:ext uri="{FF2B5EF4-FFF2-40B4-BE49-F238E27FC236}">
                <a16:creationId xmlns:a16="http://schemas.microsoft.com/office/drawing/2014/main" id="{FDA9ED06-5011-2F7D-8805-AE1E53CA890B}"/>
              </a:ext>
            </a:extLst>
          </p:cNvPr>
          <p:cNvCxnSpPr>
            <a:cxnSpLocks/>
          </p:cNvCxnSpPr>
          <p:nvPr/>
        </p:nvCxnSpPr>
        <p:spPr>
          <a:xfrm>
            <a:off x="617640" y="5281213"/>
            <a:ext cx="11226360" cy="0"/>
          </a:xfrm>
          <a:prstGeom prst="line">
            <a:avLst/>
          </a:prstGeom>
          <a:ln w="12700">
            <a:solidFill>
              <a:srgbClr val="FAAF05"/>
            </a:solidFill>
          </a:ln>
        </p:spPr>
        <p:style>
          <a:lnRef idx="1">
            <a:schemeClr val="accent1"/>
          </a:lnRef>
          <a:fillRef idx="0">
            <a:schemeClr val="accent1"/>
          </a:fillRef>
          <a:effectRef idx="0">
            <a:schemeClr val="accent1"/>
          </a:effectRef>
          <a:fontRef idx="minor">
            <a:schemeClr val="tx1"/>
          </a:fontRef>
        </p:style>
      </p:cxnSp>
      <p:sp>
        <p:nvSpPr>
          <p:cNvPr id="17" name="Content Placeholder 5">
            <a:extLst>
              <a:ext uri="{FF2B5EF4-FFF2-40B4-BE49-F238E27FC236}">
                <a16:creationId xmlns:a16="http://schemas.microsoft.com/office/drawing/2014/main" id="{B7BCFEDB-4BD7-B10E-49F6-A9593942228A}"/>
              </a:ext>
            </a:extLst>
          </p:cNvPr>
          <p:cNvSpPr txBox="1">
            <a:spLocks/>
          </p:cNvSpPr>
          <p:nvPr/>
        </p:nvSpPr>
        <p:spPr>
          <a:xfrm>
            <a:off x="617640" y="5281213"/>
            <a:ext cx="11226360" cy="780419"/>
          </a:xfrm>
          <a:prstGeom prst="rect">
            <a:avLst/>
          </a:prstGeom>
          <a:solidFill>
            <a:srgbClr val="FAAF05">
              <a:alpha val="10000"/>
            </a:srgbClr>
          </a:solidFill>
        </p:spPr>
        <p:txBody>
          <a:bodyPr vert="horz" lIns="540000" tIns="125999" rIns="180000" bIns="18000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r>
              <a:rPr lang="en-AU" sz="1000" b="1">
                <a:solidFill>
                  <a:srgbClr val="C88B04"/>
                </a:solidFill>
                <a:latin typeface="Public Sans SemiBold" pitchFamily="2" charset="77"/>
              </a:rPr>
              <a:t>Data relevance and permission</a:t>
            </a:r>
            <a:r>
              <a:rPr lang="en-AU" sz="1000" b="1">
                <a:solidFill>
                  <a:srgbClr val="FAAF05"/>
                </a:solidFill>
                <a:latin typeface="Public Sans SemiBold" pitchFamily="2" charset="77"/>
              </a:rPr>
              <a:t>: </a:t>
            </a:r>
            <a:r>
              <a:rPr lang="en-AU" sz="1000"/>
              <a:t>Your AI system may draw on multiple datasets from different sources to find new patterns and insights. You need to determine if you can and should use the data for the AI system. This can be challenging for historical data that may have been collected for a different purpose. For a detailed considerations of Data Sharing and Use Controls see Appendix 4.</a:t>
            </a:r>
          </a:p>
        </p:txBody>
      </p:sp>
      <p:pic>
        <p:nvPicPr>
          <p:cNvPr id="18" name="Graphic 17">
            <a:extLst>
              <a:ext uri="{FF2B5EF4-FFF2-40B4-BE49-F238E27FC236}">
                <a16:creationId xmlns:a16="http://schemas.microsoft.com/office/drawing/2014/main" id="{7312240D-3757-9221-CD92-5682A515B7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7898" y="5388646"/>
            <a:ext cx="285749" cy="285749"/>
          </a:xfrm>
          <a:prstGeom prst="rect">
            <a:avLst/>
          </a:prstGeom>
        </p:spPr>
      </p:pic>
      <p:sp>
        <p:nvSpPr>
          <p:cNvPr id="19" name="Title 4">
            <a:extLst>
              <a:ext uri="{FF2B5EF4-FFF2-40B4-BE49-F238E27FC236}">
                <a16:creationId xmlns:a16="http://schemas.microsoft.com/office/drawing/2014/main" id="{5590C042-5947-81E7-C572-3B2FA41A93DB}"/>
              </a:ext>
            </a:extLst>
          </p:cNvPr>
          <p:cNvSpPr txBox="1">
            <a:spLocks/>
          </p:cNvSpPr>
          <p:nvPr/>
        </p:nvSpPr>
        <p:spPr>
          <a:xfrm>
            <a:off x="360000" y="1022150"/>
            <a:ext cx="7911641" cy="378911"/>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sz="3600" kern="1200">
                <a:solidFill>
                  <a:schemeClr val="tx1"/>
                </a:solidFill>
                <a:latin typeface="+mj-lt"/>
                <a:ea typeface="+mj-ea"/>
                <a:cs typeface="+mj-cs"/>
              </a:defRPr>
            </a:lvl1pPr>
          </a:lstStyle>
          <a:p>
            <a:r>
              <a:rPr lang="en-AU" sz="1600">
                <a:solidFill>
                  <a:schemeClr val="bg2">
                    <a:lumMod val="75000"/>
                  </a:schemeClr>
                </a:solidFill>
              </a:rPr>
              <a:t>Questions with specific controls</a:t>
            </a:r>
          </a:p>
        </p:txBody>
      </p:sp>
      <p:sp>
        <p:nvSpPr>
          <p:cNvPr id="2" name="Rectangle 1">
            <a:extLst>
              <a:ext uri="{FF2B5EF4-FFF2-40B4-BE49-F238E27FC236}">
                <a16:creationId xmlns:a16="http://schemas.microsoft.com/office/drawing/2014/main" id="{EB0B3516-9C33-F5B9-D13D-CE7DEC3C87FA}"/>
              </a:ext>
            </a:extLst>
          </p:cNvPr>
          <p:cNvSpPr/>
          <p:nvPr/>
        </p:nvSpPr>
        <p:spPr>
          <a:xfrm>
            <a:off x="0" y="1543050"/>
            <a:ext cx="347999" cy="47624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3" name="Content Placeholder 5">
            <a:extLst>
              <a:ext uri="{FF2B5EF4-FFF2-40B4-BE49-F238E27FC236}">
                <a16:creationId xmlns:a16="http://schemas.microsoft.com/office/drawing/2014/main" id="{0A8B6105-9C80-A35F-A088-B76411EC25FB}"/>
              </a:ext>
            </a:extLst>
          </p:cNvPr>
          <p:cNvSpPr txBox="1">
            <a:spLocks/>
          </p:cNvSpPr>
          <p:nvPr/>
        </p:nvSpPr>
        <p:spPr>
          <a:xfrm rot="16200000">
            <a:off x="-860816" y="3023485"/>
            <a:ext cx="2180495" cy="261135"/>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000" b="1" i="0" u="none" strike="noStrike" kern="1200" cap="none" spc="0" normalizeH="0" baseline="0" noProof="0">
                <a:ln>
                  <a:noFill/>
                </a:ln>
                <a:solidFill>
                  <a:srgbClr val="FFFFFF"/>
                </a:solidFill>
                <a:effectLst/>
                <a:uLnTx/>
                <a:uFillTx/>
                <a:latin typeface="Public Sans SemiBold" pitchFamily="2" charset="77"/>
                <a:ea typeface="+mn-ea"/>
                <a:cs typeface="+mn-cs"/>
              </a:rPr>
              <a:t>Fairness</a:t>
            </a:r>
            <a:endParaRPr kumimoji="0" lang="en-AU" sz="1000" b="0" i="0" u="none" strike="noStrike" kern="1200" cap="none" spc="0" normalizeH="0" baseline="0" noProof="0">
              <a:ln>
                <a:noFill/>
              </a:ln>
              <a:solidFill>
                <a:srgbClr val="FFFFFF"/>
              </a:solidFill>
              <a:effectLst/>
              <a:uLnTx/>
              <a:uFillTx/>
              <a:latin typeface="Public Sans Light"/>
              <a:ea typeface="+mn-ea"/>
              <a:cs typeface="+mn-cs"/>
            </a:endParaRPr>
          </a:p>
        </p:txBody>
      </p:sp>
      <p:pic>
        <p:nvPicPr>
          <p:cNvPr id="6" name="Graphic 5">
            <a:extLst>
              <a:ext uri="{FF2B5EF4-FFF2-40B4-BE49-F238E27FC236}">
                <a16:creationId xmlns:a16="http://schemas.microsoft.com/office/drawing/2014/main" id="{A49A42D7-F6FA-5934-6D03-3ED067CB8B0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67805" y="1684943"/>
            <a:ext cx="224840" cy="224840"/>
          </a:xfrm>
          <a:prstGeom prst="rect">
            <a:avLst/>
          </a:prstGeom>
        </p:spPr>
      </p:pic>
      <p:sp>
        <p:nvSpPr>
          <p:cNvPr id="9" name="Content Placeholder 5">
            <a:extLst>
              <a:ext uri="{FF2B5EF4-FFF2-40B4-BE49-F238E27FC236}">
                <a16:creationId xmlns:a16="http://schemas.microsoft.com/office/drawing/2014/main" id="{2ADAF845-E558-E66B-D815-55FF5397E771}"/>
              </a:ext>
            </a:extLst>
          </p:cNvPr>
          <p:cNvSpPr txBox="1">
            <a:spLocks/>
          </p:cNvSpPr>
          <p:nvPr/>
        </p:nvSpPr>
        <p:spPr>
          <a:xfrm>
            <a:off x="10633490" y="1855607"/>
            <a:ext cx="1210510" cy="1360227"/>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1000"/>
              <a:t>*If your solution is operational consult responsible officers for an appropriate equivalent action. </a:t>
            </a:r>
          </a:p>
          <a:p>
            <a:pPr>
              <a:spcAft>
                <a:spcPts val="1000"/>
              </a:spcAft>
            </a:pPr>
            <a:endParaRPr lang="en-AU" sz="1000"/>
          </a:p>
        </p:txBody>
      </p:sp>
    </p:spTree>
    <p:extLst>
      <p:ext uri="{BB962C8B-B14F-4D97-AF65-F5344CB8AC3E}">
        <p14:creationId xmlns:p14="http://schemas.microsoft.com/office/powerpoint/2010/main" val="13546054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Fairness</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38</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7" name="Slide Number Placeholder 3">
            <a:extLst>
              <a:ext uri="{FF2B5EF4-FFF2-40B4-BE49-F238E27FC236}">
                <a16:creationId xmlns:a16="http://schemas.microsoft.com/office/drawing/2014/main" id="{13A6F208-0170-4397-CCA2-B4443E3A8100}"/>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Assessment Framework</a:t>
            </a:r>
          </a:p>
        </p:txBody>
      </p:sp>
      <p:graphicFrame>
        <p:nvGraphicFramePr>
          <p:cNvPr id="11" name="Table 10">
            <a:extLst>
              <a:ext uri="{FF2B5EF4-FFF2-40B4-BE49-F238E27FC236}">
                <a16:creationId xmlns:a16="http://schemas.microsoft.com/office/drawing/2014/main" id="{18F59AD5-BB93-5C04-0371-F90C4ED21F95}"/>
              </a:ext>
            </a:extLst>
          </p:cNvPr>
          <p:cNvGraphicFramePr>
            <a:graphicFrameLocks noGrp="1"/>
          </p:cNvGraphicFramePr>
          <p:nvPr>
            <p:extLst>
              <p:ext uri="{D42A27DB-BD31-4B8C-83A1-F6EECF244321}">
                <p14:modId xmlns:p14="http://schemas.microsoft.com/office/powerpoint/2010/main" val="3216968793"/>
              </p:ext>
            </p:extLst>
          </p:nvPr>
        </p:nvGraphicFramePr>
        <p:xfrm>
          <a:off x="617639" y="1850348"/>
          <a:ext cx="9822360" cy="2597644"/>
        </p:xfrm>
        <a:graphic>
          <a:graphicData uri="http://schemas.openxmlformats.org/drawingml/2006/table">
            <a:tbl>
              <a:tblPr>
                <a:tableStyleId>{5C22544A-7EE6-4342-B048-85BDC9FD1C3A}</a:tableStyleId>
              </a:tblPr>
              <a:tblGrid>
                <a:gridCol w="2659868">
                  <a:extLst>
                    <a:ext uri="{9D8B030D-6E8A-4147-A177-3AD203B41FA5}">
                      <a16:colId xmlns:a16="http://schemas.microsoft.com/office/drawing/2014/main" val="3891021121"/>
                    </a:ext>
                  </a:extLst>
                </a:gridCol>
                <a:gridCol w="1790623">
                  <a:extLst>
                    <a:ext uri="{9D8B030D-6E8A-4147-A177-3AD203B41FA5}">
                      <a16:colId xmlns:a16="http://schemas.microsoft.com/office/drawing/2014/main" val="4098005472"/>
                    </a:ext>
                  </a:extLst>
                </a:gridCol>
                <a:gridCol w="1790623">
                  <a:extLst>
                    <a:ext uri="{9D8B030D-6E8A-4147-A177-3AD203B41FA5}">
                      <a16:colId xmlns:a16="http://schemas.microsoft.com/office/drawing/2014/main" val="1737112996"/>
                    </a:ext>
                  </a:extLst>
                </a:gridCol>
                <a:gridCol w="1790623">
                  <a:extLst>
                    <a:ext uri="{9D8B030D-6E8A-4147-A177-3AD203B41FA5}">
                      <a16:colId xmlns:a16="http://schemas.microsoft.com/office/drawing/2014/main" val="847999422"/>
                    </a:ext>
                  </a:extLst>
                </a:gridCol>
                <a:gridCol w="1790623">
                  <a:extLst>
                    <a:ext uri="{9D8B030D-6E8A-4147-A177-3AD203B41FA5}">
                      <a16:colId xmlns:a16="http://schemas.microsoft.com/office/drawing/2014/main" val="4109911472"/>
                    </a:ext>
                  </a:extLst>
                </a:gridCol>
              </a:tblGrid>
              <a:tr h="370840">
                <a:tc rowSpan="2">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8. Is the data that you need for your system available and of appropriate quality given the potential harms identified?</a:t>
                      </a: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0" i="0" u="none" strike="noStrike" kern="1200" cap="none" spc="0" normalizeH="0" baseline="0" noProof="0">
                          <a:ln>
                            <a:noFill/>
                          </a:ln>
                          <a:solidFill>
                            <a:schemeClr val="accent1"/>
                          </a:solidFill>
                          <a:effectLst/>
                          <a:uLnTx/>
                          <a:uFillTx/>
                          <a:latin typeface="+mn-lt"/>
                          <a:ea typeface="+mn-ea"/>
                          <a:cs typeface="+mn-cs"/>
                        </a:rPr>
                        <a:t>If your system is a data creation or data cleansing application, answer according to the availability of any existing data that is needed for the solution to succeed, for example, training datasets.</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Yes</a:t>
                      </a:r>
                      <a:endParaRPr kumimoji="0" lang="en-AU" sz="1000" b="0" i="0" u="none" strike="noStrike" kern="1200" cap="none" spc="0" normalizeH="0" baseline="0">
                        <a:ln>
                          <a:noFill/>
                        </a:ln>
                        <a:solidFill>
                          <a:schemeClr val="tx1"/>
                        </a:solidFill>
                        <a:effectLst/>
                        <a:uLnTx/>
                        <a:uFillTx/>
                        <a:latin typeface="+mn-lt"/>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Unclear:</a:t>
                      </a:r>
                      <a:r>
                        <a:rPr kumimoji="0" lang="en-AU" sz="1000" b="1" i="0" u="none" strike="noStrike" kern="1200" cap="none" spc="0" normalizeH="0" baseline="0">
                          <a:ln>
                            <a:noFill/>
                          </a:ln>
                          <a:solidFill>
                            <a:schemeClr val="tx1"/>
                          </a:solidFill>
                          <a:effectLst/>
                          <a:uLnTx/>
                          <a:uFillTx/>
                          <a:latin typeface="Public Sans SemiBold" pitchFamily="2" charset="77"/>
                          <a:ea typeface="+mn-ea"/>
                          <a:cs typeface="+mn-cs"/>
                        </a:rPr>
                        <a:t> </a:t>
                      </a:r>
                      <a:br>
                        <a:rPr kumimoji="0" lang="en-AU" sz="1000" b="1" i="0" u="none" strike="noStrike" kern="1200" cap="none" spc="0" normalizeH="0" baseline="0">
                          <a:ln>
                            <a:noFill/>
                          </a:ln>
                          <a:solidFill>
                            <a:schemeClr val="tx1"/>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Consult with relevant stakeholders to identify alternative data sources or implement a data improvement strategy or redesign your project/system.</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*Partially, it’s better than existing systems: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Document your reasons and details to demonstrate that you have consulted with all relevant stakeholders before proceeding.</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*No: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Pause the project and discuss with responsible officers on how to resolve. </a:t>
                      </a:r>
                      <a:endParaRPr kumimoji="0" lang="en-AU" sz="1000" b="1" i="0" u="none" strike="noStrike" kern="1200" cap="none" spc="0" normalizeH="0" baseline="0">
                        <a:ln>
                          <a:noFill/>
                        </a:ln>
                        <a:solidFill>
                          <a:schemeClr val="tx1"/>
                        </a:solidFill>
                        <a:effectLst/>
                        <a:uLnTx/>
                        <a:uFillTx/>
                        <a:latin typeface="Public Sans SemiBold" pitchFamily="2" charset="77"/>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73961856"/>
                  </a:ext>
                </a:extLst>
              </a:tr>
              <a:tr h="370840">
                <a:tc vMerge="1">
                  <a:txBody>
                    <a:bodyPr/>
                    <a:lstStyle/>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endParaRPr kumimoji="0" lang="en-AU" sz="1000" b="1" i="0" u="none" strike="noStrike" kern="1200" cap="none" spc="0" normalizeH="0" baseline="0" noProof="0">
                        <a:ln>
                          <a:noFill/>
                        </a:ln>
                        <a:solidFill>
                          <a:schemeClr val="accent2"/>
                        </a:solidFill>
                        <a:effectLst/>
                        <a:uLnTx/>
                        <a:uFillTx/>
                        <a:latin typeface="Public Sans SemiBold" pitchFamily="2" charset="77"/>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2056248"/>
                  </a:ext>
                </a:extLst>
              </a:tr>
              <a:tr h="827604">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Response – You must explain your answer</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gridSpan="4">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7099673"/>
                  </a:ext>
                </a:extLst>
              </a:tr>
            </a:tbl>
          </a:graphicData>
        </a:graphic>
      </p:graphicFrame>
      <p:sp>
        <p:nvSpPr>
          <p:cNvPr id="12" name="Oval 11">
            <a:extLst>
              <a:ext uri="{FF2B5EF4-FFF2-40B4-BE49-F238E27FC236}">
                <a16:creationId xmlns:a16="http://schemas.microsoft.com/office/drawing/2014/main" id="{9DBCC5F3-A200-2A3B-9DE9-981F92A11720}"/>
              </a:ext>
            </a:extLst>
          </p:cNvPr>
          <p:cNvSpPr/>
          <p:nvPr/>
        </p:nvSpPr>
        <p:spPr>
          <a:xfrm>
            <a:off x="10633490" y="3302744"/>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pic>
        <p:nvPicPr>
          <p:cNvPr id="13" name="Graphic 12">
            <a:extLst>
              <a:ext uri="{FF2B5EF4-FFF2-40B4-BE49-F238E27FC236}">
                <a16:creationId xmlns:a16="http://schemas.microsoft.com/office/drawing/2014/main" id="{D0D6DE87-909B-2D64-5DBC-920175A0D3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11004313" y="3318010"/>
            <a:ext cx="228600" cy="228600"/>
          </a:xfrm>
          <a:prstGeom prst="rect">
            <a:avLst/>
          </a:prstGeom>
        </p:spPr>
      </p:pic>
      <p:sp>
        <p:nvSpPr>
          <p:cNvPr id="14" name="Content Placeholder 5">
            <a:extLst>
              <a:ext uri="{FF2B5EF4-FFF2-40B4-BE49-F238E27FC236}">
                <a16:creationId xmlns:a16="http://schemas.microsoft.com/office/drawing/2014/main" id="{80553885-E310-7DAB-0E3E-79202241AA16}"/>
              </a:ext>
            </a:extLst>
          </p:cNvPr>
          <p:cNvSpPr txBox="1">
            <a:spLocks/>
          </p:cNvSpPr>
          <p:nvPr/>
        </p:nvSpPr>
        <p:spPr>
          <a:xfrm>
            <a:off x="11318200" y="3306314"/>
            <a:ext cx="525800" cy="531433"/>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800"/>
              <a:t>Move blue dot to your selection.</a:t>
            </a:r>
          </a:p>
        </p:txBody>
      </p:sp>
      <p:cxnSp>
        <p:nvCxnSpPr>
          <p:cNvPr id="16" name="Straight Connector 15">
            <a:extLst>
              <a:ext uri="{FF2B5EF4-FFF2-40B4-BE49-F238E27FC236}">
                <a16:creationId xmlns:a16="http://schemas.microsoft.com/office/drawing/2014/main" id="{FDA9ED06-5011-2F7D-8805-AE1E53CA890B}"/>
              </a:ext>
            </a:extLst>
          </p:cNvPr>
          <p:cNvCxnSpPr>
            <a:cxnSpLocks/>
          </p:cNvCxnSpPr>
          <p:nvPr/>
        </p:nvCxnSpPr>
        <p:spPr>
          <a:xfrm>
            <a:off x="617640" y="5188613"/>
            <a:ext cx="11226360" cy="0"/>
          </a:xfrm>
          <a:prstGeom prst="line">
            <a:avLst/>
          </a:prstGeom>
          <a:ln w="12700">
            <a:solidFill>
              <a:srgbClr val="FAAF05"/>
            </a:solidFill>
          </a:ln>
        </p:spPr>
        <p:style>
          <a:lnRef idx="1">
            <a:schemeClr val="accent1"/>
          </a:lnRef>
          <a:fillRef idx="0">
            <a:schemeClr val="accent1"/>
          </a:fillRef>
          <a:effectRef idx="0">
            <a:schemeClr val="accent1"/>
          </a:effectRef>
          <a:fontRef idx="minor">
            <a:schemeClr val="tx1"/>
          </a:fontRef>
        </p:style>
      </p:cxnSp>
      <p:sp>
        <p:nvSpPr>
          <p:cNvPr id="17" name="Content Placeholder 5">
            <a:extLst>
              <a:ext uri="{FF2B5EF4-FFF2-40B4-BE49-F238E27FC236}">
                <a16:creationId xmlns:a16="http://schemas.microsoft.com/office/drawing/2014/main" id="{B7BCFEDB-4BD7-B10E-49F6-A9593942228A}"/>
              </a:ext>
            </a:extLst>
          </p:cNvPr>
          <p:cNvSpPr txBox="1">
            <a:spLocks/>
          </p:cNvSpPr>
          <p:nvPr/>
        </p:nvSpPr>
        <p:spPr>
          <a:xfrm>
            <a:off x="617640" y="5188613"/>
            <a:ext cx="11226360" cy="873017"/>
          </a:xfrm>
          <a:prstGeom prst="rect">
            <a:avLst/>
          </a:prstGeom>
          <a:solidFill>
            <a:srgbClr val="FAAF05">
              <a:alpha val="10000"/>
            </a:srgbClr>
          </a:solidFill>
        </p:spPr>
        <p:txBody>
          <a:bodyPr vert="horz" lIns="540000" tIns="125999" rIns="180000" bIns="18000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r>
              <a:rPr lang="en-AU" sz="1000" b="1">
                <a:solidFill>
                  <a:srgbClr val="C88B04"/>
                </a:solidFill>
                <a:latin typeface="Public Sans SemiBold" pitchFamily="2" charset="77"/>
              </a:rPr>
              <a:t>Data quality: </a:t>
            </a:r>
            <a:r>
              <a:rPr lang="en-AU" sz="1000"/>
              <a:t>Data quality is often described in terms of minimum requirements for accuracy, timeliness, completeness, and consistency. There are examples of data quality standards for AI in the appendices. Your AI system may be significantly impacted by poor quality data. It is important to understand how significant the impact is before relying on insights or decisions generated by the AI system. Absence of data may lead to unintended biases impacting insights generated by the AI system. Unbalanced data is a common problem when training AI systems (the situation where the distribution of classes or categories in the training dataset is not representative of the real-world scenario).</a:t>
            </a:r>
          </a:p>
        </p:txBody>
      </p:sp>
      <p:pic>
        <p:nvPicPr>
          <p:cNvPr id="18" name="Graphic 17">
            <a:extLst>
              <a:ext uri="{FF2B5EF4-FFF2-40B4-BE49-F238E27FC236}">
                <a16:creationId xmlns:a16="http://schemas.microsoft.com/office/drawing/2014/main" id="{7312240D-3757-9221-CD92-5682A515B7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7898" y="5296046"/>
            <a:ext cx="285749" cy="285749"/>
          </a:xfrm>
          <a:prstGeom prst="rect">
            <a:avLst/>
          </a:prstGeom>
        </p:spPr>
      </p:pic>
      <p:sp>
        <p:nvSpPr>
          <p:cNvPr id="19" name="Title 4">
            <a:extLst>
              <a:ext uri="{FF2B5EF4-FFF2-40B4-BE49-F238E27FC236}">
                <a16:creationId xmlns:a16="http://schemas.microsoft.com/office/drawing/2014/main" id="{5590C042-5947-81E7-C572-3B2FA41A93DB}"/>
              </a:ext>
            </a:extLst>
          </p:cNvPr>
          <p:cNvSpPr txBox="1">
            <a:spLocks/>
          </p:cNvSpPr>
          <p:nvPr/>
        </p:nvSpPr>
        <p:spPr>
          <a:xfrm>
            <a:off x="360000" y="1022150"/>
            <a:ext cx="7911641" cy="378911"/>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sz="3600" kern="1200">
                <a:solidFill>
                  <a:schemeClr val="tx1"/>
                </a:solidFill>
                <a:latin typeface="+mj-lt"/>
                <a:ea typeface="+mj-ea"/>
                <a:cs typeface="+mj-cs"/>
              </a:defRPr>
            </a:lvl1pPr>
          </a:lstStyle>
          <a:p>
            <a:r>
              <a:rPr lang="en-AU" sz="1600">
                <a:solidFill>
                  <a:schemeClr val="bg2">
                    <a:lumMod val="75000"/>
                  </a:schemeClr>
                </a:solidFill>
              </a:rPr>
              <a:t>Questions with specific controls</a:t>
            </a:r>
          </a:p>
        </p:txBody>
      </p:sp>
      <p:sp>
        <p:nvSpPr>
          <p:cNvPr id="2" name="Rectangle 1">
            <a:extLst>
              <a:ext uri="{FF2B5EF4-FFF2-40B4-BE49-F238E27FC236}">
                <a16:creationId xmlns:a16="http://schemas.microsoft.com/office/drawing/2014/main" id="{EB0B3516-9C33-F5B9-D13D-CE7DEC3C87FA}"/>
              </a:ext>
            </a:extLst>
          </p:cNvPr>
          <p:cNvSpPr/>
          <p:nvPr/>
        </p:nvSpPr>
        <p:spPr>
          <a:xfrm>
            <a:off x="0" y="1543050"/>
            <a:ext cx="347999" cy="47624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3" name="Content Placeholder 5">
            <a:extLst>
              <a:ext uri="{FF2B5EF4-FFF2-40B4-BE49-F238E27FC236}">
                <a16:creationId xmlns:a16="http://schemas.microsoft.com/office/drawing/2014/main" id="{0A8B6105-9C80-A35F-A088-B76411EC25FB}"/>
              </a:ext>
            </a:extLst>
          </p:cNvPr>
          <p:cNvSpPr txBox="1">
            <a:spLocks/>
          </p:cNvSpPr>
          <p:nvPr/>
        </p:nvSpPr>
        <p:spPr>
          <a:xfrm rot="16200000">
            <a:off x="-860816" y="3023485"/>
            <a:ext cx="2180495" cy="261135"/>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000" b="1" i="0" u="none" strike="noStrike" kern="1200" cap="none" spc="0" normalizeH="0" baseline="0" noProof="0">
                <a:ln>
                  <a:noFill/>
                </a:ln>
                <a:solidFill>
                  <a:srgbClr val="FFFFFF"/>
                </a:solidFill>
                <a:effectLst/>
                <a:uLnTx/>
                <a:uFillTx/>
                <a:latin typeface="Public Sans SemiBold" pitchFamily="2" charset="77"/>
                <a:ea typeface="+mn-ea"/>
                <a:cs typeface="+mn-cs"/>
              </a:rPr>
              <a:t>Fairness</a:t>
            </a:r>
            <a:endParaRPr kumimoji="0" lang="en-AU" sz="1000" b="0" i="0" u="none" strike="noStrike" kern="1200" cap="none" spc="0" normalizeH="0" baseline="0" noProof="0">
              <a:ln>
                <a:noFill/>
              </a:ln>
              <a:solidFill>
                <a:srgbClr val="FFFFFF"/>
              </a:solidFill>
              <a:effectLst/>
              <a:uLnTx/>
              <a:uFillTx/>
              <a:latin typeface="Public Sans Light"/>
              <a:ea typeface="+mn-ea"/>
              <a:cs typeface="+mn-cs"/>
            </a:endParaRPr>
          </a:p>
        </p:txBody>
      </p:sp>
      <p:pic>
        <p:nvPicPr>
          <p:cNvPr id="6" name="Graphic 5">
            <a:extLst>
              <a:ext uri="{FF2B5EF4-FFF2-40B4-BE49-F238E27FC236}">
                <a16:creationId xmlns:a16="http://schemas.microsoft.com/office/drawing/2014/main" id="{A49A42D7-F6FA-5934-6D03-3ED067CB8B0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67805" y="1684943"/>
            <a:ext cx="224840" cy="224840"/>
          </a:xfrm>
          <a:prstGeom prst="rect">
            <a:avLst/>
          </a:prstGeom>
        </p:spPr>
      </p:pic>
      <p:sp>
        <p:nvSpPr>
          <p:cNvPr id="8" name="Content Placeholder 5">
            <a:extLst>
              <a:ext uri="{FF2B5EF4-FFF2-40B4-BE49-F238E27FC236}">
                <a16:creationId xmlns:a16="http://schemas.microsoft.com/office/drawing/2014/main" id="{20F15250-6931-E9DE-00E5-632D6742DBD5}"/>
              </a:ext>
            </a:extLst>
          </p:cNvPr>
          <p:cNvSpPr txBox="1">
            <a:spLocks/>
          </p:cNvSpPr>
          <p:nvPr/>
        </p:nvSpPr>
        <p:spPr>
          <a:xfrm>
            <a:off x="10633490" y="1855607"/>
            <a:ext cx="1210510" cy="1360227"/>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1000"/>
              <a:t>*If your solution is operational consult responsible officers for an appropriate equivalent action. </a:t>
            </a:r>
          </a:p>
          <a:p>
            <a:pPr>
              <a:spcAft>
                <a:spcPts val="1000"/>
              </a:spcAft>
            </a:pPr>
            <a:endParaRPr lang="en-AU" sz="1000"/>
          </a:p>
        </p:txBody>
      </p:sp>
    </p:spTree>
    <p:extLst>
      <p:ext uri="{BB962C8B-B14F-4D97-AF65-F5344CB8AC3E}">
        <p14:creationId xmlns:p14="http://schemas.microsoft.com/office/powerpoint/2010/main" val="27262948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Fairness</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39</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7" name="Slide Number Placeholder 3">
            <a:extLst>
              <a:ext uri="{FF2B5EF4-FFF2-40B4-BE49-F238E27FC236}">
                <a16:creationId xmlns:a16="http://schemas.microsoft.com/office/drawing/2014/main" id="{13A6F208-0170-4397-CCA2-B4443E3A8100}"/>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Assessment Framework</a:t>
            </a:r>
          </a:p>
        </p:txBody>
      </p:sp>
      <p:graphicFrame>
        <p:nvGraphicFramePr>
          <p:cNvPr id="11" name="Table 10">
            <a:extLst>
              <a:ext uri="{FF2B5EF4-FFF2-40B4-BE49-F238E27FC236}">
                <a16:creationId xmlns:a16="http://schemas.microsoft.com/office/drawing/2014/main" id="{18F59AD5-BB93-5C04-0371-F90C4ED21F95}"/>
              </a:ext>
            </a:extLst>
          </p:cNvPr>
          <p:cNvGraphicFramePr>
            <a:graphicFrameLocks noGrp="1"/>
          </p:cNvGraphicFramePr>
          <p:nvPr>
            <p:extLst>
              <p:ext uri="{D42A27DB-BD31-4B8C-83A1-F6EECF244321}">
                <p14:modId xmlns:p14="http://schemas.microsoft.com/office/powerpoint/2010/main" val="871418637"/>
              </p:ext>
            </p:extLst>
          </p:nvPr>
        </p:nvGraphicFramePr>
        <p:xfrm>
          <a:off x="617639" y="1850348"/>
          <a:ext cx="9822360" cy="3041525"/>
        </p:xfrm>
        <a:graphic>
          <a:graphicData uri="http://schemas.openxmlformats.org/drawingml/2006/table">
            <a:tbl>
              <a:tblPr>
                <a:tableStyleId>{5C22544A-7EE6-4342-B048-85BDC9FD1C3A}</a:tableStyleId>
              </a:tblPr>
              <a:tblGrid>
                <a:gridCol w="2659868">
                  <a:extLst>
                    <a:ext uri="{9D8B030D-6E8A-4147-A177-3AD203B41FA5}">
                      <a16:colId xmlns:a16="http://schemas.microsoft.com/office/drawing/2014/main" val="3891021121"/>
                    </a:ext>
                  </a:extLst>
                </a:gridCol>
                <a:gridCol w="1790623">
                  <a:extLst>
                    <a:ext uri="{9D8B030D-6E8A-4147-A177-3AD203B41FA5}">
                      <a16:colId xmlns:a16="http://schemas.microsoft.com/office/drawing/2014/main" val="4098005472"/>
                    </a:ext>
                  </a:extLst>
                </a:gridCol>
                <a:gridCol w="1790623">
                  <a:extLst>
                    <a:ext uri="{9D8B030D-6E8A-4147-A177-3AD203B41FA5}">
                      <a16:colId xmlns:a16="http://schemas.microsoft.com/office/drawing/2014/main" val="1737112996"/>
                    </a:ext>
                  </a:extLst>
                </a:gridCol>
                <a:gridCol w="1790623">
                  <a:extLst>
                    <a:ext uri="{9D8B030D-6E8A-4147-A177-3AD203B41FA5}">
                      <a16:colId xmlns:a16="http://schemas.microsoft.com/office/drawing/2014/main" val="847999422"/>
                    </a:ext>
                  </a:extLst>
                </a:gridCol>
                <a:gridCol w="1790623">
                  <a:extLst>
                    <a:ext uri="{9D8B030D-6E8A-4147-A177-3AD203B41FA5}">
                      <a16:colId xmlns:a16="http://schemas.microsoft.com/office/drawing/2014/main" val="4109911472"/>
                    </a:ext>
                  </a:extLst>
                </a:gridCol>
              </a:tblGrid>
              <a:tr h="370840">
                <a:tc rowSpan="2">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9. Does your data reflect the population that will be impacted by your system?</a:t>
                      </a:r>
                      <a:endParaRPr kumimoji="0" lang="en-AU" sz="1000" b="0" i="0" u="none" strike="noStrike" kern="1200" cap="none" spc="0" normalizeH="0" baseline="0" noProof="0">
                        <a:ln>
                          <a:noFill/>
                        </a:ln>
                        <a:solidFill>
                          <a:schemeClr val="accent1"/>
                        </a:solidFill>
                        <a:effectLst/>
                        <a:uLnTx/>
                        <a:uFillTx/>
                        <a:latin typeface="+mn-lt"/>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Yes</a:t>
                      </a:r>
                      <a:endParaRPr kumimoji="0" lang="en-AU" sz="1000" b="0" i="0" u="none" strike="noStrike" kern="1200" cap="none" spc="0" normalizeH="0" baseline="0">
                        <a:ln>
                          <a:noFill/>
                        </a:ln>
                        <a:solidFill>
                          <a:schemeClr val="tx1"/>
                        </a:solidFill>
                        <a:effectLst/>
                        <a:uLnTx/>
                        <a:uFillTx/>
                        <a:latin typeface="+mn-lt"/>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*Partially, it’s better than existing systems:</a:t>
                      </a:r>
                      <a:r>
                        <a:rPr kumimoji="0" lang="en-AU" sz="1000" b="1" i="0" u="none" strike="noStrike" kern="1200" cap="none" spc="0" normalizeH="0" baseline="0">
                          <a:ln>
                            <a:noFill/>
                          </a:ln>
                          <a:solidFill>
                            <a:schemeClr val="tx1"/>
                          </a:solidFill>
                          <a:effectLst/>
                          <a:uLnTx/>
                          <a:uFillTx/>
                          <a:latin typeface="Public Sans SemiBold" pitchFamily="2" charset="77"/>
                          <a:ea typeface="+mn-ea"/>
                          <a:cs typeface="+mn-cs"/>
                        </a:rPr>
                        <a:t> </a:t>
                      </a:r>
                      <a:br>
                        <a:rPr kumimoji="0" lang="en-AU" sz="1000" b="1" i="0" u="none" strike="noStrike" kern="1200" cap="none" spc="0" normalizeH="0" baseline="0">
                          <a:ln>
                            <a:noFill/>
                          </a:ln>
                          <a:solidFill>
                            <a:schemeClr val="tx1"/>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Consider seeking advice from an ethics committee. Document below how you have consulted with all relevant stakeholders before proceeding. Consider a Human Rights Impact Assessment.</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*No or unclear: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Pause the project and review with the responsible officers on how to resolve. </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N/A: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Document your reasons as to why this does not apply, then go to next question.</a:t>
                      </a:r>
                      <a:endParaRPr kumimoji="0" lang="en-AU" sz="1000" b="1" i="0" u="none" strike="noStrike" kern="1200" cap="none" spc="0" normalizeH="0" baseline="0">
                        <a:ln>
                          <a:noFill/>
                        </a:ln>
                        <a:solidFill>
                          <a:schemeClr val="tx1"/>
                        </a:solidFill>
                        <a:effectLst/>
                        <a:uLnTx/>
                        <a:uFillTx/>
                        <a:latin typeface="Public Sans SemiBold" pitchFamily="2" charset="77"/>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73961856"/>
                  </a:ext>
                </a:extLst>
              </a:tr>
              <a:tr h="370840">
                <a:tc vMerge="1">
                  <a:txBody>
                    <a:bodyPr/>
                    <a:lstStyle/>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endParaRPr kumimoji="0" lang="en-AU" sz="1000" b="1" i="0" u="none" strike="noStrike" kern="1200" cap="none" spc="0" normalizeH="0" baseline="0" noProof="0">
                        <a:ln>
                          <a:noFill/>
                        </a:ln>
                        <a:solidFill>
                          <a:schemeClr val="accent2"/>
                        </a:solidFill>
                        <a:effectLst/>
                        <a:uLnTx/>
                        <a:uFillTx/>
                        <a:latin typeface="Public Sans SemiBold" pitchFamily="2" charset="77"/>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2056248"/>
                  </a:ext>
                </a:extLst>
              </a:tr>
              <a:tr h="966685">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Response – You must explain your answer</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gridSpan="4">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7099673"/>
                  </a:ext>
                </a:extLst>
              </a:tr>
            </a:tbl>
          </a:graphicData>
        </a:graphic>
      </p:graphicFrame>
      <p:sp>
        <p:nvSpPr>
          <p:cNvPr id="12" name="Oval 11">
            <a:extLst>
              <a:ext uri="{FF2B5EF4-FFF2-40B4-BE49-F238E27FC236}">
                <a16:creationId xmlns:a16="http://schemas.microsoft.com/office/drawing/2014/main" id="{9DBCC5F3-A200-2A3B-9DE9-981F92A11720}"/>
              </a:ext>
            </a:extLst>
          </p:cNvPr>
          <p:cNvSpPr/>
          <p:nvPr/>
        </p:nvSpPr>
        <p:spPr>
          <a:xfrm>
            <a:off x="10633490" y="3765731"/>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pic>
        <p:nvPicPr>
          <p:cNvPr id="13" name="Graphic 12">
            <a:extLst>
              <a:ext uri="{FF2B5EF4-FFF2-40B4-BE49-F238E27FC236}">
                <a16:creationId xmlns:a16="http://schemas.microsoft.com/office/drawing/2014/main" id="{D0D6DE87-909B-2D64-5DBC-920175A0D3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11004313" y="3780997"/>
            <a:ext cx="228600" cy="228600"/>
          </a:xfrm>
          <a:prstGeom prst="rect">
            <a:avLst/>
          </a:prstGeom>
        </p:spPr>
      </p:pic>
      <p:sp>
        <p:nvSpPr>
          <p:cNvPr id="14" name="Content Placeholder 5">
            <a:extLst>
              <a:ext uri="{FF2B5EF4-FFF2-40B4-BE49-F238E27FC236}">
                <a16:creationId xmlns:a16="http://schemas.microsoft.com/office/drawing/2014/main" id="{80553885-E310-7DAB-0E3E-79202241AA16}"/>
              </a:ext>
            </a:extLst>
          </p:cNvPr>
          <p:cNvSpPr txBox="1">
            <a:spLocks/>
          </p:cNvSpPr>
          <p:nvPr/>
        </p:nvSpPr>
        <p:spPr>
          <a:xfrm>
            <a:off x="11318200" y="3769301"/>
            <a:ext cx="525800" cy="531433"/>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800"/>
              <a:t>Move blue dot to your selection.</a:t>
            </a:r>
          </a:p>
        </p:txBody>
      </p:sp>
      <p:sp>
        <p:nvSpPr>
          <p:cNvPr id="19" name="Title 4">
            <a:extLst>
              <a:ext uri="{FF2B5EF4-FFF2-40B4-BE49-F238E27FC236}">
                <a16:creationId xmlns:a16="http://schemas.microsoft.com/office/drawing/2014/main" id="{5590C042-5947-81E7-C572-3B2FA41A93DB}"/>
              </a:ext>
            </a:extLst>
          </p:cNvPr>
          <p:cNvSpPr txBox="1">
            <a:spLocks/>
          </p:cNvSpPr>
          <p:nvPr/>
        </p:nvSpPr>
        <p:spPr>
          <a:xfrm>
            <a:off x="360000" y="1022150"/>
            <a:ext cx="7911641" cy="378911"/>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sz="3600" kern="1200">
                <a:solidFill>
                  <a:schemeClr val="tx1"/>
                </a:solidFill>
                <a:latin typeface="+mj-lt"/>
                <a:ea typeface="+mj-ea"/>
                <a:cs typeface="+mj-cs"/>
              </a:defRPr>
            </a:lvl1pPr>
          </a:lstStyle>
          <a:p>
            <a:r>
              <a:rPr lang="en-AU" sz="1600">
                <a:solidFill>
                  <a:schemeClr val="bg2">
                    <a:lumMod val="75000"/>
                  </a:schemeClr>
                </a:solidFill>
              </a:rPr>
              <a:t>Questions with specific controls</a:t>
            </a:r>
          </a:p>
        </p:txBody>
      </p:sp>
      <p:sp>
        <p:nvSpPr>
          <p:cNvPr id="2" name="Rectangle 1">
            <a:extLst>
              <a:ext uri="{FF2B5EF4-FFF2-40B4-BE49-F238E27FC236}">
                <a16:creationId xmlns:a16="http://schemas.microsoft.com/office/drawing/2014/main" id="{EB0B3516-9C33-F5B9-D13D-CE7DEC3C87FA}"/>
              </a:ext>
            </a:extLst>
          </p:cNvPr>
          <p:cNvSpPr/>
          <p:nvPr/>
        </p:nvSpPr>
        <p:spPr>
          <a:xfrm>
            <a:off x="0" y="1543050"/>
            <a:ext cx="347999" cy="47624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3" name="Content Placeholder 5">
            <a:extLst>
              <a:ext uri="{FF2B5EF4-FFF2-40B4-BE49-F238E27FC236}">
                <a16:creationId xmlns:a16="http://schemas.microsoft.com/office/drawing/2014/main" id="{0A8B6105-9C80-A35F-A088-B76411EC25FB}"/>
              </a:ext>
            </a:extLst>
          </p:cNvPr>
          <p:cNvSpPr txBox="1">
            <a:spLocks/>
          </p:cNvSpPr>
          <p:nvPr/>
        </p:nvSpPr>
        <p:spPr>
          <a:xfrm rot="16200000">
            <a:off x="-860816" y="3023485"/>
            <a:ext cx="2180495" cy="261135"/>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000" b="1" i="0" u="none" strike="noStrike" kern="1200" cap="none" spc="0" normalizeH="0" baseline="0" noProof="0">
                <a:ln>
                  <a:noFill/>
                </a:ln>
                <a:solidFill>
                  <a:srgbClr val="FFFFFF"/>
                </a:solidFill>
                <a:effectLst/>
                <a:uLnTx/>
                <a:uFillTx/>
                <a:latin typeface="Public Sans SemiBold" pitchFamily="2" charset="77"/>
                <a:ea typeface="+mn-ea"/>
                <a:cs typeface="+mn-cs"/>
              </a:rPr>
              <a:t>Fairness</a:t>
            </a:r>
            <a:endParaRPr kumimoji="0" lang="en-AU" sz="1000" b="0" i="0" u="none" strike="noStrike" kern="1200" cap="none" spc="0" normalizeH="0" baseline="0" noProof="0">
              <a:ln>
                <a:noFill/>
              </a:ln>
              <a:solidFill>
                <a:srgbClr val="FFFFFF"/>
              </a:solidFill>
              <a:effectLst/>
              <a:uLnTx/>
              <a:uFillTx/>
              <a:latin typeface="Public Sans Light"/>
              <a:ea typeface="+mn-ea"/>
              <a:cs typeface="+mn-cs"/>
            </a:endParaRPr>
          </a:p>
        </p:txBody>
      </p:sp>
      <p:pic>
        <p:nvPicPr>
          <p:cNvPr id="6" name="Graphic 5">
            <a:extLst>
              <a:ext uri="{FF2B5EF4-FFF2-40B4-BE49-F238E27FC236}">
                <a16:creationId xmlns:a16="http://schemas.microsoft.com/office/drawing/2014/main" id="{A49A42D7-F6FA-5934-6D03-3ED067CB8B0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7805" y="1684943"/>
            <a:ext cx="224840" cy="224840"/>
          </a:xfrm>
          <a:prstGeom prst="rect">
            <a:avLst/>
          </a:prstGeom>
        </p:spPr>
      </p:pic>
      <p:sp>
        <p:nvSpPr>
          <p:cNvPr id="8" name="Content Placeholder 5">
            <a:extLst>
              <a:ext uri="{FF2B5EF4-FFF2-40B4-BE49-F238E27FC236}">
                <a16:creationId xmlns:a16="http://schemas.microsoft.com/office/drawing/2014/main" id="{DC4B7E33-C2C8-0E4D-1795-6E58E36C3ED1}"/>
              </a:ext>
            </a:extLst>
          </p:cNvPr>
          <p:cNvSpPr txBox="1">
            <a:spLocks/>
          </p:cNvSpPr>
          <p:nvPr/>
        </p:nvSpPr>
        <p:spPr>
          <a:xfrm>
            <a:off x="10633490" y="1855607"/>
            <a:ext cx="1210510" cy="1360227"/>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1000"/>
              <a:t>*If your solution is operational consult responsible officers for an appropriate equivalent action. </a:t>
            </a:r>
          </a:p>
          <a:p>
            <a:pPr>
              <a:spcAft>
                <a:spcPts val="1000"/>
              </a:spcAft>
            </a:pPr>
            <a:endParaRPr lang="en-AU" sz="1000"/>
          </a:p>
        </p:txBody>
      </p:sp>
    </p:spTree>
    <p:extLst>
      <p:ext uri="{BB962C8B-B14F-4D97-AF65-F5344CB8AC3E}">
        <p14:creationId xmlns:p14="http://schemas.microsoft.com/office/powerpoint/2010/main" val="208213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1FB33-18E3-8897-A223-AC0F7979510E}"/>
              </a:ext>
            </a:extLst>
          </p:cNvPr>
          <p:cNvSpPr>
            <a:spLocks noGrp="1"/>
          </p:cNvSpPr>
          <p:nvPr>
            <p:ph type="title"/>
          </p:nvPr>
        </p:nvSpPr>
        <p:spPr/>
        <p:txBody>
          <a:bodyPr/>
          <a:lstStyle/>
          <a:p>
            <a:r>
              <a:rPr lang="en-AU"/>
              <a:t>Contents</a:t>
            </a:r>
          </a:p>
        </p:txBody>
      </p:sp>
      <p:sp>
        <p:nvSpPr>
          <p:cNvPr id="3" name="Content Placeholder 2">
            <a:extLst>
              <a:ext uri="{FF2B5EF4-FFF2-40B4-BE49-F238E27FC236}">
                <a16:creationId xmlns:a16="http://schemas.microsoft.com/office/drawing/2014/main" id="{A6F739C7-E9D9-B5F0-3187-A9B8F125B476}"/>
              </a:ext>
            </a:extLst>
          </p:cNvPr>
          <p:cNvSpPr>
            <a:spLocks noGrp="1"/>
          </p:cNvSpPr>
          <p:nvPr>
            <p:ph idx="1"/>
          </p:nvPr>
        </p:nvSpPr>
        <p:spPr>
          <a:xfrm>
            <a:off x="360000" y="1800000"/>
            <a:ext cx="11473200" cy="4313124"/>
          </a:xfrm>
        </p:spPr>
        <p:txBody>
          <a:bodyPr numCol="2"/>
          <a:lstStyle/>
          <a:p>
            <a:r>
              <a:rPr lang="en-AU" sz="1400" b="1">
                <a:solidFill>
                  <a:schemeClr val="accent1"/>
                </a:solidFill>
                <a:latin typeface="Public Sans SemiBold" pitchFamily="2" charset="77"/>
              </a:rPr>
              <a:t>About the AI Assessment framework		5</a:t>
            </a:r>
          </a:p>
          <a:p>
            <a:r>
              <a:rPr lang="en-AU" sz="1400" b="1">
                <a:solidFill>
                  <a:schemeClr val="accent1"/>
                </a:solidFill>
                <a:latin typeface="Public Sans SemiBold" pitchFamily="2" charset="77"/>
              </a:rPr>
              <a:t>1. Scope of applying the framework		10</a:t>
            </a:r>
          </a:p>
          <a:p>
            <a:r>
              <a:rPr lang="en-AU" sz="1400" b="1">
                <a:solidFill>
                  <a:schemeClr val="accent1"/>
                </a:solidFill>
                <a:latin typeface="Public Sans SemiBold" pitchFamily="2" charset="77"/>
              </a:rPr>
              <a:t>2. Self-assessment readiness			15</a:t>
            </a:r>
          </a:p>
          <a:p>
            <a:r>
              <a:rPr lang="en-AU" sz="1400" b="1">
                <a:solidFill>
                  <a:schemeClr val="accent1"/>
                </a:solidFill>
                <a:latin typeface="Public Sans SemiBold" pitchFamily="2" charset="77"/>
              </a:rPr>
              <a:t>3. Self-assessment and risk summary		21</a:t>
            </a:r>
          </a:p>
          <a:p>
            <a:r>
              <a:rPr lang="en-AU" sz="1400"/>
              <a:t>Basic project/system information			22</a:t>
            </a:r>
          </a:p>
          <a:p>
            <a:r>
              <a:rPr lang="en-AU" sz="1400" b="1">
                <a:latin typeface="Public Sans SemiBold" pitchFamily="2" charset="77"/>
              </a:rPr>
              <a:t>Community benefit				23</a:t>
            </a:r>
          </a:p>
          <a:p>
            <a:r>
              <a:rPr lang="en-AU" sz="1400"/>
              <a:t>General benefits assessment			24</a:t>
            </a:r>
          </a:p>
          <a:p>
            <a:r>
              <a:rPr lang="en-AU" sz="1400"/>
              <a:t>General risk factor assessment			26</a:t>
            </a:r>
          </a:p>
          <a:p>
            <a:r>
              <a:rPr lang="en-AU" sz="1400" b="1">
                <a:latin typeface="Public Sans SemiBold" pitchFamily="2" charset="77"/>
              </a:rPr>
              <a:t>Fairness					34</a:t>
            </a:r>
          </a:p>
          <a:p>
            <a:r>
              <a:rPr lang="en-AU" sz="1400" b="1">
                <a:latin typeface="Public Sans SemiBold" pitchFamily="2" charset="77"/>
              </a:rPr>
              <a:t>Privacy and security				43</a:t>
            </a:r>
          </a:p>
          <a:p>
            <a:r>
              <a:rPr lang="en-AU" sz="1400" b="1">
                <a:latin typeface="Public Sans SemiBold" pitchFamily="2" charset="77"/>
              </a:rPr>
              <a:t>Transparency				51</a:t>
            </a:r>
          </a:p>
          <a:p>
            <a:r>
              <a:rPr lang="en-AU" sz="1400" b="1">
                <a:latin typeface="Public Sans SemiBold" pitchFamily="2" charset="77"/>
              </a:rPr>
              <a:t>Accountability				58</a:t>
            </a:r>
          </a:p>
          <a:p>
            <a:r>
              <a:rPr lang="en-AU" sz="1400" b="1">
                <a:solidFill>
                  <a:schemeClr val="accent1"/>
                </a:solidFill>
                <a:latin typeface="Public Sans SemiBold" pitchFamily="2" charset="77"/>
              </a:rPr>
              <a:t>4. Self-Assessment mitigation and next steps	63</a:t>
            </a:r>
          </a:p>
          <a:p>
            <a:r>
              <a:rPr lang="en-AU" sz="1400"/>
              <a:t>Mitigation and risk plan summary		 	64</a:t>
            </a:r>
          </a:p>
          <a:p>
            <a:r>
              <a:rPr lang="en-AU" sz="1400"/>
              <a:t>Residual risk action          			65</a:t>
            </a:r>
          </a:p>
          <a:p>
            <a:r>
              <a:rPr lang="en-AU" sz="1400"/>
              <a:t>Procurement specific considerations		66</a:t>
            </a:r>
          </a:p>
          <a:p>
            <a:r>
              <a:rPr lang="en-AU" sz="1400" b="1">
                <a:solidFill>
                  <a:schemeClr val="accent1"/>
                </a:solidFill>
                <a:latin typeface="Public Sans SemiBold" pitchFamily="2" charset="77"/>
              </a:rPr>
              <a:t>5. End of self-assessment stage			72</a:t>
            </a:r>
          </a:p>
          <a:p>
            <a:r>
              <a:rPr lang="en-AU" sz="1400"/>
              <a:t>What to do next				73</a:t>
            </a:r>
          </a:p>
          <a:p>
            <a:r>
              <a:rPr lang="en-AU" sz="1400" b="1">
                <a:solidFill>
                  <a:schemeClr val="accent1"/>
                </a:solidFill>
                <a:latin typeface="Public Sans SemiBold" pitchFamily="2" charset="77"/>
              </a:rPr>
              <a:t>Appendix A. Glossary				74</a:t>
            </a:r>
          </a:p>
          <a:p>
            <a:r>
              <a:rPr lang="en-AU" sz="1400" b="1">
                <a:solidFill>
                  <a:schemeClr val="accent1"/>
                </a:solidFill>
                <a:latin typeface="Public Sans SemiBold" pitchFamily="2" charset="77"/>
              </a:rPr>
              <a:t>Appendix B. Useful resources			77</a:t>
            </a:r>
          </a:p>
          <a:p>
            <a:r>
              <a:rPr lang="en-AU" sz="1400" b="1">
                <a:solidFill>
                  <a:schemeClr val="accent1"/>
                </a:solidFill>
                <a:latin typeface="Public Sans SemiBold" pitchFamily="2" charset="77"/>
              </a:rPr>
              <a:t>Appendix C. Some relevant standards		80</a:t>
            </a:r>
          </a:p>
          <a:p>
            <a:r>
              <a:rPr lang="en-AU" sz="1400" b="1">
                <a:solidFill>
                  <a:schemeClr val="accent1"/>
                </a:solidFill>
                <a:latin typeface="Public Sans SemiBold" pitchFamily="2" charset="77"/>
              </a:rPr>
              <a:t>Appendix D. Example data sharing frameworks	82</a:t>
            </a:r>
          </a:p>
          <a:p>
            <a:r>
              <a:rPr lang="en-AU" sz="1400" b="1">
                <a:solidFill>
                  <a:schemeClr val="accent1"/>
                </a:solidFill>
                <a:latin typeface="Public Sans SemiBold" pitchFamily="2" charset="77"/>
              </a:rPr>
              <a:t>Appendix E. Exploring risks, harms and mitigations	84</a:t>
            </a:r>
          </a:p>
        </p:txBody>
      </p:sp>
      <p:sp>
        <p:nvSpPr>
          <p:cNvPr id="4" name="Slide Number Placeholder 3">
            <a:extLst>
              <a:ext uri="{FF2B5EF4-FFF2-40B4-BE49-F238E27FC236}">
                <a16:creationId xmlns:a16="http://schemas.microsoft.com/office/drawing/2014/main" id="{6AFB0C54-5DBC-F05F-340A-7363156AD3D3}"/>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4</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grpSp>
        <p:nvGrpSpPr>
          <p:cNvPr id="12" name="Group 11">
            <a:extLst>
              <a:ext uri="{FF2B5EF4-FFF2-40B4-BE49-F238E27FC236}">
                <a16:creationId xmlns:a16="http://schemas.microsoft.com/office/drawing/2014/main" id="{A8D59131-3F90-2CF2-BD86-718EC0F5213F}"/>
              </a:ext>
            </a:extLst>
          </p:cNvPr>
          <p:cNvGrpSpPr/>
          <p:nvPr/>
        </p:nvGrpSpPr>
        <p:grpSpPr>
          <a:xfrm>
            <a:off x="360000" y="2074320"/>
            <a:ext cx="4852080" cy="1120140"/>
            <a:chOff x="360000" y="2074320"/>
            <a:chExt cx="5640750" cy="1120140"/>
          </a:xfrm>
        </p:grpSpPr>
        <p:cxnSp>
          <p:nvCxnSpPr>
            <p:cNvPr id="7" name="Straight Connector 6">
              <a:extLst>
                <a:ext uri="{FF2B5EF4-FFF2-40B4-BE49-F238E27FC236}">
                  <a16:creationId xmlns:a16="http://schemas.microsoft.com/office/drawing/2014/main" id="{B2E166C2-29C2-F8AE-39CB-D05572377D2A}"/>
                </a:ext>
              </a:extLst>
            </p:cNvPr>
            <p:cNvCxnSpPr>
              <a:cxnSpLocks/>
            </p:cNvCxnSpPr>
            <p:nvPr/>
          </p:nvCxnSpPr>
          <p:spPr>
            <a:xfrm>
              <a:off x="360000" y="2074320"/>
              <a:ext cx="564075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EDE2A79-DC34-B05A-D637-CFB0FB52D85B}"/>
                </a:ext>
              </a:extLst>
            </p:cNvPr>
            <p:cNvCxnSpPr>
              <a:cxnSpLocks/>
            </p:cNvCxnSpPr>
            <p:nvPr/>
          </p:nvCxnSpPr>
          <p:spPr>
            <a:xfrm>
              <a:off x="360000" y="2447700"/>
              <a:ext cx="564075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75BAE6C-0694-C92F-1736-2991F644F2DB}"/>
                </a:ext>
              </a:extLst>
            </p:cNvPr>
            <p:cNvCxnSpPr>
              <a:cxnSpLocks/>
            </p:cNvCxnSpPr>
            <p:nvPr/>
          </p:nvCxnSpPr>
          <p:spPr>
            <a:xfrm>
              <a:off x="360000" y="2821080"/>
              <a:ext cx="564075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E4C8347-BFFF-9612-0C58-B4EFE7F64D7C}"/>
                </a:ext>
              </a:extLst>
            </p:cNvPr>
            <p:cNvCxnSpPr>
              <a:cxnSpLocks/>
            </p:cNvCxnSpPr>
            <p:nvPr/>
          </p:nvCxnSpPr>
          <p:spPr>
            <a:xfrm>
              <a:off x="360000" y="3194460"/>
              <a:ext cx="564075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15" name="Straight Connector 14">
            <a:extLst>
              <a:ext uri="{FF2B5EF4-FFF2-40B4-BE49-F238E27FC236}">
                <a16:creationId xmlns:a16="http://schemas.microsoft.com/office/drawing/2014/main" id="{5C19BFB7-B3F8-1B16-0DC1-B6B9F17652B3}"/>
              </a:ext>
            </a:extLst>
          </p:cNvPr>
          <p:cNvCxnSpPr>
            <a:cxnSpLocks/>
          </p:cNvCxnSpPr>
          <p:nvPr/>
        </p:nvCxnSpPr>
        <p:spPr>
          <a:xfrm>
            <a:off x="6177870" y="3911896"/>
            <a:ext cx="485208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D403244-FCAF-8D94-D6AC-79E843C99414}"/>
              </a:ext>
            </a:extLst>
          </p:cNvPr>
          <p:cNvCxnSpPr>
            <a:cxnSpLocks/>
          </p:cNvCxnSpPr>
          <p:nvPr/>
        </p:nvCxnSpPr>
        <p:spPr>
          <a:xfrm>
            <a:off x="6177870" y="4285276"/>
            <a:ext cx="485208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0D1E91D-E385-310C-10D2-D632BCF0ACCA}"/>
              </a:ext>
            </a:extLst>
          </p:cNvPr>
          <p:cNvCxnSpPr>
            <a:cxnSpLocks/>
          </p:cNvCxnSpPr>
          <p:nvPr/>
        </p:nvCxnSpPr>
        <p:spPr>
          <a:xfrm>
            <a:off x="6177870" y="4658656"/>
            <a:ext cx="485208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93E0187-3DE5-05F8-22F1-5D3BB0D2182B}"/>
              </a:ext>
            </a:extLst>
          </p:cNvPr>
          <p:cNvCxnSpPr>
            <a:cxnSpLocks/>
          </p:cNvCxnSpPr>
          <p:nvPr/>
        </p:nvCxnSpPr>
        <p:spPr>
          <a:xfrm>
            <a:off x="6177870" y="3184186"/>
            <a:ext cx="485208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C7CA88C-DD04-2F8B-C121-658E1F61A3CA}"/>
              </a:ext>
            </a:extLst>
          </p:cNvPr>
          <p:cNvCxnSpPr>
            <a:cxnSpLocks/>
          </p:cNvCxnSpPr>
          <p:nvPr/>
        </p:nvCxnSpPr>
        <p:spPr>
          <a:xfrm>
            <a:off x="6177870" y="2074320"/>
            <a:ext cx="485208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Slide Number Placeholder 3">
            <a:extLst>
              <a:ext uri="{FF2B5EF4-FFF2-40B4-BE49-F238E27FC236}">
                <a16:creationId xmlns:a16="http://schemas.microsoft.com/office/drawing/2014/main" id="{3C2726A8-0C2C-406E-B622-2F16A4D978D4}"/>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Assessment Framework</a:t>
            </a:r>
          </a:p>
        </p:txBody>
      </p:sp>
      <p:cxnSp>
        <p:nvCxnSpPr>
          <p:cNvPr id="5" name="Straight Connector 4">
            <a:extLst>
              <a:ext uri="{FF2B5EF4-FFF2-40B4-BE49-F238E27FC236}">
                <a16:creationId xmlns:a16="http://schemas.microsoft.com/office/drawing/2014/main" id="{189C4F52-D151-F2C7-0CC3-4AAA15728795}"/>
              </a:ext>
            </a:extLst>
          </p:cNvPr>
          <p:cNvCxnSpPr>
            <a:cxnSpLocks/>
          </p:cNvCxnSpPr>
          <p:nvPr/>
        </p:nvCxnSpPr>
        <p:spPr>
          <a:xfrm>
            <a:off x="6177870" y="5031881"/>
            <a:ext cx="485208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9233508-FE80-DA86-5B4F-1FE23F27B7C7}"/>
              </a:ext>
            </a:extLst>
          </p:cNvPr>
          <p:cNvCxnSpPr>
            <a:cxnSpLocks/>
          </p:cNvCxnSpPr>
          <p:nvPr/>
        </p:nvCxnSpPr>
        <p:spPr>
          <a:xfrm>
            <a:off x="6177870" y="5395775"/>
            <a:ext cx="4852080"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25573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Fairness</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40</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7" name="Slide Number Placeholder 3">
            <a:extLst>
              <a:ext uri="{FF2B5EF4-FFF2-40B4-BE49-F238E27FC236}">
                <a16:creationId xmlns:a16="http://schemas.microsoft.com/office/drawing/2014/main" id="{13A6F208-0170-4397-CCA2-B4443E3A8100}"/>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Assessment Framework</a:t>
            </a:r>
          </a:p>
        </p:txBody>
      </p:sp>
      <p:graphicFrame>
        <p:nvGraphicFramePr>
          <p:cNvPr id="11" name="Table 10">
            <a:extLst>
              <a:ext uri="{FF2B5EF4-FFF2-40B4-BE49-F238E27FC236}">
                <a16:creationId xmlns:a16="http://schemas.microsoft.com/office/drawing/2014/main" id="{18F59AD5-BB93-5C04-0371-F90C4ED21F95}"/>
              </a:ext>
            </a:extLst>
          </p:cNvPr>
          <p:cNvGraphicFramePr>
            <a:graphicFrameLocks noGrp="1"/>
          </p:cNvGraphicFramePr>
          <p:nvPr>
            <p:extLst>
              <p:ext uri="{D42A27DB-BD31-4B8C-83A1-F6EECF244321}">
                <p14:modId xmlns:p14="http://schemas.microsoft.com/office/powerpoint/2010/main" val="3261062111"/>
              </p:ext>
            </p:extLst>
          </p:nvPr>
        </p:nvGraphicFramePr>
        <p:xfrm>
          <a:off x="617639" y="1850349"/>
          <a:ext cx="9822360" cy="3581950"/>
        </p:xfrm>
        <a:graphic>
          <a:graphicData uri="http://schemas.openxmlformats.org/drawingml/2006/table">
            <a:tbl>
              <a:tblPr>
                <a:tableStyleId>{5C22544A-7EE6-4342-B048-85BDC9FD1C3A}</a:tableStyleId>
              </a:tblPr>
              <a:tblGrid>
                <a:gridCol w="3155708">
                  <a:extLst>
                    <a:ext uri="{9D8B030D-6E8A-4147-A177-3AD203B41FA5}">
                      <a16:colId xmlns:a16="http://schemas.microsoft.com/office/drawing/2014/main" val="3891021121"/>
                    </a:ext>
                  </a:extLst>
                </a:gridCol>
                <a:gridCol w="1666663">
                  <a:extLst>
                    <a:ext uri="{9D8B030D-6E8A-4147-A177-3AD203B41FA5}">
                      <a16:colId xmlns:a16="http://schemas.microsoft.com/office/drawing/2014/main" val="4098005472"/>
                    </a:ext>
                  </a:extLst>
                </a:gridCol>
                <a:gridCol w="1666663">
                  <a:extLst>
                    <a:ext uri="{9D8B030D-6E8A-4147-A177-3AD203B41FA5}">
                      <a16:colId xmlns:a16="http://schemas.microsoft.com/office/drawing/2014/main" val="1737112996"/>
                    </a:ext>
                  </a:extLst>
                </a:gridCol>
                <a:gridCol w="1666663">
                  <a:extLst>
                    <a:ext uri="{9D8B030D-6E8A-4147-A177-3AD203B41FA5}">
                      <a16:colId xmlns:a16="http://schemas.microsoft.com/office/drawing/2014/main" val="847999422"/>
                    </a:ext>
                  </a:extLst>
                </a:gridCol>
                <a:gridCol w="1666663">
                  <a:extLst>
                    <a:ext uri="{9D8B030D-6E8A-4147-A177-3AD203B41FA5}">
                      <a16:colId xmlns:a16="http://schemas.microsoft.com/office/drawing/2014/main" val="4109911472"/>
                    </a:ext>
                  </a:extLst>
                </a:gridCol>
              </a:tblGrid>
              <a:tr h="1847316">
                <a:tc rowSpan="2">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10. Have you considered how your AI system will address issues of diversity and inclusion (including geographic diversity)?</a:t>
                      </a: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11. Have you considered the impact with regard to gender and on minority groups including how the system might impact different individuals in minority groups when developing this AI system?</a:t>
                      </a: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0" i="0" u="none" strike="noStrike" kern="1200" cap="none" spc="0" normalizeH="0" baseline="0" noProof="0">
                          <a:ln>
                            <a:noFill/>
                          </a:ln>
                          <a:solidFill>
                            <a:schemeClr val="accent1"/>
                          </a:solidFill>
                          <a:effectLst/>
                          <a:uLnTx/>
                          <a:uFillTx/>
                          <a:latin typeface="+mn-lt"/>
                          <a:ea typeface="+mn-ea"/>
                          <a:cs typeface="+mn-cs"/>
                        </a:rPr>
                        <a:t>Minority groups may include:</a:t>
                      </a:r>
                    </a:p>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AU" sz="1000" b="0" i="0" u="none" strike="noStrike" kern="1200" cap="none" spc="0" normalizeH="0" baseline="0" noProof="0">
                          <a:ln>
                            <a:noFill/>
                          </a:ln>
                          <a:solidFill>
                            <a:schemeClr val="accent1"/>
                          </a:solidFill>
                          <a:effectLst/>
                          <a:uLnTx/>
                          <a:uFillTx/>
                          <a:latin typeface="+mn-lt"/>
                          <a:ea typeface="+mn-ea"/>
                          <a:cs typeface="+mn-cs"/>
                        </a:rPr>
                        <a:t>those with a disability</a:t>
                      </a:r>
                    </a:p>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AU" sz="1000" b="0" i="0" u="none" strike="noStrike" kern="1200" cap="none" spc="0" normalizeH="0" baseline="0" noProof="0">
                          <a:ln>
                            <a:noFill/>
                          </a:ln>
                          <a:solidFill>
                            <a:schemeClr val="accent1"/>
                          </a:solidFill>
                          <a:effectLst/>
                          <a:uLnTx/>
                          <a:uFillTx/>
                          <a:latin typeface="+mn-lt"/>
                          <a:ea typeface="+mn-ea"/>
                          <a:cs typeface="+mn-cs"/>
                        </a:rPr>
                        <a:t>LGBTQIA+ and gender fluid communities </a:t>
                      </a:r>
                    </a:p>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AU" sz="1000" b="0" i="0" u="none" strike="noStrike" kern="1200" cap="none" spc="0" normalizeH="0" baseline="0" noProof="0">
                          <a:ln>
                            <a:noFill/>
                          </a:ln>
                          <a:solidFill>
                            <a:schemeClr val="accent1"/>
                          </a:solidFill>
                          <a:effectLst/>
                          <a:uLnTx/>
                          <a:uFillTx/>
                          <a:latin typeface="+mn-lt"/>
                          <a:ea typeface="+mn-ea"/>
                          <a:cs typeface="+mn-cs"/>
                        </a:rPr>
                        <a:t>people from CALD backgrounds</a:t>
                      </a:r>
                    </a:p>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AU" sz="1000" b="0" i="0" u="none" strike="noStrike" kern="1200" cap="none" spc="0" normalizeH="0" baseline="0" noProof="0">
                          <a:ln>
                            <a:noFill/>
                          </a:ln>
                          <a:solidFill>
                            <a:schemeClr val="accent1"/>
                          </a:solidFill>
                          <a:effectLst/>
                          <a:uLnTx/>
                          <a:uFillTx/>
                          <a:latin typeface="+mn-lt"/>
                          <a:ea typeface="+mn-ea"/>
                          <a:cs typeface="+mn-cs"/>
                        </a:rPr>
                        <a:t>Aboriginal and Torres Strait Islanders</a:t>
                      </a:r>
                    </a:p>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AU" sz="1000" b="0" i="0" u="none" strike="noStrike" kern="1200" cap="none" spc="0" normalizeH="0" baseline="0" noProof="0">
                          <a:ln>
                            <a:noFill/>
                          </a:ln>
                          <a:solidFill>
                            <a:schemeClr val="accent1"/>
                          </a:solidFill>
                          <a:effectLst/>
                          <a:uLnTx/>
                          <a:uFillTx/>
                          <a:latin typeface="+mn-lt"/>
                          <a:ea typeface="+mn-ea"/>
                          <a:cs typeface="+mn-cs"/>
                        </a:rPr>
                        <a:t>children and young people</a:t>
                      </a:r>
                    </a:p>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AU" sz="1000" b="0" i="0" u="none" strike="noStrike" kern="1200" cap="none" spc="0" normalizeH="0" baseline="0" noProof="0">
                          <a:ln>
                            <a:noFill/>
                          </a:ln>
                          <a:solidFill>
                            <a:schemeClr val="accent1"/>
                          </a:solidFill>
                          <a:effectLst/>
                          <a:uLnTx/>
                          <a:uFillTx/>
                          <a:latin typeface="+mn-lt"/>
                          <a:ea typeface="+mn-ea"/>
                          <a:cs typeface="+mn-cs"/>
                        </a:rPr>
                        <a:t>People from varying socio-economic backgrounds</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Yes</a:t>
                      </a:r>
                      <a:endParaRPr kumimoji="0" lang="en-AU" sz="1000" b="0" i="0" u="none" strike="noStrike" kern="1200" cap="none" spc="0" normalizeH="0" baseline="0">
                        <a:ln>
                          <a:noFill/>
                        </a:ln>
                        <a:solidFill>
                          <a:schemeClr val="tx1"/>
                        </a:solidFill>
                        <a:effectLst/>
                        <a:uLnTx/>
                        <a:uFillTx/>
                        <a:latin typeface="+mn-lt"/>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*Partially, it’s better than existing systems: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Consider seeking advice from an ethics committee. Document below how you have consulted with all relevant stakeholders before proceeding. Consider a Human Rights Impact Assessment</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*No or unclear: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Pause the project and discuss with responsible officers how to resolve. </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N/A: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Document your reasons as to why this does not apply, then go to next question.</a:t>
                      </a:r>
                      <a:endParaRPr kumimoji="0" lang="en-AU" sz="1000" b="1" i="0" u="none" strike="noStrike" kern="1200" cap="none" spc="0" normalizeH="0" baseline="0">
                        <a:ln>
                          <a:noFill/>
                        </a:ln>
                        <a:solidFill>
                          <a:schemeClr val="tx1"/>
                        </a:solidFill>
                        <a:effectLst/>
                        <a:uLnTx/>
                        <a:uFillTx/>
                        <a:latin typeface="Public Sans SemiBold" pitchFamily="2" charset="77"/>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73961856"/>
                  </a:ext>
                </a:extLst>
              </a:tr>
              <a:tr h="794177">
                <a:tc vMerge="1">
                  <a:txBody>
                    <a:bodyPr/>
                    <a:lstStyle/>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endParaRPr kumimoji="0" lang="en-AU" sz="1000" b="1" i="0" u="none" strike="noStrike" kern="1200" cap="none" spc="0" normalizeH="0" baseline="0" noProof="0">
                        <a:ln>
                          <a:noFill/>
                        </a:ln>
                        <a:solidFill>
                          <a:schemeClr val="accent2"/>
                        </a:solidFill>
                        <a:effectLst/>
                        <a:uLnTx/>
                        <a:uFillTx/>
                        <a:latin typeface="Public Sans SemiBold" pitchFamily="2" charset="77"/>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2056248"/>
                  </a:ext>
                </a:extLst>
              </a:tr>
              <a:tr h="70955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Response – You must explain your answer</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gridSpan="4">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7099673"/>
                  </a:ext>
                </a:extLst>
              </a:tr>
            </a:tbl>
          </a:graphicData>
        </a:graphic>
      </p:graphicFrame>
      <p:sp>
        <p:nvSpPr>
          <p:cNvPr id="12" name="Oval 11">
            <a:extLst>
              <a:ext uri="{FF2B5EF4-FFF2-40B4-BE49-F238E27FC236}">
                <a16:creationId xmlns:a16="http://schemas.microsoft.com/office/drawing/2014/main" id="{9DBCC5F3-A200-2A3B-9DE9-981F92A11720}"/>
              </a:ext>
            </a:extLst>
          </p:cNvPr>
          <p:cNvSpPr/>
          <p:nvPr/>
        </p:nvSpPr>
        <p:spPr>
          <a:xfrm>
            <a:off x="10633490" y="4150395"/>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pic>
        <p:nvPicPr>
          <p:cNvPr id="13" name="Graphic 12">
            <a:extLst>
              <a:ext uri="{FF2B5EF4-FFF2-40B4-BE49-F238E27FC236}">
                <a16:creationId xmlns:a16="http://schemas.microsoft.com/office/drawing/2014/main" id="{D0D6DE87-909B-2D64-5DBC-920175A0D3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11004313" y="4165661"/>
            <a:ext cx="228600" cy="228600"/>
          </a:xfrm>
          <a:prstGeom prst="rect">
            <a:avLst/>
          </a:prstGeom>
        </p:spPr>
      </p:pic>
      <p:sp>
        <p:nvSpPr>
          <p:cNvPr id="14" name="Content Placeholder 5">
            <a:extLst>
              <a:ext uri="{FF2B5EF4-FFF2-40B4-BE49-F238E27FC236}">
                <a16:creationId xmlns:a16="http://schemas.microsoft.com/office/drawing/2014/main" id="{80553885-E310-7DAB-0E3E-79202241AA16}"/>
              </a:ext>
            </a:extLst>
          </p:cNvPr>
          <p:cNvSpPr txBox="1">
            <a:spLocks/>
          </p:cNvSpPr>
          <p:nvPr/>
        </p:nvSpPr>
        <p:spPr>
          <a:xfrm>
            <a:off x="11318200" y="4153965"/>
            <a:ext cx="525800" cy="531433"/>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800"/>
              <a:t>Move blue dot to your selection.</a:t>
            </a:r>
          </a:p>
        </p:txBody>
      </p:sp>
      <p:cxnSp>
        <p:nvCxnSpPr>
          <p:cNvPr id="16" name="Straight Connector 15">
            <a:extLst>
              <a:ext uri="{FF2B5EF4-FFF2-40B4-BE49-F238E27FC236}">
                <a16:creationId xmlns:a16="http://schemas.microsoft.com/office/drawing/2014/main" id="{FDA9ED06-5011-2F7D-8805-AE1E53CA890B}"/>
              </a:ext>
            </a:extLst>
          </p:cNvPr>
          <p:cNvCxnSpPr>
            <a:cxnSpLocks/>
          </p:cNvCxnSpPr>
          <p:nvPr/>
        </p:nvCxnSpPr>
        <p:spPr>
          <a:xfrm>
            <a:off x="617640" y="5477983"/>
            <a:ext cx="11226360" cy="0"/>
          </a:xfrm>
          <a:prstGeom prst="line">
            <a:avLst/>
          </a:prstGeom>
          <a:ln w="12700">
            <a:solidFill>
              <a:srgbClr val="FAAF05"/>
            </a:solidFill>
          </a:ln>
        </p:spPr>
        <p:style>
          <a:lnRef idx="1">
            <a:schemeClr val="accent1"/>
          </a:lnRef>
          <a:fillRef idx="0">
            <a:schemeClr val="accent1"/>
          </a:fillRef>
          <a:effectRef idx="0">
            <a:schemeClr val="accent1"/>
          </a:effectRef>
          <a:fontRef idx="minor">
            <a:schemeClr val="tx1"/>
          </a:fontRef>
        </p:style>
      </p:cxnSp>
      <p:sp>
        <p:nvSpPr>
          <p:cNvPr id="17" name="Content Placeholder 5">
            <a:extLst>
              <a:ext uri="{FF2B5EF4-FFF2-40B4-BE49-F238E27FC236}">
                <a16:creationId xmlns:a16="http://schemas.microsoft.com/office/drawing/2014/main" id="{B7BCFEDB-4BD7-B10E-49F6-A9593942228A}"/>
              </a:ext>
            </a:extLst>
          </p:cNvPr>
          <p:cNvSpPr txBox="1">
            <a:spLocks/>
          </p:cNvSpPr>
          <p:nvPr/>
        </p:nvSpPr>
        <p:spPr>
          <a:xfrm>
            <a:off x="617640" y="5477984"/>
            <a:ext cx="11226360" cy="583642"/>
          </a:xfrm>
          <a:prstGeom prst="rect">
            <a:avLst/>
          </a:prstGeom>
          <a:solidFill>
            <a:srgbClr val="FAAF05">
              <a:alpha val="10000"/>
            </a:srgbClr>
          </a:solidFill>
        </p:spPr>
        <p:txBody>
          <a:bodyPr vert="horz" lIns="540000" tIns="125999" rIns="180000" bIns="18000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r>
              <a:rPr lang="en-AU" sz="1000" b="1">
                <a:solidFill>
                  <a:srgbClr val="C88B04"/>
                </a:solidFill>
                <a:latin typeface="Public Sans SemiBold" pitchFamily="2" charset="77"/>
              </a:rPr>
              <a:t>Diversity and inclusion, and the impact on minorities: </a:t>
            </a:r>
            <a:r>
              <a:rPr lang="en-AU" sz="1000"/>
              <a:t>AI often overlooks minority nuances, leading to biased outcomes. Considering cultural sensitivities and underrepresentation, it's vital to test AI outputs for fairness across all demographics, ensuring accurate representation and unbiased decisions. Think deeply about everyone who may be impacted. </a:t>
            </a:r>
          </a:p>
        </p:txBody>
      </p:sp>
      <p:pic>
        <p:nvPicPr>
          <p:cNvPr id="18" name="Graphic 17">
            <a:extLst>
              <a:ext uri="{FF2B5EF4-FFF2-40B4-BE49-F238E27FC236}">
                <a16:creationId xmlns:a16="http://schemas.microsoft.com/office/drawing/2014/main" id="{7312240D-3757-9221-CD92-5682A515B7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7898" y="5585416"/>
            <a:ext cx="285749" cy="285749"/>
          </a:xfrm>
          <a:prstGeom prst="rect">
            <a:avLst/>
          </a:prstGeom>
        </p:spPr>
      </p:pic>
      <p:sp>
        <p:nvSpPr>
          <p:cNvPr id="19" name="Title 4">
            <a:extLst>
              <a:ext uri="{FF2B5EF4-FFF2-40B4-BE49-F238E27FC236}">
                <a16:creationId xmlns:a16="http://schemas.microsoft.com/office/drawing/2014/main" id="{5590C042-5947-81E7-C572-3B2FA41A93DB}"/>
              </a:ext>
            </a:extLst>
          </p:cNvPr>
          <p:cNvSpPr txBox="1">
            <a:spLocks/>
          </p:cNvSpPr>
          <p:nvPr/>
        </p:nvSpPr>
        <p:spPr>
          <a:xfrm>
            <a:off x="360000" y="1022150"/>
            <a:ext cx="7911641" cy="378911"/>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sz="3600" kern="1200">
                <a:solidFill>
                  <a:schemeClr val="tx1"/>
                </a:solidFill>
                <a:latin typeface="+mj-lt"/>
                <a:ea typeface="+mj-ea"/>
                <a:cs typeface="+mj-cs"/>
              </a:defRPr>
            </a:lvl1pPr>
          </a:lstStyle>
          <a:p>
            <a:r>
              <a:rPr lang="en-AU" sz="1600">
                <a:solidFill>
                  <a:schemeClr val="bg2">
                    <a:lumMod val="75000"/>
                  </a:schemeClr>
                </a:solidFill>
              </a:rPr>
              <a:t>Questions with specific controls</a:t>
            </a:r>
          </a:p>
        </p:txBody>
      </p:sp>
      <p:sp>
        <p:nvSpPr>
          <p:cNvPr id="2" name="Rectangle 1">
            <a:extLst>
              <a:ext uri="{FF2B5EF4-FFF2-40B4-BE49-F238E27FC236}">
                <a16:creationId xmlns:a16="http://schemas.microsoft.com/office/drawing/2014/main" id="{EB0B3516-9C33-F5B9-D13D-CE7DEC3C87FA}"/>
              </a:ext>
            </a:extLst>
          </p:cNvPr>
          <p:cNvSpPr/>
          <p:nvPr/>
        </p:nvSpPr>
        <p:spPr>
          <a:xfrm>
            <a:off x="0" y="1543050"/>
            <a:ext cx="347999" cy="47624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3" name="Content Placeholder 5">
            <a:extLst>
              <a:ext uri="{FF2B5EF4-FFF2-40B4-BE49-F238E27FC236}">
                <a16:creationId xmlns:a16="http://schemas.microsoft.com/office/drawing/2014/main" id="{0A8B6105-9C80-A35F-A088-B76411EC25FB}"/>
              </a:ext>
            </a:extLst>
          </p:cNvPr>
          <p:cNvSpPr txBox="1">
            <a:spLocks/>
          </p:cNvSpPr>
          <p:nvPr/>
        </p:nvSpPr>
        <p:spPr>
          <a:xfrm rot="16200000">
            <a:off x="-860816" y="3023485"/>
            <a:ext cx="2180495" cy="261135"/>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000" b="1" i="0" u="none" strike="noStrike" kern="1200" cap="none" spc="0" normalizeH="0" baseline="0" noProof="0">
                <a:ln>
                  <a:noFill/>
                </a:ln>
                <a:solidFill>
                  <a:srgbClr val="FFFFFF"/>
                </a:solidFill>
                <a:effectLst/>
                <a:uLnTx/>
                <a:uFillTx/>
                <a:latin typeface="Public Sans SemiBold" pitchFamily="2" charset="77"/>
                <a:ea typeface="+mn-ea"/>
                <a:cs typeface="+mn-cs"/>
              </a:rPr>
              <a:t>Fairness</a:t>
            </a:r>
            <a:endParaRPr kumimoji="0" lang="en-AU" sz="1000" b="0" i="0" u="none" strike="noStrike" kern="1200" cap="none" spc="0" normalizeH="0" baseline="0" noProof="0">
              <a:ln>
                <a:noFill/>
              </a:ln>
              <a:solidFill>
                <a:srgbClr val="FFFFFF"/>
              </a:solidFill>
              <a:effectLst/>
              <a:uLnTx/>
              <a:uFillTx/>
              <a:latin typeface="Public Sans Light"/>
              <a:ea typeface="+mn-ea"/>
              <a:cs typeface="+mn-cs"/>
            </a:endParaRPr>
          </a:p>
        </p:txBody>
      </p:sp>
      <p:pic>
        <p:nvPicPr>
          <p:cNvPr id="6" name="Graphic 5">
            <a:extLst>
              <a:ext uri="{FF2B5EF4-FFF2-40B4-BE49-F238E27FC236}">
                <a16:creationId xmlns:a16="http://schemas.microsoft.com/office/drawing/2014/main" id="{A49A42D7-F6FA-5934-6D03-3ED067CB8B0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67805" y="1684943"/>
            <a:ext cx="224840" cy="224840"/>
          </a:xfrm>
          <a:prstGeom prst="rect">
            <a:avLst/>
          </a:prstGeom>
        </p:spPr>
      </p:pic>
      <p:sp>
        <p:nvSpPr>
          <p:cNvPr id="8" name="Content Placeholder 5">
            <a:extLst>
              <a:ext uri="{FF2B5EF4-FFF2-40B4-BE49-F238E27FC236}">
                <a16:creationId xmlns:a16="http://schemas.microsoft.com/office/drawing/2014/main" id="{FE207FF0-5B9D-03FC-0B86-23F8A0B98A1B}"/>
              </a:ext>
            </a:extLst>
          </p:cNvPr>
          <p:cNvSpPr txBox="1">
            <a:spLocks/>
          </p:cNvSpPr>
          <p:nvPr/>
        </p:nvSpPr>
        <p:spPr>
          <a:xfrm>
            <a:off x="10633490" y="1855607"/>
            <a:ext cx="1210510" cy="1360227"/>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1000"/>
              <a:t>*If your solution is operational consult responsible officers for an appropriate equivalent action. </a:t>
            </a:r>
          </a:p>
          <a:p>
            <a:pPr>
              <a:spcAft>
                <a:spcPts val="1000"/>
              </a:spcAft>
            </a:pPr>
            <a:endParaRPr lang="en-AU" sz="1000"/>
          </a:p>
        </p:txBody>
      </p:sp>
    </p:spTree>
    <p:extLst>
      <p:ext uri="{BB962C8B-B14F-4D97-AF65-F5344CB8AC3E}">
        <p14:creationId xmlns:p14="http://schemas.microsoft.com/office/powerpoint/2010/main" val="4109795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Fairness</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41</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7" name="Slide Number Placeholder 3">
            <a:extLst>
              <a:ext uri="{FF2B5EF4-FFF2-40B4-BE49-F238E27FC236}">
                <a16:creationId xmlns:a16="http://schemas.microsoft.com/office/drawing/2014/main" id="{13A6F208-0170-4397-CCA2-B4443E3A8100}"/>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Assessment Framework</a:t>
            </a:r>
          </a:p>
        </p:txBody>
      </p:sp>
      <p:graphicFrame>
        <p:nvGraphicFramePr>
          <p:cNvPr id="11" name="Table 10">
            <a:extLst>
              <a:ext uri="{FF2B5EF4-FFF2-40B4-BE49-F238E27FC236}">
                <a16:creationId xmlns:a16="http://schemas.microsoft.com/office/drawing/2014/main" id="{18F59AD5-BB93-5C04-0371-F90C4ED21F95}"/>
              </a:ext>
            </a:extLst>
          </p:cNvPr>
          <p:cNvGraphicFramePr>
            <a:graphicFrameLocks noGrp="1"/>
          </p:cNvGraphicFramePr>
          <p:nvPr>
            <p:extLst>
              <p:ext uri="{D42A27DB-BD31-4B8C-83A1-F6EECF244321}">
                <p14:modId xmlns:p14="http://schemas.microsoft.com/office/powerpoint/2010/main" val="2704360927"/>
              </p:ext>
            </p:extLst>
          </p:nvPr>
        </p:nvGraphicFramePr>
        <p:xfrm>
          <a:off x="617639" y="1850348"/>
          <a:ext cx="9822360" cy="2693182"/>
        </p:xfrm>
        <a:graphic>
          <a:graphicData uri="http://schemas.openxmlformats.org/drawingml/2006/table">
            <a:tbl>
              <a:tblPr>
                <a:tableStyleId>{5C22544A-7EE6-4342-B048-85BDC9FD1C3A}</a:tableStyleId>
              </a:tblPr>
              <a:tblGrid>
                <a:gridCol w="3558945">
                  <a:extLst>
                    <a:ext uri="{9D8B030D-6E8A-4147-A177-3AD203B41FA5}">
                      <a16:colId xmlns:a16="http://schemas.microsoft.com/office/drawing/2014/main" val="3891021121"/>
                    </a:ext>
                  </a:extLst>
                </a:gridCol>
                <a:gridCol w="2087805">
                  <a:extLst>
                    <a:ext uri="{9D8B030D-6E8A-4147-A177-3AD203B41FA5}">
                      <a16:colId xmlns:a16="http://schemas.microsoft.com/office/drawing/2014/main" val="4098005472"/>
                    </a:ext>
                  </a:extLst>
                </a:gridCol>
                <a:gridCol w="2087805">
                  <a:extLst>
                    <a:ext uri="{9D8B030D-6E8A-4147-A177-3AD203B41FA5}">
                      <a16:colId xmlns:a16="http://schemas.microsoft.com/office/drawing/2014/main" val="847999422"/>
                    </a:ext>
                  </a:extLst>
                </a:gridCol>
                <a:gridCol w="2087805">
                  <a:extLst>
                    <a:ext uri="{9D8B030D-6E8A-4147-A177-3AD203B41FA5}">
                      <a16:colId xmlns:a16="http://schemas.microsoft.com/office/drawing/2014/main" val="4109911472"/>
                    </a:ext>
                  </a:extLst>
                </a:gridCol>
              </a:tblGrid>
              <a:tr h="370840">
                <a:tc rowSpan="2">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12. Do you have appropriate performance measures and targets (including fairness ones) for your AI system, given the potential harms?</a:t>
                      </a: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0" i="0" u="none" strike="noStrike" kern="1200" cap="none" spc="0" normalizeH="0" baseline="0" noProof="0">
                          <a:ln>
                            <a:noFill/>
                          </a:ln>
                          <a:solidFill>
                            <a:schemeClr val="accent1"/>
                          </a:solidFill>
                          <a:effectLst/>
                          <a:uLnTx/>
                          <a:uFillTx/>
                          <a:latin typeface="+mn-lt"/>
                          <a:ea typeface="+mn-ea"/>
                          <a:cs typeface="+mn-cs"/>
                        </a:rPr>
                        <a:t>Aspects of accuracy and precision are readily quantifiable for most systems which predict or classify outcomes. This performance can be absolute, or relative to existing systems. </a:t>
                      </a: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0" i="0" u="none" strike="noStrike" kern="1200" cap="none" spc="0" normalizeH="0" baseline="0" noProof="0">
                          <a:ln>
                            <a:noFill/>
                          </a:ln>
                          <a:solidFill>
                            <a:schemeClr val="accent1"/>
                          </a:solidFill>
                          <a:effectLst/>
                          <a:uLnTx/>
                          <a:uFillTx/>
                          <a:latin typeface="+mn-lt"/>
                          <a:ea typeface="+mn-ea"/>
                          <a:cs typeface="+mn-cs"/>
                        </a:rPr>
                        <a:t>How would you characterise “Fairness” such as equity, respect, justice, in outcomes from an AI system? Which of these relate to, or are impacted by the use of AI?</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Yes</a:t>
                      </a:r>
                      <a:endParaRPr kumimoji="0" lang="en-AU" sz="1000" b="0" i="0" u="none" strike="noStrike" kern="1200" cap="none" spc="0" normalizeH="0" baseline="0">
                        <a:ln>
                          <a:noFill/>
                        </a:ln>
                        <a:solidFill>
                          <a:schemeClr val="tx1"/>
                        </a:solidFill>
                        <a:effectLst/>
                        <a:uLnTx/>
                        <a:uFillTx/>
                        <a:latin typeface="+mn-lt"/>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*No or unclear: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For </a:t>
                      </a:r>
                      <a:r>
                        <a:rPr kumimoji="0" lang="en-AU" sz="1000" b="1" i="0" u="none" strike="noStrike" kern="1200" cap="none" spc="0" normalizeH="0" baseline="0">
                          <a:ln>
                            <a:noFill/>
                          </a:ln>
                          <a:solidFill>
                            <a:schemeClr val="tx1"/>
                          </a:solidFill>
                          <a:effectLst/>
                          <a:uLnTx/>
                          <a:uFillTx/>
                          <a:latin typeface="Public Sans SemiBold" pitchFamily="2" charset="77"/>
                          <a:ea typeface="+mn-ea"/>
                          <a:cs typeface="+mn-cs"/>
                        </a:rPr>
                        <a:t>elevated risk </a:t>
                      </a:r>
                      <a:r>
                        <a:rPr kumimoji="0" lang="en-AU" sz="1000" b="0" i="0" u="none" strike="noStrike" kern="1200" cap="none" spc="0" normalizeH="0" baseline="0">
                          <a:ln>
                            <a:noFill/>
                          </a:ln>
                          <a:solidFill>
                            <a:schemeClr val="tx1"/>
                          </a:solidFill>
                          <a:effectLst/>
                          <a:uLnTx/>
                          <a:uFillTx/>
                          <a:latin typeface="+mn-lt"/>
                          <a:ea typeface="+mn-ea"/>
                          <a:cs typeface="+mn-cs"/>
                        </a:rPr>
                        <a:t>uses of AI, pause the project until you have established performance measures and targets.</a:t>
                      </a:r>
                    </a:p>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0" i="0" u="none" strike="noStrike" kern="1200" cap="none" spc="0" normalizeH="0" baseline="0">
                          <a:ln>
                            <a:noFill/>
                          </a:ln>
                          <a:solidFill>
                            <a:schemeClr val="tx1"/>
                          </a:solidFill>
                          <a:effectLst/>
                          <a:uLnTx/>
                          <a:uFillTx/>
                          <a:latin typeface="+mn-lt"/>
                          <a:ea typeface="+mn-ea"/>
                          <a:cs typeface="+mn-cs"/>
                        </a:rPr>
                        <a:t>For </a:t>
                      </a:r>
                      <a:r>
                        <a:rPr kumimoji="0" lang="en-AU" sz="1000" b="1" i="0" u="none" strike="noStrike" kern="1200" cap="none" spc="0" normalizeH="0" baseline="0">
                          <a:ln>
                            <a:noFill/>
                          </a:ln>
                          <a:solidFill>
                            <a:schemeClr val="tx1"/>
                          </a:solidFill>
                          <a:effectLst/>
                          <a:uLnTx/>
                          <a:uFillTx/>
                          <a:latin typeface="Public Sans SemiBold" pitchFamily="2" charset="77"/>
                          <a:ea typeface="+mn-ea"/>
                          <a:cs typeface="+mn-cs"/>
                        </a:rPr>
                        <a:t>non-elevated risk </a:t>
                      </a:r>
                      <a:r>
                        <a:rPr kumimoji="0" lang="en-AU" sz="1000" b="0" i="0" u="none" strike="noStrike" kern="1200" cap="none" spc="0" normalizeH="0" baseline="0">
                          <a:ln>
                            <a:noFill/>
                          </a:ln>
                          <a:solidFill>
                            <a:schemeClr val="tx1"/>
                          </a:solidFill>
                          <a:effectLst/>
                          <a:uLnTx/>
                          <a:uFillTx/>
                          <a:latin typeface="+mn-lt"/>
                          <a:ea typeface="+mn-ea"/>
                          <a:cs typeface="+mn-cs"/>
                        </a:rPr>
                        <a:t>projects or systems, results should be treated as indicative and not relied on. Document your reasons below.</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N/A: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Document your reasons as to why this does not apply, then go to next question.</a:t>
                      </a:r>
                      <a:endParaRPr kumimoji="0" lang="en-AU" sz="1000" b="1" i="0" u="none" strike="noStrike" kern="1200" cap="none" spc="0" normalizeH="0" baseline="0">
                        <a:ln>
                          <a:noFill/>
                        </a:ln>
                        <a:solidFill>
                          <a:schemeClr val="tx1"/>
                        </a:solidFill>
                        <a:effectLst/>
                        <a:uLnTx/>
                        <a:uFillTx/>
                        <a:latin typeface="Public Sans SemiBold" pitchFamily="2" charset="77"/>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73961856"/>
                  </a:ext>
                </a:extLst>
              </a:tr>
              <a:tr h="370840">
                <a:tc vMerge="1">
                  <a:txBody>
                    <a:bodyPr/>
                    <a:lstStyle/>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endParaRPr kumimoji="0" lang="en-AU" sz="1000" b="1" i="0" u="none" strike="noStrike" kern="1200" cap="none" spc="0" normalizeH="0" baseline="0" noProof="0">
                        <a:ln>
                          <a:noFill/>
                        </a:ln>
                        <a:solidFill>
                          <a:schemeClr val="accent2"/>
                        </a:solidFill>
                        <a:effectLst/>
                        <a:uLnTx/>
                        <a:uFillTx/>
                        <a:latin typeface="Public Sans SemiBold" pitchFamily="2" charset="77"/>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2056248"/>
                  </a:ext>
                </a:extLst>
              </a:tr>
              <a:tr h="567542">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Response – You must explain your answer</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gridSpan="3">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7099673"/>
                  </a:ext>
                </a:extLst>
              </a:tr>
            </a:tbl>
          </a:graphicData>
        </a:graphic>
      </p:graphicFrame>
      <p:sp>
        <p:nvSpPr>
          <p:cNvPr id="12" name="Oval 11">
            <a:extLst>
              <a:ext uri="{FF2B5EF4-FFF2-40B4-BE49-F238E27FC236}">
                <a16:creationId xmlns:a16="http://schemas.microsoft.com/office/drawing/2014/main" id="{9DBCC5F3-A200-2A3B-9DE9-981F92A11720}"/>
              </a:ext>
            </a:extLst>
          </p:cNvPr>
          <p:cNvSpPr/>
          <p:nvPr/>
        </p:nvSpPr>
        <p:spPr>
          <a:xfrm>
            <a:off x="10633490" y="3657103"/>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pic>
        <p:nvPicPr>
          <p:cNvPr id="13" name="Graphic 12">
            <a:extLst>
              <a:ext uri="{FF2B5EF4-FFF2-40B4-BE49-F238E27FC236}">
                <a16:creationId xmlns:a16="http://schemas.microsoft.com/office/drawing/2014/main" id="{D0D6DE87-909B-2D64-5DBC-920175A0D3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11004313" y="3672369"/>
            <a:ext cx="228600" cy="228600"/>
          </a:xfrm>
          <a:prstGeom prst="rect">
            <a:avLst/>
          </a:prstGeom>
        </p:spPr>
      </p:pic>
      <p:sp>
        <p:nvSpPr>
          <p:cNvPr id="14" name="Content Placeholder 5">
            <a:extLst>
              <a:ext uri="{FF2B5EF4-FFF2-40B4-BE49-F238E27FC236}">
                <a16:creationId xmlns:a16="http://schemas.microsoft.com/office/drawing/2014/main" id="{80553885-E310-7DAB-0E3E-79202241AA16}"/>
              </a:ext>
            </a:extLst>
          </p:cNvPr>
          <p:cNvSpPr txBox="1">
            <a:spLocks/>
          </p:cNvSpPr>
          <p:nvPr/>
        </p:nvSpPr>
        <p:spPr>
          <a:xfrm>
            <a:off x="11318200" y="3660673"/>
            <a:ext cx="525800" cy="531433"/>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800"/>
              <a:t>Move blue dot to your selection.</a:t>
            </a:r>
          </a:p>
        </p:txBody>
      </p:sp>
      <p:cxnSp>
        <p:nvCxnSpPr>
          <p:cNvPr id="16" name="Straight Connector 15">
            <a:extLst>
              <a:ext uri="{FF2B5EF4-FFF2-40B4-BE49-F238E27FC236}">
                <a16:creationId xmlns:a16="http://schemas.microsoft.com/office/drawing/2014/main" id="{FDA9ED06-5011-2F7D-8805-AE1E53CA890B}"/>
              </a:ext>
            </a:extLst>
          </p:cNvPr>
          <p:cNvCxnSpPr>
            <a:cxnSpLocks/>
          </p:cNvCxnSpPr>
          <p:nvPr/>
        </p:nvCxnSpPr>
        <p:spPr>
          <a:xfrm>
            <a:off x="617640" y="4699195"/>
            <a:ext cx="11226360" cy="0"/>
          </a:xfrm>
          <a:prstGeom prst="line">
            <a:avLst/>
          </a:prstGeom>
          <a:ln w="12700">
            <a:solidFill>
              <a:srgbClr val="FAAF05"/>
            </a:solidFill>
          </a:ln>
        </p:spPr>
        <p:style>
          <a:lnRef idx="1">
            <a:schemeClr val="accent1"/>
          </a:lnRef>
          <a:fillRef idx="0">
            <a:schemeClr val="accent1"/>
          </a:fillRef>
          <a:effectRef idx="0">
            <a:schemeClr val="accent1"/>
          </a:effectRef>
          <a:fontRef idx="minor">
            <a:schemeClr val="tx1"/>
          </a:fontRef>
        </p:style>
      </p:cxnSp>
      <p:sp>
        <p:nvSpPr>
          <p:cNvPr id="17" name="Content Placeholder 5">
            <a:extLst>
              <a:ext uri="{FF2B5EF4-FFF2-40B4-BE49-F238E27FC236}">
                <a16:creationId xmlns:a16="http://schemas.microsoft.com/office/drawing/2014/main" id="{B7BCFEDB-4BD7-B10E-49F6-A9593942228A}"/>
              </a:ext>
            </a:extLst>
          </p:cNvPr>
          <p:cNvSpPr txBox="1">
            <a:spLocks/>
          </p:cNvSpPr>
          <p:nvPr/>
        </p:nvSpPr>
        <p:spPr>
          <a:xfrm>
            <a:off x="617640" y="4699195"/>
            <a:ext cx="11226360" cy="1528297"/>
          </a:xfrm>
          <a:prstGeom prst="rect">
            <a:avLst/>
          </a:prstGeom>
          <a:solidFill>
            <a:srgbClr val="FAAF05">
              <a:alpha val="10000"/>
            </a:srgbClr>
          </a:solidFill>
        </p:spPr>
        <p:txBody>
          <a:bodyPr vert="horz" lIns="540000" tIns="125999" rIns="180000" bIns="18000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r>
              <a:rPr lang="en-AU" sz="1000" b="1">
                <a:solidFill>
                  <a:srgbClr val="C88B04"/>
                </a:solidFill>
                <a:latin typeface="Public Sans SemiBold" pitchFamily="2" charset="77"/>
              </a:rPr>
              <a:t>Measuring AI system performance: </a:t>
            </a:r>
            <a:r>
              <a:rPr lang="en-AU" sz="1000"/>
              <a:t>At the scoping stage, you will need to make important choices about what you measure. You should measure:</a:t>
            </a:r>
          </a:p>
          <a:p>
            <a:pPr>
              <a:spcAft>
                <a:spcPts val="300"/>
              </a:spcAft>
            </a:pPr>
            <a:r>
              <a:rPr lang="en-AU" sz="1000"/>
              <a:t>Accuracy: how close an answer is to the correct value</a:t>
            </a:r>
          </a:p>
          <a:p>
            <a:pPr>
              <a:spcAft>
                <a:spcPts val="300"/>
              </a:spcAft>
            </a:pPr>
            <a:r>
              <a:rPr lang="en-AU" sz="1000"/>
              <a:t>Precision: how specific or detailed an answer is</a:t>
            </a:r>
          </a:p>
          <a:p>
            <a:pPr>
              <a:spcAft>
                <a:spcPts val="300"/>
              </a:spcAft>
            </a:pPr>
            <a:r>
              <a:rPr lang="en-AU" sz="1000"/>
              <a:t>Sensitivity: the measure of how many actually positive results are correctly identified as such</a:t>
            </a:r>
          </a:p>
          <a:p>
            <a:pPr>
              <a:spcAft>
                <a:spcPts val="300"/>
              </a:spcAft>
            </a:pPr>
            <a:r>
              <a:rPr lang="en-AU" sz="1000"/>
              <a:t>Specificity: the measure of how many actually negative results are correctly identified by the AI system </a:t>
            </a:r>
          </a:p>
          <a:p>
            <a:pPr>
              <a:spcAft>
                <a:spcPts val="300"/>
              </a:spcAft>
            </a:pPr>
            <a:r>
              <a:rPr lang="en-AU" sz="1000"/>
              <a:t>Fairness objectives: whether the system is meeting the fairness objectives defined for the system (which could include for example that there aren't more prediction errors on some cohorts than others)</a:t>
            </a:r>
          </a:p>
        </p:txBody>
      </p:sp>
      <p:pic>
        <p:nvPicPr>
          <p:cNvPr id="18" name="Graphic 17">
            <a:extLst>
              <a:ext uri="{FF2B5EF4-FFF2-40B4-BE49-F238E27FC236}">
                <a16:creationId xmlns:a16="http://schemas.microsoft.com/office/drawing/2014/main" id="{7312240D-3757-9221-CD92-5682A515B7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7898" y="4806628"/>
            <a:ext cx="285749" cy="285749"/>
          </a:xfrm>
          <a:prstGeom prst="rect">
            <a:avLst/>
          </a:prstGeom>
        </p:spPr>
      </p:pic>
      <p:sp>
        <p:nvSpPr>
          <p:cNvPr id="19" name="Title 4">
            <a:extLst>
              <a:ext uri="{FF2B5EF4-FFF2-40B4-BE49-F238E27FC236}">
                <a16:creationId xmlns:a16="http://schemas.microsoft.com/office/drawing/2014/main" id="{5590C042-5947-81E7-C572-3B2FA41A93DB}"/>
              </a:ext>
            </a:extLst>
          </p:cNvPr>
          <p:cNvSpPr txBox="1">
            <a:spLocks/>
          </p:cNvSpPr>
          <p:nvPr/>
        </p:nvSpPr>
        <p:spPr>
          <a:xfrm>
            <a:off x="360000" y="1022150"/>
            <a:ext cx="7911641" cy="378911"/>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sz="3600" kern="1200">
                <a:solidFill>
                  <a:schemeClr val="tx1"/>
                </a:solidFill>
                <a:latin typeface="+mj-lt"/>
                <a:ea typeface="+mj-ea"/>
                <a:cs typeface="+mj-cs"/>
              </a:defRPr>
            </a:lvl1pPr>
          </a:lstStyle>
          <a:p>
            <a:r>
              <a:rPr lang="en-AU" sz="1600">
                <a:solidFill>
                  <a:schemeClr val="bg2">
                    <a:lumMod val="75000"/>
                  </a:schemeClr>
                </a:solidFill>
              </a:rPr>
              <a:t>Questions with specific controls</a:t>
            </a:r>
          </a:p>
        </p:txBody>
      </p:sp>
      <p:sp>
        <p:nvSpPr>
          <p:cNvPr id="2" name="Rectangle 1">
            <a:extLst>
              <a:ext uri="{FF2B5EF4-FFF2-40B4-BE49-F238E27FC236}">
                <a16:creationId xmlns:a16="http://schemas.microsoft.com/office/drawing/2014/main" id="{EB0B3516-9C33-F5B9-D13D-CE7DEC3C87FA}"/>
              </a:ext>
            </a:extLst>
          </p:cNvPr>
          <p:cNvSpPr/>
          <p:nvPr/>
        </p:nvSpPr>
        <p:spPr>
          <a:xfrm>
            <a:off x="0" y="1543050"/>
            <a:ext cx="347999" cy="47624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3" name="Content Placeholder 5">
            <a:extLst>
              <a:ext uri="{FF2B5EF4-FFF2-40B4-BE49-F238E27FC236}">
                <a16:creationId xmlns:a16="http://schemas.microsoft.com/office/drawing/2014/main" id="{0A8B6105-9C80-A35F-A088-B76411EC25FB}"/>
              </a:ext>
            </a:extLst>
          </p:cNvPr>
          <p:cNvSpPr txBox="1">
            <a:spLocks/>
          </p:cNvSpPr>
          <p:nvPr/>
        </p:nvSpPr>
        <p:spPr>
          <a:xfrm rot="16200000">
            <a:off x="-860816" y="3023485"/>
            <a:ext cx="2180495" cy="261135"/>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000" b="1" i="0" u="none" strike="noStrike" kern="1200" cap="none" spc="0" normalizeH="0" baseline="0" noProof="0">
                <a:ln>
                  <a:noFill/>
                </a:ln>
                <a:solidFill>
                  <a:srgbClr val="FFFFFF"/>
                </a:solidFill>
                <a:effectLst/>
                <a:uLnTx/>
                <a:uFillTx/>
                <a:latin typeface="Public Sans SemiBold" pitchFamily="2" charset="77"/>
                <a:ea typeface="+mn-ea"/>
                <a:cs typeface="+mn-cs"/>
              </a:rPr>
              <a:t>Fairness</a:t>
            </a:r>
            <a:endParaRPr kumimoji="0" lang="en-AU" sz="1000" b="0" i="0" u="none" strike="noStrike" kern="1200" cap="none" spc="0" normalizeH="0" baseline="0" noProof="0">
              <a:ln>
                <a:noFill/>
              </a:ln>
              <a:solidFill>
                <a:srgbClr val="FFFFFF"/>
              </a:solidFill>
              <a:effectLst/>
              <a:uLnTx/>
              <a:uFillTx/>
              <a:latin typeface="Public Sans Light"/>
              <a:ea typeface="+mn-ea"/>
              <a:cs typeface="+mn-cs"/>
            </a:endParaRPr>
          </a:p>
        </p:txBody>
      </p:sp>
      <p:pic>
        <p:nvPicPr>
          <p:cNvPr id="6" name="Graphic 5">
            <a:extLst>
              <a:ext uri="{FF2B5EF4-FFF2-40B4-BE49-F238E27FC236}">
                <a16:creationId xmlns:a16="http://schemas.microsoft.com/office/drawing/2014/main" id="{A49A42D7-F6FA-5934-6D03-3ED067CB8B0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67805" y="1684943"/>
            <a:ext cx="224840" cy="224840"/>
          </a:xfrm>
          <a:prstGeom prst="rect">
            <a:avLst/>
          </a:prstGeom>
        </p:spPr>
      </p:pic>
      <p:sp>
        <p:nvSpPr>
          <p:cNvPr id="8" name="Content Placeholder 5">
            <a:extLst>
              <a:ext uri="{FF2B5EF4-FFF2-40B4-BE49-F238E27FC236}">
                <a16:creationId xmlns:a16="http://schemas.microsoft.com/office/drawing/2014/main" id="{69E53D5D-1FB5-9107-35FB-CA5F49081490}"/>
              </a:ext>
            </a:extLst>
          </p:cNvPr>
          <p:cNvSpPr txBox="1">
            <a:spLocks/>
          </p:cNvSpPr>
          <p:nvPr/>
        </p:nvSpPr>
        <p:spPr>
          <a:xfrm>
            <a:off x="10633490" y="1855607"/>
            <a:ext cx="1210510" cy="1360227"/>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1000"/>
              <a:t>*If your solution is operational consult responsible officers for an appropriate equivalent action. </a:t>
            </a:r>
          </a:p>
          <a:p>
            <a:pPr>
              <a:spcAft>
                <a:spcPts val="1000"/>
              </a:spcAft>
            </a:pPr>
            <a:endParaRPr lang="en-AU" sz="1000"/>
          </a:p>
        </p:txBody>
      </p:sp>
    </p:spTree>
    <p:extLst>
      <p:ext uri="{BB962C8B-B14F-4D97-AF65-F5344CB8AC3E}">
        <p14:creationId xmlns:p14="http://schemas.microsoft.com/office/powerpoint/2010/main" val="14689702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Fairness</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42</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7" name="Slide Number Placeholder 3">
            <a:extLst>
              <a:ext uri="{FF2B5EF4-FFF2-40B4-BE49-F238E27FC236}">
                <a16:creationId xmlns:a16="http://schemas.microsoft.com/office/drawing/2014/main" id="{13A6F208-0170-4397-CCA2-B4443E3A8100}"/>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Assessment Framework</a:t>
            </a:r>
          </a:p>
        </p:txBody>
      </p:sp>
      <p:graphicFrame>
        <p:nvGraphicFramePr>
          <p:cNvPr id="11" name="Table 10">
            <a:extLst>
              <a:ext uri="{FF2B5EF4-FFF2-40B4-BE49-F238E27FC236}">
                <a16:creationId xmlns:a16="http://schemas.microsoft.com/office/drawing/2014/main" id="{18F59AD5-BB93-5C04-0371-F90C4ED21F95}"/>
              </a:ext>
            </a:extLst>
          </p:cNvPr>
          <p:cNvGraphicFramePr>
            <a:graphicFrameLocks noGrp="1"/>
          </p:cNvGraphicFramePr>
          <p:nvPr>
            <p:extLst>
              <p:ext uri="{D42A27DB-BD31-4B8C-83A1-F6EECF244321}">
                <p14:modId xmlns:p14="http://schemas.microsoft.com/office/powerpoint/2010/main" val="4282237878"/>
              </p:ext>
            </p:extLst>
          </p:nvPr>
        </p:nvGraphicFramePr>
        <p:xfrm>
          <a:off x="617639" y="1850348"/>
          <a:ext cx="9822360" cy="2904197"/>
        </p:xfrm>
        <a:graphic>
          <a:graphicData uri="http://schemas.openxmlformats.org/drawingml/2006/table">
            <a:tbl>
              <a:tblPr>
                <a:tableStyleId>{5C22544A-7EE6-4342-B048-85BDC9FD1C3A}</a:tableStyleId>
              </a:tblPr>
              <a:tblGrid>
                <a:gridCol w="3558945">
                  <a:extLst>
                    <a:ext uri="{9D8B030D-6E8A-4147-A177-3AD203B41FA5}">
                      <a16:colId xmlns:a16="http://schemas.microsoft.com/office/drawing/2014/main" val="3891021121"/>
                    </a:ext>
                  </a:extLst>
                </a:gridCol>
                <a:gridCol w="2087805">
                  <a:extLst>
                    <a:ext uri="{9D8B030D-6E8A-4147-A177-3AD203B41FA5}">
                      <a16:colId xmlns:a16="http://schemas.microsoft.com/office/drawing/2014/main" val="4098005472"/>
                    </a:ext>
                  </a:extLst>
                </a:gridCol>
                <a:gridCol w="2087805">
                  <a:extLst>
                    <a:ext uri="{9D8B030D-6E8A-4147-A177-3AD203B41FA5}">
                      <a16:colId xmlns:a16="http://schemas.microsoft.com/office/drawing/2014/main" val="847999422"/>
                    </a:ext>
                  </a:extLst>
                </a:gridCol>
                <a:gridCol w="2087805">
                  <a:extLst>
                    <a:ext uri="{9D8B030D-6E8A-4147-A177-3AD203B41FA5}">
                      <a16:colId xmlns:a16="http://schemas.microsoft.com/office/drawing/2014/main" val="4109911472"/>
                    </a:ext>
                  </a:extLst>
                </a:gridCol>
              </a:tblGrid>
              <a:tr h="370840">
                <a:tc rowSpan="2">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13. Do you have a way to monitor and calibrate the performance (including fairness) of your AI system?</a:t>
                      </a: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0" i="0" u="none" strike="noStrike" kern="1200" cap="none" spc="0" normalizeH="0" baseline="0" noProof="0">
                          <a:ln>
                            <a:noFill/>
                          </a:ln>
                          <a:solidFill>
                            <a:schemeClr val="accent1"/>
                          </a:solidFill>
                          <a:effectLst/>
                          <a:uLnTx/>
                          <a:uFillTx/>
                          <a:latin typeface="+mn-lt"/>
                          <a:ea typeface="+mn-ea"/>
                          <a:cs typeface="+mn-cs"/>
                        </a:rPr>
                        <a:t>Operational uses of AI which are continuously updated / trained can quickly move outside of performance thresholds. Supervisory systems can monitor system performance and alert when calibration is needed.</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Yes</a:t>
                      </a:r>
                      <a:endParaRPr kumimoji="0" lang="en-AU" sz="1000" b="0" i="0" u="none" strike="noStrike" kern="1200" cap="none" spc="0" normalizeH="0" baseline="0">
                        <a:ln>
                          <a:noFill/>
                        </a:ln>
                        <a:solidFill>
                          <a:schemeClr val="tx1"/>
                        </a:solidFill>
                        <a:effectLst/>
                        <a:uLnTx/>
                        <a:uFillTx/>
                        <a:latin typeface="+mn-lt"/>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*No or unclear: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For </a:t>
                      </a:r>
                      <a:r>
                        <a:rPr kumimoji="0" lang="en-AU" sz="1000" b="1" i="0" u="none" strike="noStrike" kern="1200" cap="none" spc="0" normalizeH="0" baseline="0">
                          <a:ln>
                            <a:noFill/>
                          </a:ln>
                          <a:solidFill>
                            <a:schemeClr val="tx1"/>
                          </a:solidFill>
                          <a:effectLst/>
                          <a:uLnTx/>
                          <a:uFillTx/>
                          <a:latin typeface="Public Sans SemiBold" pitchFamily="2" charset="77"/>
                          <a:ea typeface="+mn-ea"/>
                          <a:cs typeface="+mn-cs"/>
                        </a:rPr>
                        <a:t>elevated risk </a:t>
                      </a:r>
                      <a:r>
                        <a:rPr kumimoji="0" lang="en-AU" sz="1000" b="0" i="0" u="none" strike="noStrike" kern="1200" cap="none" spc="0" normalizeH="0" baseline="0">
                          <a:ln>
                            <a:noFill/>
                          </a:ln>
                          <a:solidFill>
                            <a:schemeClr val="tx1"/>
                          </a:solidFill>
                          <a:effectLst/>
                          <a:uLnTx/>
                          <a:uFillTx/>
                          <a:latin typeface="+mn-lt"/>
                          <a:ea typeface="+mn-ea"/>
                          <a:cs typeface="+mn-cs"/>
                        </a:rPr>
                        <a:t>uses of AI, pause the project until you have established performance monitoring.</a:t>
                      </a:r>
                    </a:p>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0" i="0" u="none" strike="noStrike" kern="1200" cap="none" spc="0" normalizeH="0" baseline="0">
                          <a:ln>
                            <a:noFill/>
                          </a:ln>
                          <a:solidFill>
                            <a:schemeClr val="tx1"/>
                          </a:solidFill>
                          <a:effectLst/>
                          <a:uLnTx/>
                          <a:uFillTx/>
                          <a:latin typeface="+mn-lt"/>
                          <a:ea typeface="+mn-ea"/>
                          <a:cs typeface="+mn-cs"/>
                        </a:rPr>
                        <a:t>For </a:t>
                      </a:r>
                      <a:r>
                        <a:rPr kumimoji="0" lang="en-AU" sz="1000" b="1" i="0" u="none" strike="noStrike" kern="1200" cap="none" spc="0" normalizeH="0" baseline="0">
                          <a:ln>
                            <a:noFill/>
                          </a:ln>
                          <a:solidFill>
                            <a:schemeClr val="tx1"/>
                          </a:solidFill>
                          <a:effectLst/>
                          <a:uLnTx/>
                          <a:uFillTx/>
                          <a:latin typeface="Public Sans SemiBold" pitchFamily="2" charset="77"/>
                          <a:ea typeface="+mn-ea"/>
                          <a:cs typeface="+mn-cs"/>
                        </a:rPr>
                        <a:t>non-elevated risk </a:t>
                      </a:r>
                      <a:r>
                        <a:rPr kumimoji="0" lang="en-AU" sz="1000" b="0" i="0" u="none" strike="noStrike" kern="1200" cap="none" spc="0" normalizeH="0" baseline="0">
                          <a:ln>
                            <a:noFill/>
                          </a:ln>
                          <a:solidFill>
                            <a:schemeClr val="tx1"/>
                          </a:solidFill>
                          <a:effectLst/>
                          <a:uLnTx/>
                          <a:uFillTx/>
                          <a:latin typeface="+mn-lt"/>
                          <a:ea typeface="+mn-ea"/>
                          <a:cs typeface="+mn-cs"/>
                        </a:rPr>
                        <a:t>projects or systems, results should be treated as indicative and not relied on. Document your reasons below.</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N/A: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Document your reasons as to why this does not apply, then go to next question.</a:t>
                      </a:r>
                      <a:endParaRPr kumimoji="0" lang="en-AU" sz="1000" b="1" i="0" u="none" strike="noStrike" kern="1200" cap="none" spc="0" normalizeH="0" baseline="0">
                        <a:ln>
                          <a:noFill/>
                        </a:ln>
                        <a:solidFill>
                          <a:schemeClr val="tx1"/>
                        </a:solidFill>
                        <a:effectLst/>
                        <a:uLnTx/>
                        <a:uFillTx/>
                        <a:latin typeface="Public Sans SemiBold" pitchFamily="2" charset="77"/>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73961856"/>
                  </a:ext>
                </a:extLst>
              </a:tr>
              <a:tr h="370840">
                <a:tc vMerge="1">
                  <a:txBody>
                    <a:bodyPr/>
                    <a:lstStyle/>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endParaRPr kumimoji="0" lang="en-AU" sz="1000" b="1" i="0" u="none" strike="noStrike" kern="1200" cap="none" spc="0" normalizeH="0" baseline="0" noProof="0">
                        <a:ln>
                          <a:noFill/>
                        </a:ln>
                        <a:solidFill>
                          <a:schemeClr val="accent2"/>
                        </a:solidFill>
                        <a:effectLst/>
                        <a:uLnTx/>
                        <a:uFillTx/>
                        <a:latin typeface="Public Sans SemiBold" pitchFamily="2" charset="77"/>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2056248"/>
                  </a:ext>
                </a:extLst>
              </a:tr>
              <a:tr h="778557">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Response – You must explain your answer</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gridSpan="3">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7099673"/>
                  </a:ext>
                </a:extLst>
              </a:tr>
            </a:tbl>
          </a:graphicData>
        </a:graphic>
      </p:graphicFrame>
      <p:sp>
        <p:nvSpPr>
          <p:cNvPr id="12" name="Oval 11">
            <a:extLst>
              <a:ext uri="{FF2B5EF4-FFF2-40B4-BE49-F238E27FC236}">
                <a16:creationId xmlns:a16="http://schemas.microsoft.com/office/drawing/2014/main" id="{9DBCC5F3-A200-2A3B-9DE9-981F92A11720}"/>
              </a:ext>
            </a:extLst>
          </p:cNvPr>
          <p:cNvSpPr/>
          <p:nvPr/>
        </p:nvSpPr>
        <p:spPr>
          <a:xfrm>
            <a:off x="10633490" y="3638053"/>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pic>
        <p:nvPicPr>
          <p:cNvPr id="13" name="Graphic 12">
            <a:extLst>
              <a:ext uri="{FF2B5EF4-FFF2-40B4-BE49-F238E27FC236}">
                <a16:creationId xmlns:a16="http://schemas.microsoft.com/office/drawing/2014/main" id="{D0D6DE87-909B-2D64-5DBC-920175A0D3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11004313" y="3653319"/>
            <a:ext cx="228600" cy="228600"/>
          </a:xfrm>
          <a:prstGeom prst="rect">
            <a:avLst/>
          </a:prstGeom>
        </p:spPr>
      </p:pic>
      <p:sp>
        <p:nvSpPr>
          <p:cNvPr id="14" name="Content Placeholder 5">
            <a:extLst>
              <a:ext uri="{FF2B5EF4-FFF2-40B4-BE49-F238E27FC236}">
                <a16:creationId xmlns:a16="http://schemas.microsoft.com/office/drawing/2014/main" id="{80553885-E310-7DAB-0E3E-79202241AA16}"/>
              </a:ext>
            </a:extLst>
          </p:cNvPr>
          <p:cNvSpPr txBox="1">
            <a:spLocks/>
          </p:cNvSpPr>
          <p:nvPr/>
        </p:nvSpPr>
        <p:spPr>
          <a:xfrm>
            <a:off x="11318200" y="3641623"/>
            <a:ext cx="525800" cy="531433"/>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800"/>
              <a:t>Move blue dot to your selection.</a:t>
            </a:r>
          </a:p>
        </p:txBody>
      </p:sp>
      <p:cxnSp>
        <p:nvCxnSpPr>
          <p:cNvPr id="16" name="Straight Connector 15">
            <a:extLst>
              <a:ext uri="{FF2B5EF4-FFF2-40B4-BE49-F238E27FC236}">
                <a16:creationId xmlns:a16="http://schemas.microsoft.com/office/drawing/2014/main" id="{FDA9ED06-5011-2F7D-8805-AE1E53CA890B}"/>
              </a:ext>
            </a:extLst>
          </p:cNvPr>
          <p:cNvCxnSpPr>
            <a:cxnSpLocks/>
          </p:cNvCxnSpPr>
          <p:nvPr/>
        </p:nvCxnSpPr>
        <p:spPr>
          <a:xfrm>
            <a:off x="617640" y="5090528"/>
            <a:ext cx="11226360" cy="0"/>
          </a:xfrm>
          <a:prstGeom prst="line">
            <a:avLst/>
          </a:prstGeom>
          <a:ln w="12700">
            <a:solidFill>
              <a:srgbClr val="FAAF05"/>
            </a:solidFill>
          </a:ln>
        </p:spPr>
        <p:style>
          <a:lnRef idx="1">
            <a:schemeClr val="accent1"/>
          </a:lnRef>
          <a:fillRef idx="0">
            <a:schemeClr val="accent1"/>
          </a:fillRef>
          <a:effectRef idx="0">
            <a:schemeClr val="accent1"/>
          </a:effectRef>
          <a:fontRef idx="minor">
            <a:schemeClr val="tx1"/>
          </a:fontRef>
        </p:style>
      </p:cxnSp>
      <p:sp>
        <p:nvSpPr>
          <p:cNvPr id="17" name="Content Placeholder 5">
            <a:extLst>
              <a:ext uri="{FF2B5EF4-FFF2-40B4-BE49-F238E27FC236}">
                <a16:creationId xmlns:a16="http://schemas.microsoft.com/office/drawing/2014/main" id="{B7BCFEDB-4BD7-B10E-49F6-A9593942228A}"/>
              </a:ext>
            </a:extLst>
          </p:cNvPr>
          <p:cNvSpPr txBox="1">
            <a:spLocks/>
          </p:cNvSpPr>
          <p:nvPr/>
        </p:nvSpPr>
        <p:spPr>
          <a:xfrm>
            <a:off x="617640" y="5090529"/>
            <a:ext cx="11226360" cy="972016"/>
          </a:xfrm>
          <a:prstGeom prst="rect">
            <a:avLst/>
          </a:prstGeom>
          <a:solidFill>
            <a:srgbClr val="FAAF05">
              <a:alpha val="10000"/>
            </a:srgbClr>
          </a:solidFill>
        </p:spPr>
        <p:txBody>
          <a:bodyPr vert="horz" lIns="540000" tIns="125999" rIns="180000" bIns="180000" numCol="1" spcCol="180000" rtlCol="0" anchor="t">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r>
              <a:rPr lang="en-AU" sz="1000" b="1">
                <a:solidFill>
                  <a:srgbClr val="C88B04"/>
                </a:solidFill>
                <a:latin typeface="Public Sans SemiBold" pitchFamily="2" charset="77"/>
              </a:rPr>
              <a:t>Measuring AI system performance: </a:t>
            </a:r>
            <a:r>
              <a:rPr lang="en-AU" sz="1000"/>
              <a:t>Elevated risk uses of AI should have clear performance monitoring and calibration schedules. </a:t>
            </a:r>
          </a:p>
          <a:p>
            <a:pPr>
              <a:spcAft>
                <a:spcPts val="300"/>
              </a:spcAft>
            </a:pPr>
            <a:r>
              <a:rPr lang="en-AU" sz="1000"/>
              <a:t>For Elevated risk uses of AI which are continuously training and adapting with moderate residual risks, </a:t>
            </a:r>
            <a:r>
              <a:rPr lang="en-AU" sz="1000" b="1">
                <a:latin typeface="Public Sans SemiBold" pitchFamily="2" charset="77"/>
              </a:rPr>
              <a:t>weekly</a:t>
            </a:r>
            <a:r>
              <a:rPr lang="en-AU" sz="1000"/>
              <a:t> performance monitoring and calibration is recommended. For low risk, </a:t>
            </a:r>
            <a:r>
              <a:rPr lang="en-AU" sz="1000" b="1">
                <a:latin typeface="Public Sans SemiBold" pitchFamily="2" charset="77"/>
              </a:rPr>
              <a:t>monthly</a:t>
            </a:r>
            <a:r>
              <a:rPr lang="en-AU" sz="1000"/>
              <a:t> evaluation and calibration is recommended.</a:t>
            </a:r>
          </a:p>
          <a:p>
            <a:pPr>
              <a:spcAft>
                <a:spcPts val="300"/>
              </a:spcAft>
            </a:pPr>
            <a:r>
              <a:rPr lang="en-AU" sz="1000"/>
              <a:t>For operational systems with High risk or Very High risk, a custom evaluation and calibration will be required.</a:t>
            </a:r>
          </a:p>
        </p:txBody>
      </p:sp>
      <p:pic>
        <p:nvPicPr>
          <p:cNvPr id="18" name="Graphic 17">
            <a:extLst>
              <a:ext uri="{FF2B5EF4-FFF2-40B4-BE49-F238E27FC236}">
                <a16:creationId xmlns:a16="http://schemas.microsoft.com/office/drawing/2014/main" id="{7312240D-3757-9221-CD92-5682A515B7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7898" y="5197961"/>
            <a:ext cx="285749" cy="285749"/>
          </a:xfrm>
          <a:prstGeom prst="rect">
            <a:avLst/>
          </a:prstGeom>
        </p:spPr>
      </p:pic>
      <p:sp>
        <p:nvSpPr>
          <p:cNvPr id="19" name="Title 4">
            <a:extLst>
              <a:ext uri="{FF2B5EF4-FFF2-40B4-BE49-F238E27FC236}">
                <a16:creationId xmlns:a16="http://schemas.microsoft.com/office/drawing/2014/main" id="{5590C042-5947-81E7-C572-3B2FA41A93DB}"/>
              </a:ext>
            </a:extLst>
          </p:cNvPr>
          <p:cNvSpPr txBox="1">
            <a:spLocks/>
          </p:cNvSpPr>
          <p:nvPr/>
        </p:nvSpPr>
        <p:spPr>
          <a:xfrm>
            <a:off x="360000" y="1022150"/>
            <a:ext cx="7911641" cy="378911"/>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sz="3600" kern="1200">
                <a:solidFill>
                  <a:schemeClr val="tx1"/>
                </a:solidFill>
                <a:latin typeface="+mj-lt"/>
                <a:ea typeface="+mj-ea"/>
                <a:cs typeface="+mj-cs"/>
              </a:defRPr>
            </a:lvl1pPr>
          </a:lstStyle>
          <a:p>
            <a:r>
              <a:rPr lang="en-AU" sz="1600">
                <a:solidFill>
                  <a:schemeClr val="bg2">
                    <a:lumMod val="75000"/>
                  </a:schemeClr>
                </a:solidFill>
              </a:rPr>
              <a:t>Questions with specific controls</a:t>
            </a:r>
          </a:p>
        </p:txBody>
      </p:sp>
      <p:sp>
        <p:nvSpPr>
          <p:cNvPr id="2" name="Rectangle 1">
            <a:extLst>
              <a:ext uri="{FF2B5EF4-FFF2-40B4-BE49-F238E27FC236}">
                <a16:creationId xmlns:a16="http://schemas.microsoft.com/office/drawing/2014/main" id="{EB0B3516-9C33-F5B9-D13D-CE7DEC3C87FA}"/>
              </a:ext>
            </a:extLst>
          </p:cNvPr>
          <p:cNvSpPr/>
          <p:nvPr/>
        </p:nvSpPr>
        <p:spPr>
          <a:xfrm>
            <a:off x="0" y="1543050"/>
            <a:ext cx="347999" cy="47624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3" name="Content Placeholder 5">
            <a:extLst>
              <a:ext uri="{FF2B5EF4-FFF2-40B4-BE49-F238E27FC236}">
                <a16:creationId xmlns:a16="http://schemas.microsoft.com/office/drawing/2014/main" id="{0A8B6105-9C80-A35F-A088-B76411EC25FB}"/>
              </a:ext>
            </a:extLst>
          </p:cNvPr>
          <p:cNvSpPr txBox="1">
            <a:spLocks/>
          </p:cNvSpPr>
          <p:nvPr/>
        </p:nvSpPr>
        <p:spPr>
          <a:xfrm rot="16200000">
            <a:off x="-860816" y="3023485"/>
            <a:ext cx="2180495" cy="261135"/>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000" b="1" i="0" u="none" strike="noStrike" kern="1200" cap="none" spc="0" normalizeH="0" baseline="0" noProof="0">
                <a:ln>
                  <a:noFill/>
                </a:ln>
                <a:solidFill>
                  <a:srgbClr val="FFFFFF"/>
                </a:solidFill>
                <a:effectLst/>
                <a:uLnTx/>
                <a:uFillTx/>
                <a:latin typeface="Public Sans SemiBold" pitchFamily="2" charset="77"/>
                <a:ea typeface="+mn-ea"/>
                <a:cs typeface="+mn-cs"/>
              </a:rPr>
              <a:t>Fairness</a:t>
            </a:r>
            <a:endParaRPr kumimoji="0" lang="en-AU" sz="1000" b="0" i="0" u="none" strike="noStrike" kern="1200" cap="none" spc="0" normalizeH="0" baseline="0" noProof="0">
              <a:ln>
                <a:noFill/>
              </a:ln>
              <a:solidFill>
                <a:srgbClr val="FFFFFF"/>
              </a:solidFill>
              <a:effectLst/>
              <a:uLnTx/>
              <a:uFillTx/>
              <a:latin typeface="Public Sans Light"/>
              <a:ea typeface="+mn-ea"/>
              <a:cs typeface="+mn-cs"/>
            </a:endParaRPr>
          </a:p>
        </p:txBody>
      </p:sp>
      <p:pic>
        <p:nvPicPr>
          <p:cNvPr id="6" name="Graphic 5">
            <a:extLst>
              <a:ext uri="{FF2B5EF4-FFF2-40B4-BE49-F238E27FC236}">
                <a16:creationId xmlns:a16="http://schemas.microsoft.com/office/drawing/2014/main" id="{A49A42D7-F6FA-5934-6D03-3ED067CB8B0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67805" y="1684943"/>
            <a:ext cx="224840" cy="224840"/>
          </a:xfrm>
          <a:prstGeom prst="rect">
            <a:avLst/>
          </a:prstGeom>
        </p:spPr>
      </p:pic>
      <p:sp>
        <p:nvSpPr>
          <p:cNvPr id="8" name="Content Placeholder 5">
            <a:extLst>
              <a:ext uri="{FF2B5EF4-FFF2-40B4-BE49-F238E27FC236}">
                <a16:creationId xmlns:a16="http://schemas.microsoft.com/office/drawing/2014/main" id="{50195C8E-F2AF-FC14-3511-64F56DE3A39B}"/>
              </a:ext>
            </a:extLst>
          </p:cNvPr>
          <p:cNvSpPr txBox="1">
            <a:spLocks/>
          </p:cNvSpPr>
          <p:nvPr/>
        </p:nvSpPr>
        <p:spPr>
          <a:xfrm>
            <a:off x="10633490" y="1855607"/>
            <a:ext cx="1210510" cy="1360227"/>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1000"/>
              <a:t>*If your solution is operational consult responsible officers for an appropriate equivalent action. </a:t>
            </a:r>
          </a:p>
          <a:p>
            <a:pPr>
              <a:spcAft>
                <a:spcPts val="1000"/>
              </a:spcAft>
            </a:pPr>
            <a:endParaRPr lang="en-AU" sz="1000"/>
          </a:p>
        </p:txBody>
      </p:sp>
    </p:spTree>
    <p:extLst>
      <p:ext uri="{BB962C8B-B14F-4D97-AF65-F5344CB8AC3E}">
        <p14:creationId xmlns:p14="http://schemas.microsoft.com/office/powerpoint/2010/main" val="21764877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solidFill>
                  <a:schemeClr val="bg2">
                    <a:lumMod val="75000"/>
                  </a:schemeClr>
                </a:solidFill>
              </a:rPr>
              <a:t>Principle 3: </a:t>
            </a:r>
            <a:br>
              <a:rPr lang="en-AU"/>
            </a:br>
            <a:r>
              <a:rPr lang="en-AU">
                <a:solidFill>
                  <a:schemeClr val="accent2"/>
                </a:solidFill>
              </a:rPr>
              <a:t>Privacy and security</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43</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7" name="Slide Number Placeholder 3">
            <a:extLst>
              <a:ext uri="{FF2B5EF4-FFF2-40B4-BE49-F238E27FC236}">
                <a16:creationId xmlns:a16="http://schemas.microsoft.com/office/drawing/2014/main" id="{13A6F208-0170-4397-CCA2-B4443E3A8100}"/>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Assessment Framework</a:t>
            </a:r>
          </a:p>
        </p:txBody>
      </p:sp>
      <p:sp>
        <p:nvSpPr>
          <p:cNvPr id="6" name="Rectangle 5">
            <a:extLst>
              <a:ext uri="{FF2B5EF4-FFF2-40B4-BE49-F238E27FC236}">
                <a16:creationId xmlns:a16="http://schemas.microsoft.com/office/drawing/2014/main" id="{915E2ED6-ED4B-2142-273A-E84CF9DD68AB}"/>
              </a:ext>
            </a:extLst>
          </p:cNvPr>
          <p:cNvSpPr/>
          <p:nvPr/>
        </p:nvSpPr>
        <p:spPr>
          <a:xfrm>
            <a:off x="359998" y="3949148"/>
            <a:ext cx="11484001" cy="213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11" name="Rectangle 10">
            <a:extLst>
              <a:ext uri="{FF2B5EF4-FFF2-40B4-BE49-F238E27FC236}">
                <a16:creationId xmlns:a16="http://schemas.microsoft.com/office/drawing/2014/main" id="{2A4B23C1-5387-1EF4-6773-71D9F53915CF}"/>
              </a:ext>
            </a:extLst>
          </p:cNvPr>
          <p:cNvSpPr/>
          <p:nvPr/>
        </p:nvSpPr>
        <p:spPr>
          <a:xfrm>
            <a:off x="359998" y="1800000"/>
            <a:ext cx="11484001" cy="21491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12" name="Content Placeholder 5">
            <a:extLst>
              <a:ext uri="{FF2B5EF4-FFF2-40B4-BE49-F238E27FC236}">
                <a16:creationId xmlns:a16="http://schemas.microsoft.com/office/drawing/2014/main" id="{EA2E2F8C-EE28-2D1B-19AE-64D31227855B}"/>
              </a:ext>
            </a:extLst>
          </p:cNvPr>
          <p:cNvSpPr txBox="1">
            <a:spLocks/>
          </p:cNvSpPr>
          <p:nvPr/>
        </p:nvSpPr>
        <p:spPr>
          <a:xfrm>
            <a:off x="1710796" y="2230705"/>
            <a:ext cx="2246100" cy="1718443"/>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AU" sz="1600" b="1" i="0" u="none" strike="noStrike" kern="1200" cap="none" spc="0" normalizeH="0" baseline="0" noProof="0">
                <a:ln>
                  <a:noFill/>
                </a:ln>
                <a:solidFill>
                  <a:srgbClr val="FFFFFF"/>
                </a:solidFill>
                <a:effectLst/>
                <a:uLnTx/>
                <a:uFillTx/>
                <a:latin typeface="Public Sans SemiBold" pitchFamily="2" charset="77"/>
                <a:ea typeface="+mn-ea"/>
                <a:cs typeface="+mn-cs"/>
              </a:rPr>
              <a:t>Principle Statement</a:t>
            </a:r>
          </a:p>
          <a:p>
            <a:pPr>
              <a:spcAft>
                <a:spcPts val="600"/>
              </a:spcAft>
            </a:pPr>
            <a:r>
              <a:rPr kumimoji="0" lang="en-AU" sz="1300" b="0" i="0" u="none" strike="noStrike" kern="1200" cap="none" spc="0" normalizeH="0" baseline="0" noProof="0">
                <a:ln>
                  <a:noFill/>
                </a:ln>
                <a:solidFill>
                  <a:srgbClr val="FFFFFF"/>
                </a:solidFill>
                <a:effectLst/>
                <a:uLnTx/>
                <a:uFillTx/>
                <a:latin typeface="Public Sans Light"/>
                <a:ea typeface="+mn-ea"/>
                <a:cs typeface="+mn-cs"/>
              </a:rPr>
              <a:t>Ensure secure, transparent, and compliant data use to preserve public trust. </a:t>
            </a:r>
          </a:p>
        </p:txBody>
      </p:sp>
      <p:sp>
        <p:nvSpPr>
          <p:cNvPr id="15" name="Content Placeholder 5">
            <a:extLst>
              <a:ext uri="{FF2B5EF4-FFF2-40B4-BE49-F238E27FC236}">
                <a16:creationId xmlns:a16="http://schemas.microsoft.com/office/drawing/2014/main" id="{FB3834A1-97A5-611A-273D-A561E6247335}"/>
              </a:ext>
            </a:extLst>
          </p:cNvPr>
          <p:cNvSpPr txBox="1">
            <a:spLocks/>
          </p:cNvSpPr>
          <p:nvPr/>
        </p:nvSpPr>
        <p:spPr>
          <a:xfrm>
            <a:off x="4419343" y="2230704"/>
            <a:ext cx="7397513" cy="1718444"/>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en-AU" sz="1600" b="1">
                <a:solidFill>
                  <a:srgbClr val="FFFFFF"/>
                </a:solidFill>
                <a:latin typeface="Public Sans SemiBold" pitchFamily="2" charset="77"/>
              </a:rPr>
              <a:t>Description</a:t>
            </a:r>
          </a:p>
          <a:p>
            <a:pPr>
              <a:spcAft>
                <a:spcPts val="600"/>
              </a:spcAft>
            </a:pPr>
            <a:r>
              <a:rPr lang="en-AU" sz="1300">
                <a:solidFill>
                  <a:srgbClr val="FFFFFF"/>
                </a:solidFill>
                <a:latin typeface="Public Sans Light"/>
              </a:rPr>
              <a:t>NSW citizens need assurance of safe, secure and privacy-compliant data use. Transparent review mechanisms and community engagement are essential. Explicit consent, cybersecurity compliance, and privacy legislation adherence are vital. Any project outcome will be undermined if there is a risk of data breaches or compromised personal data, eroding public trust.</a:t>
            </a:r>
            <a:endParaRPr kumimoji="0" lang="en-AU" sz="1300" b="0" i="0" u="none" strike="noStrike" kern="1200" cap="none" spc="0" normalizeH="0" baseline="0" noProof="0">
              <a:ln>
                <a:noFill/>
              </a:ln>
              <a:solidFill>
                <a:srgbClr val="FFFFFF"/>
              </a:solidFill>
              <a:effectLst/>
              <a:uLnTx/>
              <a:uFillTx/>
              <a:latin typeface="Public Sans Light"/>
              <a:ea typeface="+mn-ea"/>
              <a:cs typeface="+mn-cs"/>
            </a:endParaRPr>
          </a:p>
        </p:txBody>
      </p:sp>
      <p:cxnSp>
        <p:nvCxnSpPr>
          <p:cNvPr id="16" name="Straight Connector 15">
            <a:extLst>
              <a:ext uri="{FF2B5EF4-FFF2-40B4-BE49-F238E27FC236}">
                <a16:creationId xmlns:a16="http://schemas.microsoft.com/office/drawing/2014/main" id="{59A7E677-B233-90F5-3D03-83A43806B727}"/>
              </a:ext>
            </a:extLst>
          </p:cNvPr>
          <p:cNvCxnSpPr>
            <a:cxnSpLocks/>
          </p:cNvCxnSpPr>
          <p:nvPr/>
        </p:nvCxnSpPr>
        <p:spPr>
          <a:xfrm>
            <a:off x="1510749" y="2230704"/>
            <a:ext cx="0" cy="17184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2391AB-4038-FEFC-987F-E484F918BA65}"/>
              </a:ext>
            </a:extLst>
          </p:cNvPr>
          <p:cNvCxnSpPr>
            <a:cxnSpLocks/>
          </p:cNvCxnSpPr>
          <p:nvPr/>
        </p:nvCxnSpPr>
        <p:spPr>
          <a:xfrm>
            <a:off x="4194057" y="2230704"/>
            <a:ext cx="0" cy="17184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Graphic 1">
            <a:extLst>
              <a:ext uri="{FF2B5EF4-FFF2-40B4-BE49-F238E27FC236}">
                <a16:creationId xmlns:a16="http://schemas.microsoft.com/office/drawing/2014/main" id="{A844675F-396F-80BC-21F6-D75C23448B5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04017" y="2240357"/>
            <a:ext cx="658799" cy="658799"/>
          </a:xfrm>
          <a:prstGeom prst="rect">
            <a:avLst/>
          </a:prstGeom>
        </p:spPr>
      </p:pic>
      <p:sp>
        <p:nvSpPr>
          <p:cNvPr id="9" name="Content Placeholder 5">
            <a:extLst>
              <a:ext uri="{FF2B5EF4-FFF2-40B4-BE49-F238E27FC236}">
                <a16:creationId xmlns:a16="http://schemas.microsoft.com/office/drawing/2014/main" id="{C475875A-2389-F708-E68B-95887D016D33}"/>
              </a:ext>
            </a:extLst>
          </p:cNvPr>
          <p:cNvSpPr>
            <a:spLocks noGrp="1"/>
          </p:cNvSpPr>
          <p:nvPr>
            <p:ph idx="1"/>
          </p:nvPr>
        </p:nvSpPr>
        <p:spPr>
          <a:xfrm>
            <a:off x="693565" y="4218505"/>
            <a:ext cx="10955090" cy="1176631"/>
          </a:xfrm>
        </p:spPr>
        <p:txBody>
          <a:bodyPr numCol="1"/>
          <a:lstStyle/>
          <a:p>
            <a:pPr>
              <a:spcAft>
                <a:spcPts val="600"/>
              </a:spcAft>
            </a:pPr>
            <a:r>
              <a:rPr lang="en-AU" sz="1600" b="1">
                <a:solidFill>
                  <a:schemeClr val="accent2"/>
                </a:solidFill>
                <a:latin typeface="Public Sans SemiBold" pitchFamily="2" charset="77"/>
              </a:rPr>
              <a:t>Section Instructions</a:t>
            </a:r>
          </a:p>
          <a:p>
            <a:pPr>
              <a:spcAft>
                <a:spcPts val="600"/>
              </a:spcAft>
            </a:pPr>
            <a:r>
              <a:rPr lang="en-AU" sz="1300" b="1">
                <a:latin typeface="Public Sans SemiBold" pitchFamily="2" charset="77"/>
              </a:rPr>
              <a:t>Risk Factors: </a:t>
            </a:r>
            <a:r>
              <a:rPr lang="en-AU" sz="1300"/>
              <a:t>Evaluate likelihood and potential harm level for each risk factor and document the overall risk rating. If integrating into your own risk framework, consider these as risk events and the consequences being the harms listed under community benefits</a:t>
            </a:r>
          </a:p>
          <a:p>
            <a:pPr>
              <a:spcAft>
                <a:spcPts val="600"/>
              </a:spcAft>
            </a:pPr>
            <a:r>
              <a:rPr lang="en-AU" sz="1300" b="1">
                <a:latin typeface="Public Sans SemiBold" pitchFamily="2" charset="77"/>
              </a:rPr>
              <a:t>Questions with specific controls:</a:t>
            </a:r>
            <a:r>
              <a:rPr lang="en-AU" sz="1300"/>
              <a:t> Identifies questions where specific action may be required based on your response. Some controls may require pausing for essential information. Complete the self-assessment and implement necessary mitigations afterward. </a:t>
            </a:r>
          </a:p>
        </p:txBody>
      </p:sp>
      <p:sp>
        <p:nvSpPr>
          <p:cNvPr id="10" name="Content Placeholder 5">
            <a:extLst>
              <a:ext uri="{FF2B5EF4-FFF2-40B4-BE49-F238E27FC236}">
                <a16:creationId xmlns:a16="http://schemas.microsoft.com/office/drawing/2014/main" id="{F7F1775C-3782-3901-82B3-C23CB4A02E9C}"/>
              </a:ext>
            </a:extLst>
          </p:cNvPr>
          <p:cNvSpPr txBox="1">
            <a:spLocks/>
          </p:cNvSpPr>
          <p:nvPr/>
        </p:nvSpPr>
        <p:spPr>
          <a:xfrm>
            <a:off x="4419343" y="3473234"/>
            <a:ext cx="6772286" cy="341236"/>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en-AU" sz="800">
                <a:solidFill>
                  <a:schemeClr val="bg1"/>
                </a:solidFill>
              </a:rPr>
              <a:t>Note the principles statements and descriptions may offer more detail than the current AI ethics policy if required to describe the detailed framework content.</a:t>
            </a:r>
          </a:p>
        </p:txBody>
      </p:sp>
    </p:spTree>
    <p:extLst>
      <p:ext uri="{BB962C8B-B14F-4D97-AF65-F5344CB8AC3E}">
        <p14:creationId xmlns:p14="http://schemas.microsoft.com/office/powerpoint/2010/main" val="7055410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Risk factors and ratings</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44</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7" name="Slide Number Placeholder 3">
            <a:extLst>
              <a:ext uri="{FF2B5EF4-FFF2-40B4-BE49-F238E27FC236}">
                <a16:creationId xmlns:a16="http://schemas.microsoft.com/office/drawing/2014/main" id="{13A6F208-0170-4397-CCA2-B4443E3A8100}"/>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Assessment Framework</a:t>
            </a:r>
          </a:p>
        </p:txBody>
      </p:sp>
      <p:sp>
        <p:nvSpPr>
          <p:cNvPr id="2" name="Rectangle 1">
            <a:extLst>
              <a:ext uri="{FF2B5EF4-FFF2-40B4-BE49-F238E27FC236}">
                <a16:creationId xmlns:a16="http://schemas.microsoft.com/office/drawing/2014/main" id="{22C13CCC-C75C-4A43-AD91-4139B83EDC4C}"/>
              </a:ext>
            </a:extLst>
          </p:cNvPr>
          <p:cNvSpPr/>
          <p:nvPr/>
        </p:nvSpPr>
        <p:spPr>
          <a:xfrm>
            <a:off x="0" y="1543050"/>
            <a:ext cx="347999" cy="47624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6" name="Content Placeholder 5">
            <a:extLst>
              <a:ext uri="{FF2B5EF4-FFF2-40B4-BE49-F238E27FC236}">
                <a16:creationId xmlns:a16="http://schemas.microsoft.com/office/drawing/2014/main" id="{1C3AA556-40BA-F6D8-2854-75D0C18B4176}"/>
              </a:ext>
            </a:extLst>
          </p:cNvPr>
          <p:cNvSpPr txBox="1">
            <a:spLocks/>
          </p:cNvSpPr>
          <p:nvPr/>
        </p:nvSpPr>
        <p:spPr>
          <a:xfrm rot="16200000">
            <a:off x="-860816" y="3023485"/>
            <a:ext cx="2180495" cy="261135"/>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000" b="1" i="0" u="none" strike="noStrike" kern="1200" cap="none" spc="0" normalizeH="0" baseline="0" noProof="0">
                <a:ln>
                  <a:noFill/>
                </a:ln>
                <a:solidFill>
                  <a:srgbClr val="FFFFFF"/>
                </a:solidFill>
                <a:effectLst/>
                <a:uLnTx/>
                <a:uFillTx/>
                <a:latin typeface="Public Sans SemiBold" pitchFamily="2" charset="77"/>
                <a:ea typeface="+mn-ea"/>
                <a:cs typeface="+mn-cs"/>
              </a:rPr>
              <a:t>Privacy and security</a:t>
            </a:r>
            <a:endParaRPr kumimoji="0" lang="en-AU" sz="10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11" name="Content Placeholder 5">
            <a:extLst>
              <a:ext uri="{FF2B5EF4-FFF2-40B4-BE49-F238E27FC236}">
                <a16:creationId xmlns:a16="http://schemas.microsoft.com/office/drawing/2014/main" id="{AB5B83EF-E031-F89A-FB7C-A4482DC94D74}"/>
              </a:ext>
            </a:extLst>
          </p:cNvPr>
          <p:cNvSpPr>
            <a:spLocks noGrp="1"/>
          </p:cNvSpPr>
          <p:nvPr>
            <p:ph idx="1"/>
          </p:nvPr>
        </p:nvSpPr>
        <p:spPr>
          <a:xfrm>
            <a:off x="605641" y="1799999"/>
            <a:ext cx="11238359" cy="1109455"/>
          </a:xfrm>
        </p:spPr>
        <p:txBody>
          <a:bodyPr numCol="1"/>
          <a:lstStyle/>
          <a:p>
            <a:pPr>
              <a:spcAft>
                <a:spcPts val="1000"/>
              </a:spcAft>
            </a:pPr>
            <a:r>
              <a:rPr lang="en-AU" sz="1100"/>
              <a:t>It is critical to assess potential use of sensitive data. When the size of an identifiable cohort within the model training dataset is smaller, the likelihood of identification or re-identification increases, hence the higher risk.</a:t>
            </a:r>
          </a:p>
        </p:txBody>
      </p:sp>
      <p:graphicFrame>
        <p:nvGraphicFramePr>
          <p:cNvPr id="12" name="Table 11">
            <a:extLst>
              <a:ext uri="{FF2B5EF4-FFF2-40B4-BE49-F238E27FC236}">
                <a16:creationId xmlns:a16="http://schemas.microsoft.com/office/drawing/2014/main" id="{8BEE16A2-0600-6300-F718-09DAB506E1B5}"/>
              </a:ext>
            </a:extLst>
          </p:cNvPr>
          <p:cNvGraphicFramePr>
            <a:graphicFrameLocks noGrp="1"/>
          </p:cNvGraphicFramePr>
          <p:nvPr>
            <p:extLst>
              <p:ext uri="{D42A27DB-BD31-4B8C-83A1-F6EECF244321}">
                <p14:modId xmlns:p14="http://schemas.microsoft.com/office/powerpoint/2010/main" val="964680652"/>
              </p:ext>
            </p:extLst>
          </p:nvPr>
        </p:nvGraphicFramePr>
        <p:xfrm>
          <a:off x="617641" y="2342295"/>
          <a:ext cx="9822361" cy="3515360"/>
        </p:xfrm>
        <a:graphic>
          <a:graphicData uri="http://schemas.openxmlformats.org/drawingml/2006/table">
            <a:tbl>
              <a:tblPr>
                <a:tableStyleId>{5C22544A-7EE6-4342-B048-85BDC9FD1C3A}</a:tableStyleId>
              </a:tblPr>
              <a:tblGrid>
                <a:gridCol w="4037486">
                  <a:extLst>
                    <a:ext uri="{9D8B030D-6E8A-4147-A177-3AD203B41FA5}">
                      <a16:colId xmlns:a16="http://schemas.microsoft.com/office/drawing/2014/main" val="3891021121"/>
                    </a:ext>
                  </a:extLst>
                </a:gridCol>
                <a:gridCol w="1156975">
                  <a:extLst>
                    <a:ext uri="{9D8B030D-6E8A-4147-A177-3AD203B41FA5}">
                      <a16:colId xmlns:a16="http://schemas.microsoft.com/office/drawing/2014/main" val="4098005472"/>
                    </a:ext>
                  </a:extLst>
                </a:gridCol>
                <a:gridCol w="1156975">
                  <a:extLst>
                    <a:ext uri="{9D8B030D-6E8A-4147-A177-3AD203B41FA5}">
                      <a16:colId xmlns:a16="http://schemas.microsoft.com/office/drawing/2014/main" val="1737112996"/>
                    </a:ext>
                  </a:extLst>
                </a:gridCol>
                <a:gridCol w="1156975">
                  <a:extLst>
                    <a:ext uri="{9D8B030D-6E8A-4147-A177-3AD203B41FA5}">
                      <a16:colId xmlns:a16="http://schemas.microsoft.com/office/drawing/2014/main" val="2564319848"/>
                    </a:ext>
                  </a:extLst>
                </a:gridCol>
                <a:gridCol w="1156975">
                  <a:extLst>
                    <a:ext uri="{9D8B030D-6E8A-4147-A177-3AD203B41FA5}">
                      <a16:colId xmlns:a16="http://schemas.microsoft.com/office/drawing/2014/main" val="847999422"/>
                    </a:ext>
                  </a:extLst>
                </a:gridCol>
                <a:gridCol w="1156975">
                  <a:extLst>
                    <a:ext uri="{9D8B030D-6E8A-4147-A177-3AD203B41FA5}">
                      <a16:colId xmlns:a16="http://schemas.microsoft.com/office/drawing/2014/main" val="31378050"/>
                    </a:ext>
                  </a:extLst>
                </a:gridCol>
              </a:tblGrid>
              <a:tr h="370840">
                <a:tc rowSpan="2">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tx1"/>
                          </a:solidFill>
                          <a:effectLst/>
                          <a:uLnTx/>
                          <a:uFillTx/>
                          <a:latin typeface="Public Sans SemiBold" pitchFamily="2" charset="77"/>
                          <a:ea typeface="+mn-ea"/>
                          <a:cs typeface="+mn-cs"/>
                        </a:rPr>
                        <a:t>Sensitive data including information 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Identifiable cohort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&gt;50 or 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Identifiable cohort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&gt;20 and &lt;50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Identifiable cohort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&gt;10 and &lt;20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Identifiable cohort</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 &gt;5 and &lt;10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Identifiable cohort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&lt;5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2904936"/>
                  </a:ext>
                </a:extLst>
              </a:tr>
              <a:tr h="370840">
                <a:tc vMerge="1">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endParaRPr kumimoji="0" lang="en-AU" sz="1000" b="1" i="0" u="none" strike="noStrike" kern="1200" cap="none" spc="0" normalizeH="0" baseline="0" noProof="0">
                        <a:ln>
                          <a:noFill/>
                        </a:ln>
                        <a:solidFill>
                          <a:schemeClr val="tx1"/>
                        </a:solidFill>
                        <a:effectLst/>
                        <a:uLnTx/>
                        <a:uFillTx/>
                        <a:latin typeface="Public Sans SemiBold" pitchFamily="2" charset="77"/>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Very low or 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95054"/>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Low risk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AA45"/>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Mid-range risk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AF05"/>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High risk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631B"/>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Very high risk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153A"/>
                    </a:solidFill>
                  </a:tcPr>
                </a:tc>
                <a:extLst>
                  <a:ext uri="{0D108BD9-81ED-4DB2-BD59-A6C34878D82A}">
                    <a16:rowId xmlns:a16="http://schemas.microsoft.com/office/drawing/2014/main" val="2898128746"/>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Children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3961856"/>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Religious individuals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chemeClr val="tx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chemeClr val="tx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chemeClr val="tx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chemeClr val="tx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chemeClr val="tx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279065"/>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Racially or ethnically diverse individuals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9013363"/>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Individuals with political opinions or associations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rgbClr val="22272B"/>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rgbClr val="22272B"/>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rgbClr val="22272B"/>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rgbClr val="22272B"/>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rgbClr val="22272B"/>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30082216"/>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Individuals with trade union memberships or associations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4054834"/>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Gender and/or sexually diverse individuals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31914807"/>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Individuals with a criminal record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6729296"/>
                  </a:ext>
                </a:extLst>
              </a:tr>
            </a:tbl>
          </a:graphicData>
        </a:graphic>
      </p:graphicFrame>
      <p:sp>
        <p:nvSpPr>
          <p:cNvPr id="14" name="Oval 13">
            <a:extLst>
              <a:ext uri="{FF2B5EF4-FFF2-40B4-BE49-F238E27FC236}">
                <a16:creationId xmlns:a16="http://schemas.microsoft.com/office/drawing/2014/main" id="{8A16FF41-B1C0-1ABD-5088-8FB10EA3CFBD}"/>
              </a:ext>
            </a:extLst>
          </p:cNvPr>
          <p:cNvSpPr/>
          <p:nvPr/>
        </p:nvSpPr>
        <p:spPr>
          <a:xfrm>
            <a:off x="10633490" y="3306162"/>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15" name="Oval 14">
            <a:extLst>
              <a:ext uri="{FF2B5EF4-FFF2-40B4-BE49-F238E27FC236}">
                <a16:creationId xmlns:a16="http://schemas.microsoft.com/office/drawing/2014/main" id="{76AA8A16-7B87-DD86-560C-907E3D82B292}"/>
              </a:ext>
            </a:extLst>
          </p:cNvPr>
          <p:cNvSpPr/>
          <p:nvPr/>
        </p:nvSpPr>
        <p:spPr>
          <a:xfrm>
            <a:off x="10633490" y="3678658"/>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16" name="Oval 15">
            <a:extLst>
              <a:ext uri="{FF2B5EF4-FFF2-40B4-BE49-F238E27FC236}">
                <a16:creationId xmlns:a16="http://schemas.microsoft.com/office/drawing/2014/main" id="{FA92A82C-0B48-4683-70C3-243D798CED2E}"/>
              </a:ext>
            </a:extLst>
          </p:cNvPr>
          <p:cNvSpPr/>
          <p:nvPr/>
        </p:nvSpPr>
        <p:spPr>
          <a:xfrm>
            <a:off x="10633490" y="4051154"/>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17" name="Oval 16">
            <a:extLst>
              <a:ext uri="{FF2B5EF4-FFF2-40B4-BE49-F238E27FC236}">
                <a16:creationId xmlns:a16="http://schemas.microsoft.com/office/drawing/2014/main" id="{8A943D10-B74F-8394-6485-98D2418674DD}"/>
              </a:ext>
            </a:extLst>
          </p:cNvPr>
          <p:cNvSpPr/>
          <p:nvPr/>
        </p:nvSpPr>
        <p:spPr>
          <a:xfrm>
            <a:off x="10633490" y="4423650"/>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18" name="Oval 17">
            <a:extLst>
              <a:ext uri="{FF2B5EF4-FFF2-40B4-BE49-F238E27FC236}">
                <a16:creationId xmlns:a16="http://schemas.microsoft.com/office/drawing/2014/main" id="{579FF762-03D4-ED00-C78A-94F4439D11FA}"/>
              </a:ext>
            </a:extLst>
          </p:cNvPr>
          <p:cNvSpPr/>
          <p:nvPr/>
        </p:nvSpPr>
        <p:spPr>
          <a:xfrm>
            <a:off x="10633490" y="4796146"/>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19" name="Oval 18">
            <a:extLst>
              <a:ext uri="{FF2B5EF4-FFF2-40B4-BE49-F238E27FC236}">
                <a16:creationId xmlns:a16="http://schemas.microsoft.com/office/drawing/2014/main" id="{5993ABD1-BDEB-6277-4533-B9E4FF2AA1EC}"/>
              </a:ext>
            </a:extLst>
          </p:cNvPr>
          <p:cNvSpPr/>
          <p:nvPr/>
        </p:nvSpPr>
        <p:spPr>
          <a:xfrm>
            <a:off x="10633490" y="5168642"/>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Public Sans Light"/>
              <a:ea typeface="+mn-ea"/>
              <a:cs typeface="+mn-cs"/>
            </a:endParaRPr>
          </a:p>
        </p:txBody>
      </p:sp>
      <p:pic>
        <p:nvPicPr>
          <p:cNvPr id="20" name="Graphic 19">
            <a:extLst>
              <a:ext uri="{FF2B5EF4-FFF2-40B4-BE49-F238E27FC236}">
                <a16:creationId xmlns:a16="http://schemas.microsoft.com/office/drawing/2014/main" id="{7592316B-6650-CC3C-7C8A-D897029278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11004313" y="3321428"/>
            <a:ext cx="228600" cy="228600"/>
          </a:xfrm>
          <a:prstGeom prst="rect">
            <a:avLst/>
          </a:prstGeom>
        </p:spPr>
      </p:pic>
      <p:sp>
        <p:nvSpPr>
          <p:cNvPr id="21" name="Content Placeholder 5">
            <a:extLst>
              <a:ext uri="{FF2B5EF4-FFF2-40B4-BE49-F238E27FC236}">
                <a16:creationId xmlns:a16="http://schemas.microsoft.com/office/drawing/2014/main" id="{BE4ED3C8-FEF9-5ADD-6DA3-86F12DA82140}"/>
              </a:ext>
            </a:extLst>
          </p:cNvPr>
          <p:cNvSpPr txBox="1">
            <a:spLocks/>
          </p:cNvSpPr>
          <p:nvPr/>
        </p:nvSpPr>
        <p:spPr>
          <a:xfrm>
            <a:off x="11318200" y="3309732"/>
            <a:ext cx="525800" cy="1137007"/>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800" b="0" i="0" u="none" strike="noStrike" kern="1200" cap="none" spc="0" normalizeH="0" baseline="0" noProof="0">
                <a:ln>
                  <a:noFill/>
                </a:ln>
                <a:solidFill>
                  <a:srgbClr val="22272B"/>
                </a:solidFill>
                <a:effectLst/>
                <a:uLnTx/>
                <a:uFillTx/>
                <a:latin typeface="Public Sans Light"/>
                <a:ea typeface="+mn-ea"/>
                <a:cs typeface="+mn-cs"/>
              </a:rPr>
              <a:t>Move blue dots to your selection.</a:t>
            </a:r>
          </a:p>
        </p:txBody>
      </p:sp>
      <p:pic>
        <p:nvPicPr>
          <p:cNvPr id="8" name="Graphic 7">
            <a:extLst>
              <a:ext uri="{FF2B5EF4-FFF2-40B4-BE49-F238E27FC236}">
                <a16:creationId xmlns:a16="http://schemas.microsoft.com/office/drawing/2014/main" id="{2215A43E-6E27-759B-EF36-24D1BF5C0CD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68757" y="1702186"/>
            <a:ext cx="221173" cy="221173"/>
          </a:xfrm>
          <a:prstGeom prst="rect">
            <a:avLst/>
          </a:prstGeom>
        </p:spPr>
      </p:pic>
      <p:sp>
        <p:nvSpPr>
          <p:cNvPr id="9" name="Content Placeholder 5">
            <a:extLst>
              <a:ext uri="{FF2B5EF4-FFF2-40B4-BE49-F238E27FC236}">
                <a16:creationId xmlns:a16="http://schemas.microsoft.com/office/drawing/2014/main" id="{8A0C175E-5743-AE1A-6F4E-759C1E600831}"/>
              </a:ext>
            </a:extLst>
          </p:cNvPr>
          <p:cNvSpPr txBox="1">
            <a:spLocks/>
          </p:cNvSpPr>
          <p:nvPr/>
        </p:nvSpPr>
        <p:spPr>
          <a:xfrm>
            <a:off x="605642" y="5942714"/>
            <a:ext cx="1643393" cy="259131"/>
          </a:xfrm>
          <a:prstGeom prst="rect">
            <a:avLst/>
          </a:prstGeom>
          <a:solidFill>
            <a:schemeClr val="tx1"/>
          </a:solidFill>
        </p:spPr>
        <p:txBody>
          <a:bodyPr vert="horz" lIns="90000" tIns="90000" rIns="90000" bIns="90000" numCol="1" spcCol="180000" rtlCol="0" anchor="ctr">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1000" b="1">
                <a:solidFill>
                  <a:schemeClr val="bg1"/>
                </a:solidFill>
                <a:latin typeface="Public Sans SemiBold" pitchFamily="2" charset="77"/>
              </a:rPr>
              <a:t>Continued over page</a:t>
            </a:r>
          </a:p>
        </p:txBody>
      </p:sp>
      <p:pic>
        <p:nvPicPr>
          <p:cNvPr id="10" name="Graphic 9">
            <a:extLst>
              <a:ext uri="{FF2B5EF4-FFF2-40B4-BE49-F238E27FC236}">
                <a16:creationId xmlns:a16="http://schemas.microsoft.com/office/drawing/2014/main" id="{3777EF6D-36CB-DE3C-5F63-3DF2CC27804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991008" y="5986691"/>
            <a:ext cx="171176" cy="171176"/>
          </a:xfrm>
          <a:prstGeom prst="rect">
            <a:avLst/>
          </a:prstGeom>
        </p:spPr>
      </p:pic>
      <p:sp>
        <p:nvSpPr>
          <p:cNvPr id="3" name="Oval 2">
            <a:extLst>
              <a:ext uri="{FF2B5EF4-FFF2-40B4-BE49-F238E27FC236}">
                <a16:creationId xmlns:a16="http://schemas.microsoft.com/office/drawing/2014/main" id="{E305A273-5C0D-CE98-85A1-15FE1458AC89}"/>
              </a:ext>
            </a:extLst>
          </p:cNvPr>
          <p:cNvSpPr/>
          <p:nvPr/>
        </p:nvSpPr>
        <p:spPr>
          <a:xfrm>
            <a:off x="10633490" y="5541140"/>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13" name="Title 4">
            <a:extLst>
              <a:ext uri="{FF2B5EF4-FFF2-40B4-BE49-F238E27FC236}">
                <a16:creationId xmlns:a16="http://schemas.microsoft.com/office/drawing/2014/main" id="{C9E7993A-6BC0-9E52-1D28-4A0AA78E885F}"/>
              </a:ext>
            </a:extLst>
          </p:cNvPr>
          <p:cNvSpPr txBox="1">
            <a:spLocks/>
          </p:cNvSpPr>
          <p:nvPr/>
        </p:nvSpPr>
        <p:spPr>
          <a:xfrm>
            <a:off x="360000" y="1022150"/>
            <a:ext cx="7911641" cy="378911"/>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sz="3600" kern="1200">
                <a:solidFill>
                  <a:schemeClr val="tx1"/>
                </a:solidFill>
                <a:latin typeface="+mj-lt"/>
                <a:ea typeface="+mj-ea"/>
                <a:cs typeface="+mj-cs"/>
              </a:defRPr>
            </a:lvl1pPr>
          </a:lstStyle>
          <a:p>
            <a:r>
              <a:rPr lang="en-AU" sz="1600">
                <a:solidFill>
                  <a:schemeClr val="bg2">
                    <a:lumMod val="75000"/>
                  </a:schemeClr>
                </a:solidFill>
              </a:rPr>
              <a:t>Privacy and security</a:t>
            </a:r>
          </a:p>
        </p:txBody>
      </p:sp>
    </p:spTree>
    <p:extLst>
      <p:ext uri="{BB962C8B-B14F-4D97-AF65-F5344CB8AC3E}">
        <p14:creationId xmlns:p14="http://schemas.microsoft.com/office/powerpoint/2010/main" val="40966940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Risk factors and ratings</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45</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7" name="Slide Number Placeholder 3">
            <a:extLst>
              <a:ext uri="{FF2B5EF4-FFF2-40B4-BE49-F238E27FC236}">
                <a16:creationId xmlns:a16="http://schemas.microsoft.com/office/drawing/2014/main" id="{13A6F208-0170-4397-CCA2-B4443E3A8100}"/>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Assessment Framework</a:t>
            </a:r>
          </a:p>
        </p:txBody>
      </p:sp>
      <p:sp>
        <p:nvSpPr>
          <p:cNvPr id="2" name="Rectangle 1">
            <a:extLst>
              <a:ext uri="{FF2B5EF4-FFF2-40B4-BE49-F238E27FC236}">
                <a16:creationId xmlns:a16="http://schemas.microsoft.com/office/drawing/2014/main" id="{22C13CCC-C75C-4A43-AD91-4139B83EDC4C}"/>
              </a:ext>
            </a:extLst>
          </p:cNvPr>
          <p:cNvSpPr/>
          <p:nvPr/>
        </p:nvSpPr>
        <p:spPr>
          <a:xfrm>
            <a:off x="0" y="1543050"/>
            <a:ext cx="347999" cy="47624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6" name="Content Placeholder 5">
            <a:extLst>
              <a:ext uri="{FF2B5EF4-FFF2-40B4-BE49-F238E27FC236}">
                <a16:creationId xmlns:a16="http://schemas.microsoft.com/office/drawing/2014/main" id="{1C3AA556-40BA-F6D8-2854-75D0C18B4176}"/>
              </a:ext>
            </a:extLst>
          </p:cNvPr>
          <p:cNvSpPr txBox="1">
            <a:spLocks/>
          </p:cNvSpPr>
          <p:nvPr/>
        </p:nvSpPr>
        <p:spPr>
          <a:xfrm rot="16200000">
            <a:off x="-860816" y="3023485"/>
            <a:ext cx="2180495" cy="261135"/>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000" b="1" i="0" u="none" strike="noStrike" kern="1200" cap="none" spc="0" normalizeH="0" baseline="0" noProof="0">
                <a:ln>
                  <a:noFill/>
                </a:ln>
                <a:solidFill>
                  <a:srgbClr val="FFFFFF"/>
                </a:solidFill>
                <a:effectLst/>
                <a:uLnTx/>
                <a:uFillTx/>
                <a:latin typeface="Public Sans SemiBold" pitchFamily="2" charset="77"/>
                <a:ea typeface="+mn-ea"/>
                <a:cs typeface="+mn-cs"/>
              </a:rPr>
              <a:t>Privacy and security</a:t>
            </a:r>
            <a:endParaRPr kumimoji="0" lang="en-AU" sz="10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11" name="Content Placeholder 5">
            <a:extLst>
              <a:ext uri="{FF2B5EF4-FFF2-40B4-BE49-F238E27FC236}">
                <a16:creationId xmlns:a16="http://schemas.microsoft.com/office/drawing/2014/main" id="{AB5B83EF-E031-F89A-FB7C-A4482DC94D74}"/>
              </a:ext>
            </a:extLst>
          </p:cNvPr>
          <p:cNvSpPr>
            <a:spLocks noGrp="1"/>
          </p:cNvSpPr>
          <p:nvPr>
            <p:ph idx="1"/>
          </p:nvPr>
        </p:nvSpPr>
        <p:spPr>
          <a:xfrm>
            <a:off x="605641" y="1799999"/>
            <a:ext cx="11238359" cy="1109455"/>
          </a:xfrm>
        </p:spPr>
        <p:txBody>
          <a:bodyPr numCol="1"/>
          <a:lstStyle/>
          <a:p>
            <a:pPr>
              <a:spcAft>
                <a:spcPts val="1000"/>
              </a:spcAft>
            </a:pPr>
            <a:r>
              <a:rPr lang="en-AU" sz="1100"/>
              <a:t>It is critical to assess potential use of sensitive data. When the size of an identifiable cohort within the model training dataset is smaller, the likelihood of identification or re-identification increases, hence the higher risk.</a:t>
            </a:r>
          </a:p>
        </p:txBody>
      </p:sp>
      <p:graphicFrame>
        <p:nvGraphicFramePr>
          <p:cNvPr id="12" name="Table 11">
            <a:extLst>
              <a:ext uri="{FF2B5EF4-FFF2-40B4-BE49-F238E27FC236}">
                <a16:creationId xmlns:a16="http://schemas.microsoft.com/office/drawing/2014/main" id="{8BEE16A2-0600-6300-F718-09DAB506E1B5}"/>
              </a:ext>
            </a:extLst>
          </p:cNvPr>
          <p:cNvGraphicFramePr>
            <a:graphicFrameLocks noGrp="1"/>
          </p:cNvGraphicFramePr>
          <p:nvPr>
            <p:extLst>
              <p:ext uri="{D42A27DB-BD31-4B8C-83A1-F6EECF244321}">
                <p14:modId xmlns:p14="http://schemas.microsoft.com/office/powerpoint/2010/main" val="2153476672"/>
              </p:ext>
            </p:extLst>
          </p:nvPr>
        </p:nvGraphicFramePr>
        <p:xfrm>
          <a:off x="617641" y="2342295"/>
          <a:ext cx="9822361" cy="3204395"/>
        </p:xfrm>
        <a:graphic>
          <a:graphicData uri="http://schemas.openxmlformats.org/drawingml/2006/table">
            <a:tbl>
              <a:tblPr>
                <a:tableStyleId>{5C22544A-7EE6-4342-B048-85BDC9FD1C3A}</a:tableStyleId>
              </a:tblPr>
              <a:tblGrid>
                <a:gridCol w="4037486">
                  <a:extLst>
                    <a:ext uri="{9D8B030D-6E8A-4147-A177-3AD203B41FA5}">
                      <a16:colId xmlns:a16="http://schemas.microsoft.com/office/drawing/2014/main" val="3891021121"/>
                    </a:ext>
                  </a:extLst>
                </a:gridCol>
                <a:gridCol w="1156975">
                  <a:extLst>
                    <a:ext uri="{9D8B030D-6E8A-4147-A177-3AD203B41FA5}">
                      <a16:colId xmlns:a16="http://schemas.microsoft.com/office/drawing/2014/main" val="4098005472"/>
                    </a:ext>
                  </a:extLst>
                </a:gridCol>
                <a:gridCol w="1156975">
                  <a:extLst>
                    <a:ext uri="{9D8B030D-6E8A-4147-A177-3AD203B41FA5}">
                      <a16:colId xmlns:a16="http://schemas.microsoft.com/office/drawing/2014/main" val="1737112996"/>
                    </a:ext>
                  </a:extLst>
                </a:gridCol>
                <a:gridCol w="1156975">
                  <a:extLst>
                    <a:ext uri="{9D8B030D-6E8A-4147-A177-3AD203B41FA5}">
                      <a16:colId xmlns:a16="http://schemas.microsoft.com/office/drawing/2014/main" val="2564319848"/>
                    </a:ext>
                  </a:extLst>
                </a:gridCol>
                <a:gridCol w="1156975">
                  <a:extLst>
                    <a:ext uri="{9D8B030D-6E8A-4147-A177-3AD203B41FA5}">
                      <a16:colId xmlns:a16="http://schemas.microsoft.com/office/drawing/2014/main" val="847999422"/>
                    </a:ext>
                  </a:extLst>
                </a:gridCol>
                <a:gridCol w="1156975">
                  <a:extLst>
                    <a:ext uri="{9D8B030D-6E8A-4147-A177-3AD203B41FA5}">
                      <a16:colId xmlns:a16="http://schemas.microsoft.com/office/drawing/2014/main" val="31378050"/>
                    </a:ext>
                  </a:extLst>
                </a:gridCol>
              </a:tblGrid>
              <a:tr h="370840">
                <a:tc rowSpan="2">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tx1"/>
                          </a:solidFill>
                          <a:effectLst/>
                          <a:uLnTx/>
                          <a:uFillTx/>
                          <a:latin typeface="Public Sans SemiBold" pitchFamily="2" charset="77"/>
                          <a:ea typeface="+mn-ea"/>
                          <a:cs typeface="+mn-cs"/>
                        </a:rPr>
                        <a:t>Sensitive data including information 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Identifiable cohort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&gt;50 or 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Identifiable cohort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&gt;20 and &lt;50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Identifiable cohort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&gt;10 and &lt;20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Identifiable cohort</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 &gt;5 and &lt;10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Identifiable cohort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&lt;5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2904936"/>
                  </a:ext>
                </a:extLst>
              </a:tr>
              <a:tr h="370840">
                <a:tc vMerge="1">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endParaRPr kumimoji="0" lang="en-AU" sz="1000" b="1" i="0" u="none" strike="noStrike" kern="1200" cap="none" spc="0" normalizeH="0" baseline="0" noProof="0">
                        <a:ln>
                          <a:noFill/>
                        </a:ln>
                        <a:solidFill>
                          <a:schemeClr val="tx1"/>
                        </a:solidFill>
                        <a:effectLst/>
                        <a:uLnTx/>
                        <a:uFillTx/>
                        <a:latin typeface="Public Sans SemiBold" pitchFamily="2" charset="77"/>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Very low or 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95054"/>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Low risk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AA45"/>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Mid-range risk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AF05"/>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High risk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631B"/>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Very high risk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153A"/>
                    </a:solidFill>
                  </a:tcPr>
                </a:tc>
                <a:extLst>
                  <a:ext uri="{0D108BD9-81ED-4DB2-BD59-A6C34878D82A}">
                    <a16:rowId xmlns:a16="http://schemas.microsoft.com/office/drawing/2014/main" val="2898128746"/>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Specific health or genetic information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3961856"/>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Personal biometric information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chemeClr val="tx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chemeClr val="tx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chemeClr val="tx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chemeClr val="tx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chemeClr val="tx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279065"/>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Other sensitive person-centred 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9013363"/>
                  </a:ext>
                </a:extLst>
              </a:tr>
              <a:tr h="1172395">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Comments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gridSpan="5">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621809"/>
                  </a:ext>
                </a:extLst>
              </a:tr>
            </a:tbl>
          </a:graphicData>
        </a:graphic>
      </p:graphicFrame>
      <p:pic>
        <p:nvPicPr>
          <p:cNvPr id="8" name="Graphic 7">
            <a:extLst>
              <a:ext uri="{FF2B5EF4-FFF2-40B4-BE49-F238E27FC236}">
                <a16:creationId xmlns:a16="http://schemas.microsoft.com/office/drawing/2014/main" id="{2215A43E-6E27-759B-EF36-24D1BF5C0C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68757" y="1702186"/>
            <a:ext cx="221173" cy="221173"/>
          </a:xfrm>
          <a:prstGeom prst="rect">
            <a:avLst/>
          </a:prstGeom>
        </p:spPr>
      </p:pic>
      <p:sp>
        <p:nvSpPr>
          <p:cNvPr id="13" name="Oval 12">
            <a:extLst>
              <a:ext uri="{FF2B5EF4-FFF2-40B4-BE49-F238E27FC236}">
                <a16:creationId xmlns:a16="http://schemas.microsoft.com/office/drawing/2014/main" id="{222E184D-221C-2CBE-7319-12CFD6018BF1}"/>
              </a:ext>
            </a:extLst>
          </p:cNvPr>
          <p:cNvSpPr/>
          <p:nvPr/>
        </p:nvSpPr>
        <p:spPr>
          <a:xfrm>
            <a:off x="10633490" y="3306162"/>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22" name="Oval 21">
            <a:extLst>
              <a:ext uri="{FF2B5EF4-FFF2-40B4-BE49-F238E27FC236}">
                <a16:creationId xmlns:a16="http://schemas.microsoft.com/office/drawing/2014/main" id="{346CCE88-A2D7-03FF-2CDE-7483A5E202BB}"/>
              </a:ext>
            </a:extLst>
          </p:cNvPr>
          <p:cNvSpPr/>
          <p:nvPr/>
        </p:nvSpPr>
        <p:spPr>
          <a:xfrm>
            <a:off x="10633490" y="3678658"/>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23" name="Oval 22">
            <a:extLst>
              <a:ext uri="{FF2B5EF4-FFF2-40B4-BE49-F238E27FC236}">
                <a16:creationId xmlns:a16="http://schemas.microsoft.com/office/drawing/2014/main" id="{6628F070-CEA2-7EEE-A814-2B6CDD611300}"/>
              </a:ext>
            </a:extLst>
          </p:cNvPr>
          <p:cNvSpPr/>
          <p:nvPr/>
        </p:nvSpPr>
        <p:spPr>
          <a:xfrm>
            <a:off x="10633490" y="4051154"/>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Public Sans Light"/>
              <a:ea typeface="+mn-ea"/>
              <a:cs typeface="+mn-cs"/>
            </a:endParaRPr>
          </a:p>
        </p:txBody>
      </p:sp>
      <p:pic>
        <p:nvPicPr>
          <p:cNvPr id="27" name="Graphic 26">
            <a:extLst>
              <a:ext uri="{FF2B5EF4-FFF2-40B4-BE49-F238E27FC236}">
                <a16:creationId xmlns:a16="http://schemas.microsoft.com/office/drawing/2014/main" id="{6135DC55-7E95-5DE0-B19E-F4515B86EBF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0800000">
            <a:off x="11004313" y="3321428"/>
            <a:ext cx="228600" cy="228600"/>
          </a:xfrm>
          <a:prstGeom prst="rect">
            <a:avLst/>
          </a:prstGeom>
        </p:spPr>
      </p:pic>
      <p:sp>
        <p:nvSpPr>
          <p:cNvPr id="28" name="Content Placeholder 5">
            <a:extLst>
              <a:ext uri="{FF2B5EF4-FFF2-40B4-BE49-F238E27FC236}">
                <a16:creationId xmlns:a16="http://schemas.microsoft.com/office/drawing/2014/main" id="{C1BBB4C7-B304-B7B9-05E7-943324FA121B}"/>
              </a:ext>
            </a:extLst>
          </p:cNvPr>
          <p:cNvSpPr txBox="1">
            <a:spLocks/>
          </p:cNvSpPr>
          <p:nvPr/>
        </p:nvSpPr>
        <p:spPr>
          <a:xfrm>
            <a:off x="11318200" y="3309732"/>
            <a:ext cx="525800" cy="1137007"/>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800" b="0" i="0" u="none" strike="noStrike" kern="1200" cap="none" spc="0" normalizeH="0" baseline="0" noProof="0">
                <a:ln>
                  <a:noFill/>
                </a:ln>
                <a:solidFill>
                  <a:srgbClr val="22272B"/>
                </a:solidFill>
                <a:effectLst/>
                <a:uLnTx/>
                <a:uFillTx/>
                <a:latin typeface="Public Sans Light"/>
                <a:ea typeface="+mn-ea"/>
                <a:cs typeface="+mn-cs"/>
              </a:rPr>
              <a:t>Move blue dots to your selection.</a:t>
            </a:r>
          </a:p>
        </p:txBody>
      </p:sp>
      <p:sp>
        <p:nvSpPr>
          <p:cNvPr id="10" name="Title 4">
            <a:extLst>
              <a:ext uri="{FF2B5EF4-FFF2-40B4-BE49-F238E27FC236}">
                <a16:creationId xmlns:a16="http://schemas.microsoft.com/office/drawing/2014/main" id="{EB7C019F-30E8-CF1E-AB5C-E53AD201AB68}"/>
              </a:ext>
            </a:extLst>
          </p:cNvPr>
          <p:cNvSpPr txBox="1">
            <a:spLocks/>
          </p:cNvSpPr>
          <p:nvPr/>
        </p:nvSpPr>
        <p:spPr>
          <a:xfrm>
            <a:off x="360000" y="1022150"/>
            <a:ext cx="7911641" cy="378911"/>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sz="3600" kern="1200">
                <a:solidFill>
                  <a:schemeClr val="tx1"/>
                </a:solidFill>
                <a:latin typeface="+mj-lt"/>
                <a:ea typeface="+mj-ea"/>
                <a:cs typeface="+mj-cs"/>
              </a:defRPr>
            </a:lvl1pPr>
          </a:lstStyle>
          <a:p>
            <a:r>
              <a:rPr lang="en-AU" sz="1600">
                <a:solidFill>
                  <a:schemeClr val="bg2">
                    <a:lumMod val="75000"/>
                  </a:schemeClr>
                </a:solidFill>
              </a:rPr>
              <a:t>Privacy and security</a:t>
            </a:r>
          </a:p>
        </p:txBody>
      </p:sp>
    </p:spTree>
    <p:extLst>
      <p:ext uri="{BB962C8B-B14F-4D97-AF65-F5344CB8AC3E}">
        <p14:creationId xmlns:p14="http://schemas.microsoft.com/office/powerpoint/2010/main" val="4813729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Privacy and security</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46</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7" name="Slide Number Placeholder 3">
            <a:extLst>
              <a:ext uri="{FF2B5EF4-FFF2-40B4-BE49-F238E27FC236}">
                <a16:creationId xmlns:a16="http://schemas.microsoft.com/office/drawing/2014/main" id="{13A6F208-0170-4397-CCA2-B4443E3A8100}"/>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Assessment Framework</a:t>
            </a:r>
          </a:p>
        </p:txBody>
      </p:sp>
      <p:graphicFrame>
        <p:nvGraphicFramePr>
          <p:cNvPr id="11" name="Table 10">
            <a:extLst>
              <a:ext uri="{FF2B5EF4-FFF2-40B4-BE49-F238E27FC236}">
                <a16:creationId xmlns:a16="http://schemas.microsoft.com/office/drawing/2014/main" id="{18F59AD5-BB93-5C04-0371-F90C4ED21F95}"/>
              </a:ext>
            </a:extLst>
          </p:cNvPr>
          <p:cNvGraphicFramePr>
            <a:graphicFrameLocks noGrp="1"/>
          </p:cNvGraphicFramePr>
          <p:nvPr>
            <p:extLst>
              <p:ext uri="{D42A27DB-BD31-4B8C-83A1-F6EECF244321}">
                <p14:modId xmlns:p14="http://schemas.microsoft.com/office/powerpoint/2010/main" val="1424725948"/>
              </p:ext>
            </p:extLst>
          </p:nvPr>
        </p:nvGraphicFramePr>
        <p:xfrm>
          <a:off x="617639" y="1850348"/>
          <a:ext cx="9822360" cy="3067762"/>
        </p:xfrm>
        <a:graphic>
          <a:graphicData uri="http://schemas.openxmlformats.org/drawingml/2006/table">
            <a:tbl>
              <a:tblPr>
                <a:tableStyleId>{5C22544A-7EE6-4342-B048-85BDC9FD1C3A}</a:tableStyleId>
              </a:tblPr>
              <a:tblGrid>
                <a:gridCol w="3558945">
                  <a:extLst>
                    <a:ext uri="{9D8B030D-6E8A-4147-A177-3AD203B41FA5}">
                      <a16:colId xmlns:a16="http://schemas.microsoft.com/office/drawing/2014/main" val="3891021121"/>
                    </a:ext>
                  </a:extLst>
                </a:gridCol>
                <a:gridCol w="2087805">
                  <a:extLst>
                    <a:ext uri="{9D8B030D-6E8A-4147-A177-3AD203B41FA5}">
                      <a16:colId xmlns:a16="http://schemas.microsoft.com/office/drawing/2014/main" val="4098005472"/>
                    </a:ext>
                  </a:extLst>
                </a:gridCol>
                <a:gridCol w="2087805">
                  <a:extLst>
                    <a:ext uri="{9D8B030D-6E8A-4147-A177-3AD203B41FA5}">
                      <a16:colId xmlns:a16="http://schemas.microsoft.com/office/drawing/2014/main" val="847999422"/>
                    </a:ext>
                  </a:extLst>
                </a:gridCol>
                <a:gridCol w="2087805">
                  <a:extLst>
                    <a:ext uri="{9D8B030D-6E8A-4147-A177-3AD203B41FA5}">
                      <a16:colId xmlns:a16="http://schemas.microsoft.com/office/drawing/2014/main" val="4109911472"/>
                    </a:ext>
                  </a:extLst>
                </a:gridCol>
              </a:tblGrid>
              <a:tr h="536280">
                <a:tc rowSpan="2">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14. Have you applied the “Privacy by Design” and “Security by Design” principles in your system?</a:t>
                      </a:r>
                      <a:endParaRPr kumimoji="0" lang="en-AU" sz="1000" b="0" i="0" u="none" strike="noStrike" kern="1200" cap="none" spc="0" normalizeH="0" baseline="0" noProof="0">
                        <a:ln>
                          <a:noFill/>
                        </a:ln>
                        <a:solidFill>
                          <a:schemeClr val="accent1"/>
                        </a:solidFill>
                        <a:effectLst/>
                        <a:uLnTx/>
                        <a:uFillTx/>
                        <a:latin typeface="+mn-lt"/>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Yes: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Document any points to resolve, then go to next question.</a:t>
                      </a:r>
                    </a:p>
                    <a:p>
                      <a:pPr marL="0" marR="0" lvl="0" indent="0" algn="ctr"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0" i="0" u="none" strike="noStrike" kern="1200" cap="none" spc="0" normalizeH="0" baseline="0">
                          <a:ln>
                            <a:noFill/>
                          </a:ln>
                          <a:solidFill>
                            <a:schemeClr val="tx1"/>
                          </a:solidFill>
                          <a:effectLst/>
                          <a:uLnTx/>
                          <a:uFillTx/>
                          <a:latin typeface="+mn-lt"/>
                          <a:ea typeface="+mn-ea"/>
                          <a:cs typeface="+mn-cs"/>
                        </a:rPr>
                        <a:t>Consider contacting the Information and privacy commissioner or Cyber NSW for any points not resolved. </a:t>
                      </a:r>
                    </a:p>
                    <a:p>
                      <a:pPr marL="0" marR="0" lvl="0" indent="0" algn="ctr"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endParaRPr kumimoji="0" lang="en-AU" sz="1000" b="0" i="0" u="none" strike="noStrike" kern="1200" cap="none" spc="0" normalizeH="0" baseline="0">
                        <a:ln>
                          <a:noFill/>
                        </a:ln>
                        <a:solidFill>
                          <a:schemeClr val="tx1"/>
                        </a:solidFill>
                        <a:effectLst/>
                        <a:uLnTx/>
                        <a:uFillTx/>
                        <a:latin typeface="+mn-lt"/>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*Partially: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Pause the project, apply the principles before proceeding, document any points to resolve below then go to next question.</a:t>
                      </a:r>
                    </a:p>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0" i="0" u="none" strike="noStrike" kern="1200" cap="none" spc="0" normalizeH="0" baseline="0">
                          <a:ln>
                            <a:noFill/>
                          </a:ln>
                          <a:solidFill>
                            <a:schemeClr val="tx1"/>
                          </a:solidFill>
                          <a:effectLst/>
                          <a:uLnTx/>
                          <a:uFillTx/>
                          <a:latin typeface="+mn-lt"/>
                          <a:ea typeface="+mn-ea"/>
                          <a:cs typeface="+mn-cs"/>
                        </a:rPr>
                        <a:t>Consider contacting the Information and privacy commissioner or Cyber NSW for any points not resolved. </a:t>
                      </a:r>
                    </a:p>
                    <a:p>
                      <a:pPr marL="0" marR="0" lvl="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a:ln>
                          <a:noFill/>
                        </a:ln>
                        <a:solidFill>
                          <a:schemeClr val="tx1"/>
                        </a:solidFill>
                        <a:effectLst/>
                        <a:uLnTx/>
                        <a:uFillTx/>
                        <a:latin typeface="+mn-lt"/>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*No or unclear: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Pause the project, apply the principles before proceeding, document any points to resolve below then go to next question.</a:t>
                      </a:r>
                    </a:p>
                    <a:p>
                      <a:pPr marL="0" marR="0" lvl="0" indent="0" algn="ctr"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0" i="0" u="none" strike="noStrike" kern="1200" cap="none" spc="0" normalizeH="0" baseline="0">
                          <a:ln>
                            <a:noFill/>
                          </a:ln>
                          <a:solidFill>
                            <a:schemeClr val="tx1"/>
                          </a:solidFill>
                          <a:effectLst/>
                          <a:uLnTx/>
                          <a:uFillTx/>
                          <a:latin typeface="+mn-lt"/>
                          <a:ea typeface="+mn-ea"/>
                          <a:cs typeface="+mn-cs"/>
                        </a:rPr>
                        <a:t>Consider contacting the Information and privacy commissioner or Cyber NSW for any points not resolved. </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73961856"/>
                  </a:ext>
                </a:extLst>
              </a:tr>
              <a:tr h="370840">
                <a:tc vMerge="1">
                  <a:txBody>
                    <a:bodyPr/>
                    <a:lstStyle/>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endParaRPr kumimoji="0" lang="en-AU" sz="1000" b="1" i="0" u="none" strike="noStrike" kern="1200" cap="none" spc="0" normalizeH="0" baseline="0" noProof="0">
                        <a:ln>
                          <a:noFill/>
                        </a:ln>
                        <a:solidFill>
                          <a:schemeClr val="accent2"/>
                        </a:solidFill>
                        <a:effectLst/>
                        <a:uLnTx/>
                        <a:uFillTx/>
                        <a:latin typeface="Public Sans SemiBold" pitchFamily="2" charset="77"/>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2056248"/>
                  </a:ext>
                </a:extLst>
              </a:tr>
              <a:tr h="891322">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Response – You must explain your answer</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gridSpan="3">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7099673"/>
                  </a:ext>
                </a:extLst>
              </a:tr>
            </a:tbl>
          </a:graphicData>
        </a:graphic>
      </p:graphicFrame>
      <p:sp>
        <p:nvSpPr>
          <p:cNvPr id="12" name="Oval 11">
            <a:extLst>
              <a:ext uri="{FF2B5EF4-FFF2-40B4-BE49-F238E27FC236}">
                <a16:creationId xmlns:a16="http://schemas.microsoft.com/office/drawing/2014/main" id="{9DBCC5F3-A200-2A3B-9DE9-981F92A11720}"/>
              </a:ext>
            </a:extLst>
          </p:cNvPr>
          <p:cNvSpPr/>
          <p:nvPr/>
        </p:nvSpPr>
        <p:spPr>
          <a:xfrm>
            <a:off x="10633490" y="3674006"/>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pic>
        <p:nvPicPr>
          <p:cNvPr id="13" name="Graphic 12">
            <a:extLst>
              <a:ext uri="{FF2B5EF4-FFF2-40B4-BE49-F238E27FC236}">
                <a16:creationId xmlns:a16="http://schemas.microsoft.com/office/drawing/2014/main" id="{D0D6DE87-909B-2D64-5DBC-920175A0D3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11004313" y="3689272"/>
            <a:ext cx="228600" cy="228600"/>
          </a:xfrm>
          <a:prstGeom prst="rect">
            <a:avLst/>
          </a:prstGeom>
        </p:spPr>
      </p:pic>
      <p:sp>
        <p:nvSpPr>
          <p:cNvPr id="14" name="Content Placeholder 5">
            <a:extLst>
              <a:ext uri="{FF2B5EF4-FFF2-40B4-BE49-F238E27FC236}">
                <a16:creationId xmlns:a16="http://schemas.microsoft.com/office/drawing/2014/main" id="{80553885-E310-7DAB-0E3E-79202241AA16}"/>
              </a:ext>
            </a:extLst>
          </p:cNvPr>
          <p:cNvSpPr txBox="1">
            <a:spLocks/>
          </p:cNvSpPr>
          <p:nvPr/>
        </p:nvSpPr>
        <p:spPr>
          <a:xfrm>
            <a:off x="11318200" y="3677576"/>
            <a:ext cx="525800" cy="531433"/>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800"/>
              <a:t>Move blue dot to your selection.</a:t>
            </a:r>
          </a:p>
        </p:txBody>
      </p:sp>
      <p:cxnSp>
        <p:nvCxnSpPr>
          <p:cNvPr id="16" name="Straight Connector 15">
            <a:extLst>
              <a:ext uri="{FF2B5EF4-FFF2-40B4-BE49-F238E27FC236}">
                <a16:creationId xmlns:a16="http://schemas.microsoft.com/office/drawing/2014/main" id="{FDA9ED06-5011-2F7D-8805-AE1E53CA890B}"/>
              </a:ext>
            </a:extLst>
          </p:cNvPr>
          <p:cNvCxnSpPr>
            <a:cxnSpLocks/>
          </p:cNvCxnSpPr>
          <p:nvPr/>
        </p:nvCxnSpPr>
        <p:spPr>
          <a:xfrm>
            <a:off x="617640" y="5014631"/>
            <a:ext cx="11226360" cy="0"/>
          </a:xfrm>
          <a:prstGeom prst="line">
            <a:avLst/>
          </a:prstGeom>
          <a:ln w="12700">
            <a:solidFill>
              <a:srgbClr val="FAAF05"/>
            </a:solidFill>
          </a:ln>
        </p:spPr>
        <p:style>
          <a:lnRef idx="1">
            <a:schemeClr val="accent1"/>
          </a:lnRef>
          <a:fillRef idx="0">
            <a:schemeClr val="accent1"/>
          </a:fillRef>
          <a:effectRef idx="0">
            <a:schemeClr val="accent1"/>
          </a:effectRef>
          <a:fontRef idx="minor">
            <a:schemeClr val="tx1"/>
          </a:fontRef>
        </p:style>
      </p:cxnSp>
      <p:sp>
        <p:nvSpPr>
          <p:cNvPr id="17" name="Content Placeholder 5">
            <a:extLst>
              <a:ext uri="{FF2B5EF4-FFF2-40B4-BE49-F238E27FC236}">
                <a16:creationId xmlns:a16="http://schemas.microsoft.com/office/drawing/2014/main" id="{B7BCFEDB-4BD7-B10E-49F6-A9593942228A}"/>
              </a:ext>
            </a:extLst>
          </p:cNvPr>
          <p:cNvSpPr txBox="1">
            <a:spLocks/>
          </p:cNvSpPr>
          <p:nvPr/>
        </p:nvSpPr>
        <p:spPr>
          <a:xfrm>
            <a:off x="617640" y="5014631"/>
            <a:ext cx="11226360" cy="1175217"/>
          </a:xfrm>
          <a:prstGeom prst="rect">
            <a:avLst/>
          </a:prstGeom>
          <a:solidFill>
            <a:srgbClr val="FAAF05">
              <a:alpha val="10000"/>
            </a:srgbClr>
          </a:solidFill>
        </p:spPr>
        <p:txBody>
          <a:bodyPr vert="horz" lIns="540000" tIns="125999" rIns="180000" bIns="18000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r>
              <a:rPr lang="en-AU" sz="1000" b="1">
                <a:solidFill>
                  <a:srgbClr val="C88B04"/>
                </a:solidFill>
                <a:latin typeface="Public Sans SemiBold" pitchFamily="2" charset="77"/>
              </a:rPr>
              <a:t>Privacy by design, security by design</a:t>
            </a:r>
            <a:r>
              <a:rPr lang="en-AU" sz="1000" b="1">
                <a:solidFill>
                  <a:srgbClr val="FAAF05"/>
                </a:solidFill>
                <a:latin typeface="Public Sans SemiBold" pitchFamily="2" charset="77"/>
              </a:rPr>
              <a:t>: </a:t>
            </a:r>
            <a:r>
              <a:rPr lang="en-AU" sz="1000"/>
              <a:t>Even small AI projects or systems may have privacy or security vulnerabilities. For example, an analytics system which stores commercially sensitive data in a non-secure environment unbeknown to the user. </a:t>
            </a:r>
          </a:p>
          <a:p>
            <a:pPr>
              <a:spcAft>
                <a:spcPts val="300"/>
              </a:spcAft>
            </a:pPr>
            <a:r>
              <a:rPr lang="en-AU" sz="1000"/>
              <a:t>The NSW Information Privacy Commissioner has prepared 7 </a:t>
            </a:r>
            <a:r>
              <a:rPr lang="en-AU" sz="1000">
                <a:hlinkClick r:id="rId4"/>
              </a:rPr>
              <a:t>Privacy by Design principles</a:t>
            </a:r>
            <a:r>
              <a:rPr lang="en-AU" sz="1000"/>
              <a:t>. These principles should be applied to your AI project and system.</a:t>
            </a:r>
          </a:p>
          <a:p>
            <a:pPr>
              <a:spcAft>
                <a:spcPts val="300"/>
              </a:spcAft>
            </a:pPr>
            <a:r>
              <a:rPr lang="en-AU" sz="1000"/>
              <a:t>If you are unsure how to apply these principles, you seek help from the </a:t>
            </a:r>
            <a:r>
              <a:rPr lang="en-AU" sz="1000">
                <a:hlinkClick r:id="rId5"/>
              </a:rPr>
              <a:t>Information and Privacy Commission</a:t>
            </a:r>
            <a:r>
              <a:rPr lang="en-AU" sz="1000"/>
              <a:t>.</a:t>
            </a:r>
          </a:p>
          <a:p>
            <a:pPr>
              <a:spcAft>
                <a:spcPts val="300"/>
              </a:spcAft>
            </a:pPr>
            <a:r>
              <a:rPr lang="en-AU" sz="1000"/>
              <a:t>NSW Government has also developed </a:t>
            </a:r>
            <a:r>
              <a:rPr lang="en-AU" sz="1000">
                <a:hlinkClick r:id="rId6"/>
              </a:rPr>
              <a:t>Security Principles</a:t>
            </a:r>
            <a:r>
              <a:rPr lang="en-AU" sz="1000"/>
              <a:t> which should also be applied to all digital projects and systems.</a:t>
            </a:r>
          </a:p>
        </p:txBody>
      </p:sp>
      <p:pic>
        <p:nvPicPr>
          <p:cNvPr id="18" name="Graphic 17">
            <a:extLst>
              <a:ext uri="{FF2B5EF4-FFF2-40B4-BE49-F238E27FC236}">
                <a16:creationId xmlns:a16="http://schemas.microsoft.com/office/drawing/2014/main" id="{7312240D-3757-9221-CD92-5682A515B72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7898" y="5122064"/>
            <a:ext cx="285749" cy="285749"/>
          </a:xfrm>
          <a:prstGeom prst="rect">
            <a:avLst/>
          </a:prstGeom>
        </p:spPr>
      </p:pic>
      <p:sp>
        <p:nvSpPr>
          <p:cNvPr id="19" name="Title 4">
            <a:extLst>
              <a:ext uri="{FF2B5EF4-FFF2-40B4-BE49-F238E27FC236}">
                <a16:creationId xmlns:a16="http://schemas.microsoft.com/office/drawing/2014/main" id="{5590C042-5947-81E7-C572-3B2FA41A93DB}"/>
              </a:ext>
            </a:extLst>
          </p:cNvPr>
          <p:cNvSpPr txBox="1">
            <a:spLocks/>
          </p:cNvSpPr>
          <p:nvPr/>
        </p:nvSpPr>
        <p:spPr>
          <a:xfrm>
            <a:off x="360000" y="1022150"/>
            <a:ext cx="7911641" cy="378911"/>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sz="3600" kern="1200">
                <a:solidFill>
                  <a:schemeClr val="tx1"/>
                </a:solidFill>
                <a:latin typeface="+mj-lt"/>
                <a:ea typeface="+mj-ea"/>
                <a:cs typeface="+mj-cs"/>
              </a:defRPr>
            </a:lvl1pPr>
          </a:lstStyle>
          <a:p>
            <a:r>
              <a:rPr lang="en-AU" sz="1600">
                <a:solidFill>
                  <a:schemeClr val="bg2">
                    <a:lumMod val="75000"/>
                  </a:schemeClr>
                </a:solidFill>
              </a:rPr>
              <a:t>Questions with specific controls</a:t>
            </a:r>
          </a:p>
        </p:txBody>
      </p:sp>
      <p:sp>
        <p:nvSpPr>
          <p:cNvPr id="8" name="Rectangle 7">
            <a:extLst>
              <a:ext uri="{FF2B5EF4-FFF2-40B4-BE49-F238E27FC236}">
                <a16:creationId xmlns:a16="http://schemas.microsoft.com/office/drawing/2014/main" id="{793D30F8-C410-A684-A7BD-0D62A024B051}"/>
              </a:ext>
            </a:extLst>
          </p:cNvPr>
          <p:cNvSpPr/>
          <p:nvPr/>
        </p:nvSpPr>
        <p:spPr>
          <a:xfrm>
            <a:off x="0" y="1543050"/>
            <a:ext cx="347999" cy="47624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9" name="Content Placeholder 5">
            <a:extLst>
              <a:ext uri="{FF2B5EF4-FFF2-40B4-BE49-F238E27FC236}">
                <a16:creationId xmlns:a16="http://schemas.microsoft.com/office/drawing/2014/main" id="{C888F8D8-C591-1138-B423-91D3D766A205}"/>
              </a:ext>
            </a:extLst>
          </p:cNvPr>
          <p:cNvSpPr txBox="1">
            <a:spLocks/>
          </p:cNvSpPr>
          <p:nvPr/>
        </p:nvSpPr>
        <p:spPr>
          <a:xfrm rot="16200000">
            <a:off x="-860816" y="3023485"/>
            <a:ext cx="2180495" cy="261135"/>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000" b="1" i="0" u="none" strike="noStrike" kern="1200" cap="none" spc="0" normalizeH="0" baseline="0" noProof="0">
                <a:ln>
                  <a:noFill/>
                </a:ln>
                <a:solidFill>
                  <a:srgbClr val="FFFFFF"/>
                </a:solidFill>
                <a:effectLst/>
                <a:uLnTx/>
                <a:uFillTx/>
                <a:latin typeface="Public Sans SemiBold" pitchFamily="2" charset="77"/>
                <a:ea typeface="+mn-ea"/>
                <a:cs typeface="+mn-cs"/>
              </a:rPr>
              <a:t>Privacy and security</a:t>
            </a:r>
            <a:endParaRPr kumimoji="0" lang="en-AU" sz="1000" b="0" i="0" u="none" strike="noStrike" kern="1200" cap="none" spc="0" normalizeH="0" baseline="0" noProof="0">
              <a:ln>
                <a:noFill/>
              </a:ln>
              <a:solidFill>
                <a:srgbClr val="FFFFFF"/>
              </a:solidFill>
              <a:effectLst/>
              <a:uLnTx/>
              <a:uFillTx/>
              <a:latin typeface="Public Sans Light"/>
              <a:ea typeface="+mn-ea"/>
              <a:cs typeface="+mn-cs"/>
            </a:endParaRPr>
          </a:p>
        </p:txBody>
      </p:sp>
      <p:pic>
        <p:nvPicPr>
          <p:cNvPr id="10" name="Graphic 9">
            <a:extLst>
              <a:ext uri="{FF2B5EF4-FFF2-40B4-BE49-F238E27FC236}">
                <a16:creationId xmlns:a16="http://schemas.microsoft.com/office/drawing/2014/main" id="{1DE759E3-8913-EDE6-42CB-A681AD9854B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68757" y="1702186"/>
            <a:ext cx="221173" cy="221173"/>
          </a:xfrm>
          <a:prstGeom prst="rect">
            <a:avLst/>
          </a:prstGeom>
        </p:spPr>
      </p:pic>
      <p:sp>
        <p:nvSpPr>
          <p:cNvPr id="2" name="Content Placeholder 5">
            <a:extLst>
              <a:ext uri="{FF2B5EF4-FFF2-40B4-BE49-F238E27FC236}">
                <a16:creationId xmlns:a16="http://schemas.microsoft.com/office/drawing/2014/main" id="{9DF875F1-9026-CF1F-11D0-F66E3EDBABC9}"/>
              </a:ext>
            </a:extLst>
          </p:cNvPr>
          <p:cNvSpPr txBox="1">
            <a:spLocks/>
          </p:cNvSpPr>
          <p:nvPr/>
        </p:nvSpPr>
        <p:spPr>
          <a:xfrm>
            <a:off x="10633490" y="1855607"/>
            <a:ext cx="1210510" cy="1360227"/>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1000"/>
              <a:t>*If your solution is operational consult responsible officers for an appropriate equivalent action. </a:t>
            </a:r>
          </a:p>
          <a:p>
            <a:pPr>
              <a:spcAft>
                <a:spcPts val="1000"/>
              </a:spcAft>
            </a:pPr>
            <a:endParaRPr lang="en-AU" sz="1000"/>
          </a:p>
        </p:txBody>
      </p:sp>
    </p:spTree>
    <p:extLst>
      <p:ext uri="{BB962C8B-B14F-4D97-AF65-F5344CB8AC3E}">
        <p14:creationId xmlns:p14="http://schemas.microsoft.com/office/powerpoint/2010/main" val="36693414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Privacy and security</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47</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7" name="Slide Number Placeholder 3">
            <a:extLst>
              <a:ext uri="{FF2B5EF4-FFF2-40B4-BE49-F238E27FC236}">
                <a16:creationId xmlns:a16="http://schemas.microsoft.com/office/drawing/2014/main" id="{13A6F208-0170-4397-CCA2-B4443E3A8100}"/>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Assessment Framework</a:t>
            </a:r>
          </a:p>
        </p:txBody>
      </p:sp>
      <p:graphicFrame>
        <p:nvGraphicFramePr>
          <p:cNvPr id="11" name="Table 10">
            <a:extLst>
              <a:ext uri="{FF2B5EF4-FFF2-40B4-BE49-F238E27FC236}">
                <a16:creationId xmlns:a16="http://schemas.microsoft.com/office/drawing/2014/main" id="{18F59AD5-BB93-5C04-0371-F90C4ED21F95}"/>
              </a:ext>
            </a:extLst>
          </p:cNvPr>
          <p:cNvGraphicFramePr>
            <a:graphicFrameLocks noGrp="1"/>
          </p:cNvGraphicFramePr>
          <p:nvPr>
            <p:extLst>
              <p:ext uri="{D42A27DB-BD31-4B8C-83A1-F6EECF244321}">
                <p14:modId xmlns:p14="http://schemas.microsoft.com/office/powerpoint/2010/main" val="1659747004"/>
              </p:ext>
            </p:extLst>
          </p:nvPr>
        </p:nvGraphicFramePr>
        <p:xfrm>
          <a:off x="617639" y="1850348"/>
          <a:ext cx="9822360" cy="2353212"/>
        </p:xfrm>
        <a:graphic>
          <a:graphicData uri="http://schemas.openxmlformats.org/drawingml/2006/table">
            <a:tbl>
              <a:tblPr>
                <a:tableStyleId>{5C22544A-7EE6-4342-B048-85BDC9FD1C3A}</a:tableStyleId>
              </a:tblPr>
              <a:tblGrid>
                <a:gridCol w="3558945">
                  <a:extLst>
                    <a:ext uri="{9D8B030D-6E8A-4147-A177-3AD203B41FA5}">
                      <a16:colId xmlns:a16="http://schemas.microsoft.com/office/drawing/2014/main" val="3891021121"/>
                    </a:ext>
                  </a:extLst>
                </a:gridCol>
                <a:gridCol w="2087805">
                  <a:extLst>
                    <a:ext uri="{9D8B030D-6E8A-4147-A177-3AD203B41FA5}">
                      <a16:colId xmlns:a16="http://schemas.microsoft.com/office/drawing/2014/main" val="4098005472"/>
                    </a:ext>
                  </a:extLst>
                </a:gridCol>
                <a:gridCol w="2087805">
                  <a:extLst>
                    <a:ext uri="{9D8B030D-6E8A-4147-A177-3AD203B41FA5}">
                      <a16:colId xmlns:a16="http://schemas.microsoft.com/office/drawing/2014/main" val="847999422"/>
                    </a:ext>
                  </a:extLst>
                </a:gridCol>
                <a:gridCol w="2087805">
                  <a:extLst>
                    <a:ext uri="{9D8B030D-6E8A-4147-A177-3AD203B41FA5}">
                      <a16:colId xmlns:a16="http://schemas.microsoft.com/office/drawing/2014/main" val="4109911472"/>
                    </a:ext>
                  </a:extLst>
                </a:gridCol>
              </a:tblGrid>
              <a:tr h="370840">
                <a:tc rowSpan="2">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15. Have you completed a privacy impact assessment (either third party or self-assessed)?</a:t>
                      </a:r>
                      <a:endParaRPr kumimoji="0" lang="en-AU" sz="1000" b="0" i="0" u="none" strike="noStrike" kern="1200" cap="none" spc="0" normalizeH="0" baseline="0" noProof="0">
                        <a:ln>
                          <a:noFill/>
                        </a:ln>
                        <a:solidFill>
                          <a:schemeClr val="accent1"/>
                        </a:solidFill>
                        <a:effectLst/>
                        <a:uLnTx/>
                        <a:uFillTx/>
                        <a:latin typeface="+mn-lt"/>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Yes: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Document the result below, then go to next question.</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*No: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Pause the project until you have completed a privacy impact assessment.</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N/A: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Your system doesn’t use or generate any sensitive information, confirmed with responsible officers, document below this confirmation.</a:t>
                      </a:r>
                      <a:endParaRPr kumimoji="0" lang="en-AU" sz="1000" b="1" i="0" u="none" strike="noStrike" kern="1200" cap="none" spc="0" normalizeH="0" baseline="0">
                        <a:ln>
                          <a:noFill/>
                        </a:ln>
                        <a:solidFill>
                          <a:schemeClr val="tx1"/>
                        </a:solidFill>
                        <a:effectLst/>
                        <a:uLnTx/>
                        <a:uFillTx/>
                        <a:latin typeface="Public Sans SemiBold" pitchFamily="2" charset="77"/>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73961856"/>
                  </a:ext>
                </a:extLst>
              </a:tr>
              <a:tr h="370840">
                <a:tc vMerge="1">
                  <a:txBody>
                    <a:bodyPr/>
                    <a:lstStyle/>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endParaRPr kumimoji="0" lang="en-AU" sz="1000" b="1" i="0" u="none" strike="noStrike" kern="1200" cap="none" spc="0" normalizeH="0" baseline="0" noProof="0">
                        <a:ln>
                          <a:noFill/>
                        </a:ln>
                        <a:solidFill>
                          <a:schemeClr val="accent2"/>
                        </a:solidFill>
                        <a:effectLst/>
                        <a:uLnTx/>
                        <a:uFillTx/>
                        <a:latin typeface="Public Sans SemiBold" pitchFamily="2" charset="77"/>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2056248"/>
                  </a:ext>
                </a:extLst>
              </a:tr>
              <a:tr h="887972">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Response – You must explain your answer</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gridSpan="3">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7099673"/>
                  </a:ext>
                </a:extLst>
              </a:tr>
            </a:tbl>
          </a:graphicData>
        </a:graphic>
      </p:graphicFrame>
      <p:sp>
        <p:nvSpPr>
          <p:cNvPr id="12" name="Oval 11">
            <a:extLst>
              <a:ext uri="{FF2B5EF4-FFF2-40B4-BE49-F238E27FC236}">
                <a16:creationId xmlns:a16="http://schemas.microsoft.com/office/drawing/2014/main" id="{9DBCC5F3-A200-2A3B-9DE9-981F92A11720}"/>
              </a:ext>
            </a:extLst>
          </p:cNvPr>
          <p:cNvSpPr/>
          <p:nvPr/>
        </p:nvSpPr>
        <p:spPr>
          <a:xfrm>
            <a:off x="10633490" y="2697184"/>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pic>
        <p:nvPicPr>
          <p:cNvPr id="13" name="Graphic 12">
            <a:extLst>
              <a:ext uri="{FF2B5EF4-FFF2-40B4-BE49-F238E27FC236}">
                <a16:creationId xmlns:a16="http://schemas.microsoft.com/office/drawing/2014/main" id="{D0D6DE87-909B-2D64-5DBC-920175A0D3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11004313" y="2712450"/>
            <a:ext cx="228600" cy="228600"/>
          </a:xfrm>
          <a:prstGeom prst="rect">
            <a:avLst/>
          </a:prstGeom>
        </p:spPr>
      </p:pic>
      <p:sp>
        <p:nvSpPr>
          <p:cNvPr id="14" name="Content Placeholder 5">
            <a:extLst>
              <a:ext uri="{FF2B5EF4-FFF2-40B4-BE49-F238E27FC236}">
                <a16:creationId xmlns:a16="http://schemas.microsoft.com/office/drawing/2014/main" id="{80553885-E310-7DAB-0E3E-79202241AA16}"/>
              </a:ext>
            </a:extLst>
          </p:cNvPr>
          <p:cNvSpPr txBox="1">
            <a:spLocks/>
          </p:cNvSpPr>
          <p:nvPr/>
        </p:nvSpPr>
        <p:spPr>
          <a:xfrm>
            <a:off x="11318200" y="2700754"/>
            <a:ext cx="525800" cy="531433"/>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800"/>
              <a:t>Move blue dot to your selection.</a:t>
            </a:r>
          </a:p>
        </p:txBody>
      </p:sp>
      <p:cxnSp>
        <p:nvCxnSpPr>
          <p:cNvPr id="16" name="Straight Connector 15">
            <a:extLst>
              <a:ext uri="{FF2B5EF4-FFF2-40B4-BE49-F238E27FC236}">
                <a16:creationId xmlns:a16="http://schemas.microsoft.com/office/drawing/2014/main" id="{FDA9ED06-5011-2F7D-8805-AE1E53CA890B}"/>
              </a:ext>
            </a:extLst>
          </p:cNvPr>
          <p:cNvCxnSpPr>
            <a:cxnSpLocks/>
          </p:cNvCxnSpPr>
          <p:nvPr/>
        </p:nvCxnSpPr>
        <p:spPr>
          <a:xfrm>
            <a:off x="617640" y="4890806"/>
            <a:ext cx="11226360" cy="0"/>
          </a:xfrm>
          <a:prstGeom prst="line">
            <a:avLst/>
          </a:prstGeom>
          <a:ln w="12700">
            <a:solidFill>
              <a:srgbClr val="FAAF05"/>
            </a:solidFill>
          </a:ln>
        </p:spPr>
        <p:style>
          <a:lnRef idx="1">
            <a:schemeClr val="accent1"/>
          </a:lnRef>
          <a:fillRef idx="0">
            <a:schemeClr val="accent1"/>
          </a:fillRef>
          <a:effectRef idx="0">
            <a:schemeClr val="accent1"/>
          </a:effectRef>
          <a:fontRef idx="minor">
            <a:schemeClr val="tx1"/>
          </a:fontRef>
        </p:style>
      </p:cxnSp>
      <p:sp>
        <p:nvSpPr>
          <p:cNvPr id="17" name="Content Placeholder 5">
            <a:extLst>
              <a:ext uri="{FF2B5EF4-FFF2-40B4-BE49-F238E27FC236}">
                <a16:creationId xmlns:a16="http://schemas.microsoft.com/office/drawing/2014/main" id="{B7BCFEDB-4BD7-B10E-49F6-A9593942228A}"/>
              </a:ext>
            </a:extLst>
          </p:cNvPr>
          <p:cNvSpPr txBox="1">
            <a:spLocks/>
          </p:cNvSpPr>
          <p:nvPr/>
        </p:nvSpPr>
        <p:spPr>
          <a:xfrm>
            <a:off x="617640" y="4890806"/>
            <a:ext cx="11226360" cy="1175217"/>
          </a:xfrm>
          <a:prstGeom prst="rect">
            <a:avLst/>
          </a:prstGeom>
          <a:solidFill>
            <a:srgbClr val="FAAF05">
              <a:alpha val="10000"/>
            </a:srgbClr>
          </a:solidFill>
        </p:spPr>
        <p:txBody>
          <a:bodyPr vert="horz" lIns="540000" tIns="125999" rIns="180000" bIns="180000" numCol="1" spcCol="180000" rtlCol="0" anchor="t">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r>
              <a:rPr lang="en-AU" sz="1000" b="1">
                <a:solidFill>
                  <a:srgbClr val="C88B04"/>
                </a:solidFill>
                <a:latin typeface="Public Sans SemiBold"/>
              </a:rPr>
              <a:t>Privacy impact assessment</a:t>
            </a:r>
            <a:r>
              <a:rPr lang="en-AU" sz="1000" b="1">
                <a:solidFill>
                  <a:srgbClr val="FAAF05"/>
                </a:solidFill>
                <a:latin typeface="Public Sans SemiBold"/>
              </a:rPr>
              <a:t>: </a:t>
            </a:r>
            <a:r>
              <a:rPr lang="en-AU" sz="1000"/>
              <a:t>Even systems not focussed on person-centred data may reveal information about a person, their relationships or preferences. For example, analysis of environmental or spatial data may reveal information about a land-holder’s interaction with the local environment. </a:t>
            </a:r>
          </a:p>
          <a:p>
            <a:pPr>
              <a:spcAft>
                <a:spcPts val="300"/>
              </a:spcAft>
            </a:pPr>
            <a:r>
              <a:rPr lang="en-AU" sz="1000"/>
              <a:t>A Privacy Impact Assessment (PIA) can help you to identify and minimise privacy risks. A PIA can help you implement ‘privacy by design’ and demonstrate compliance with privacy laws.</a:t>
            </a:r>
          </a:p>
          <a:p>
            <a:pPr>
              <a:spcAft>
                <a:spcPts val="300"/>
              </a:spcAft>
            </a:pPr>
            <a:r>
              <a:rPr lang="en-AU" sz="1000"/>
              <a:t>The Information Privacy Commission has </a:t>
            </a:r>
            <a:r>
              <a:rPr lang="en-AU" sz="1000">
                <a:hlinkClick r:id="rId4"/>
              </a:rPr>
              <a:t>more information and templates</a:t>
            </a:r>
            <a:r>
              <a:rPr lang="en-AU" sz="1000"/>
              <a:t>.</a:t>
            </a:r>
          </a:p>
        </p:txBody>
      </p:sp>
      <p:pic>
        <p:nvPicPr>
          <p:cNvPr id="18" name="Graphic 17">
            <a:extLst>
              <a:ext uri="{FF2B5EF4-FFF2-40B4-BE49-F238E27FC236}">
                <a16:creationId xmlns:a16="http://schemas.microsoft.com/office/drawing/2014/main" id="{7312240D-3757-9221-CD92-5682A515B72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7898" y="4998239"/>
            <a:ext cx="285749" cy="285749"/>
          </a:xfrm>
          <a:prstGeom prst="rect">
            <a:avLst/>
          </a:prstGeom>
        </p:spPr>
      </p:pic>
      <p:sp>
        <p:nvSpPr>
          <p:cNvPr id="19" name="Title 4">
            <a:extLst>
              <a:ext uri="{FF2B5EF4-FFF2-40B4-BE49-F238E27FC236}">
                <a16:creationId xmlns:a16="http://schemas.microsoft.com/office/drawing/2014/main" id="{5590C042-5947-81E7-C572-3B2FA41A93DB}"/>
              </a:ext>
            </a:extLst>
          </p:cNvPr>
          <p:cNvSpPr txBox="1">
            <a:spLocks/>
          </p:cNvSpPr>
          <p:nvPr/>
        </p:nvSpPr>
        <p:spPr>
          <a:xfrm>
            <a:off x="360000" y="1022150"/>
            <a:ext cx="7911641" cy="378911"/>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sz="3600" kern="1200">
                <a:solidFill>
                  <a:schemeClr val="tx1"/>
                </a:solidFill>
                <a:latin typeface="+mj-lt"/>
                <a:ea typeface="+mj-ea"/>
                <a:cs typeface="+mj-cs"/>
              </a:defRPr>
            </a:lvl1pPr>
          </a:lstStyle>
          <a:p>
            <a:r>
              <a:rPr lang="en-AU" sz="1600">
                <a:solidFill>
                  <a:schemeClr val="bg2">
                    <a:lumMod val="75000"/>
                  </a:schemeClr>
                </a:solidFill>
              </a:rPr>
              <a:t>Questions with specific controls</a:t>
            </a:r>
          </a:p>
        </p:txBody>
      </p:sp>
      <p:sp>
        <p:nvSpPr>
          <p:cNvPr id="8" name="Rectangle 7">
            <a:extLst>
              <a:ext uri="{FF2B5EF4-FFF2-40B4-BE49-F238E27FC236}">
                <a16:creationId xmlns:a16="http://schemas.microsoft.com/office/drawing/2014/main" id="{793D30F8-C410-A684-A7BD-0D62A024B051}"/>
              </a:ext>
            </a:extLst>
          </p:cNvPr>
          <p:cNvSpPr/>
          <p:nvPr/>
        </p:nvSpPr>
        <p:spPr>
          <a:xfrm>
            <a:off x="0" y="1543050"/>
            <a:ext cx="347999" cy="47624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9" name="Content Placeholder 5">
            <a:extLst>
              <a:ext uri="{FF2B5EF4-FFF2-40B4-BE49-F238E27FC236}">
                <a16:creationId xmlns:a16="http://schemas.microsoft.com/office/drawing/2014/main" id="{C888F8D8-C591-1138-B423-91D3D766A205}"/>
              </a:ext>
            </a:extLst>
          </p:cNvPr>
          <p:cNvSpPr txBox="1">
            <a:spLocks/>
          </p:cNvSpPr>
          <p:nvPr/>
        </p:nvSpPr>
        <p:spPr>
          <a:xfrm rot="16200000">
            <a:off x="-860816" y="3023485"/>
            <a:ext cx="2180495" cy="261135"/>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000" b="1" i="0" u="none" strike="noStrike" kern="1200" cap="none" spc="0" normalizeH="0" baseline="0" noProof="0">
                <a:ln>
                  <a:noFill/>
                </a:ln>
                <a:solidFill>
                  <a:srgbClr val="FFFFFF"/>
                </a:solidFill>
                <a:effectLst/>
                <a:uLnTx/>
                <a:uFillTx/>
                <a:latin typeface="Public Sans SemiBold" pitchFamily="2" charset="77"/>
                <a:ea typeface="+mn-ea"/>
                <a:cs typeface="+mn-cs"/>
              </a:rPr>
              <a:t>Privacy and security</a:t>
            </a:r>
            <a:endParaRPr kumimoji="0" lang="en-AU" sz="1000" b="0" i="0" u="none" strike="noStrike" kern="1200" cap="none" spc="0" normalizeH="0" baseline="0" noProof="0">
              <a:ln>
                <a:noFill/>
              </a:ln>
              <a:solidFill>
                <a:srgbClr val="FFFFFF"/>
              </a:solidFill>
              <a:effectLst/>
              <a:uLnTx/>
              <a:uFillTx/>
              <a:latin typeface="Public Sans Light"/>
              <a:ea typeface="+mn-ea"/>
              <a:cs typeface="+mn-cs"/>
            </a:endParaRPr>
          </a:p>
        </p:txBody>
      </p:sp>
      <p:pic>
        <p:nvPicPr>
          <p:cNvPr id="10" name="Graphic 9">
            <a:extLst>
              <a:ext uri="{FF2B5EF4-FFF2-40B4-BE49-F238E27FC236}">
                <a16:creationId xmlns:a16="http://schemas.microsoft.com/office/drawing/2014/main" id="{1DE759E3-8913-EDE6-42CB-A681AD9854B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68757" y="1702186"/>
            <a:ext cx="221173" cy="221173"/>
          </a:xfrm>
          <a:prstGeom prst="rect">
            <a:avLst/>
          </a:prstGeom>
        </p:spPr>
      </p:pic>
      <p:sp>
        <p:nvSpPr>
          <p:cNvPr id="3" name="Content Placeholder 5">
            <a:extLst>
              <a:ext uri="{FF2B5EF4-FFF2-40B4-BE49-F238E27FC236}">
                <a16:creationId xmlns:a16="http://schemas.microsoft.com/office/drawing/2014/main" id="{288FBD9D-9E41-EDE5-29C1-66C1B5381A73}"/>
              </a:ext>
            </a:extLst>
          </p:cNvPr>
          <p:cNvSpPr txBox="1">
            <a:spLocks/>
          </p:cNvSpPr>
          <p:nvPr/>
        </p:nvSpPr>
        <p:spPr>
          <a:xfrm>
            <a:off x="10633490" y="1855607"/>
            <a:ext cx="1210510" cy="1360227"/>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900"/>
              <a:t>*If your solution is operational consult responsible officers for an appropriate equivalent action. </a:t>
            </a:r>
          </a:p>
          <a:p>
            <a:pPr>
              <a:spcAft>
                <a:spcPts val="1000"/>
              </a:spcAft>
            </a:pPr>
            <a:endParaRPr lang="en-AU" sz="1000"/>
          </a:p>
        </p:txBody>
      </p:sp>
    </p:spTree>
    <p:extLst>
      <p:ext uri="{BB962C8B-B14F-4D97-AF65-F5344CB8AC3E}">
        <p14:creationId xmlns:p14="http://schemas.microsoft.com/office/powerpoint/2010/main" val="25565446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Privacy and security</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48</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7" name="Slide Number Placeholder 3">
            <a:extLst>
              <a:ext uri="{FF2B5EF4-FFF2-40B4-BE49-F238E27FC236}">
                <a16:creationId xmlns:a16="http://schemas.microsoft.com/office/drawing/2014/main" id="{13A6F208-0170-4397-CCA2-B4443E3A8100}"/>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Assessment Framework</a:t>
            </a:r>
          </a:p>
        </p:txBody>
      </p:sp>
      <p:graphicFrame>
        <p:nvGraphicFramePr>
          <p:cNvPr id="11" name="Table 10">
            <a:extLst>
              <a:ext uri="{FF2B5EF4-FFF2-40B4-BE49-F238E27FC236}">
                <a16:creationId xmlns:a16="http://schemas.microsoft.com/office/drawing/2014/main" id="{18F59AD5-BB93-5C04-0371-F90C4ED21F95}"/>
              </a:ext>
            </a:extLst>
          </p:cNvPr>
          <p:cNvGraphicFramePr>
            <a:graphicFrameLocks noGrp="1"/>
          </p:cNvGraphicFramePr>
          <p:nvPr>
            <p:extLst>
              <p:ext uri="{D42A27DB-BD31-4B8C-83A1-F6EECF244321}">
                <p14:modId xmlns:p14="http://schemas.microsoft.com/office/powerpoint/2010/main" val="1351077619"/>
              </p:ext>
            </p:extLst>
          </p:nvPr>
        </p:nvGraphicFramePr>
        <p:xfrm>
          <a:off x="617639" y="1850348"/>
          <a:ext cx="9822357" cy="2781942"/>
        </p:xfrm>
        <a:graphic>
          <a:graphicData uri="http://schemas.openxmlformats.org/drawingml/2006/table">
            <a:tbl>
              <a:tblPr>
                <a:tableStyleId>{5C22544A-7EE6-4342-B048-85BDC9FD1C3A}</a:tableStyleId>
              </a:tblPr>
              <a:tblGrid>
                <a:gridCol w="2481821">
                  <a:extLst>
                    <a:ext uri="{9D8B030D-6E8A-4147-A177-3AD203B41FA5}">
                      <a16:colId xmlns:a16="http://schemas.microsoft.com/office/drawing/2014/main" val="3891021121"/>
                    </a:ext>
                  </a:extLst>
                </a:gridCol>
                <a:gridCol w="985652">
                  <a:extLst>
                    <a:ext uri="{9D8B030D-6E8A-4147-A177-3AD203B41FA5}">
                      <a16:colId xmlns:a16="http://schemas.microsoft.com/office/drawing/2014/main" val="4098005472"/>
                    </a:ext>
                  </a:extLst>
                </a:gridCol>
                <a:gridCol w="2766950">
                  <a:extLst>
                    <a:ext uri="{9D8B030D-6E8A-4147-A177-3AD203B41FA5}">
                      <a16:colId xmlns:a16="http://schemas.microsoft.com/office/drawing/2014/main" val="847999422"/>
                    </a:ext>
                  </a:extLst>
                </a:gridCol>
                <a:gridCol w="1195978">
                  <a:extLst>
                    <a:ext uri="{9D8B030D-6E8A-4147-A177-3AD203B41FA5}">
                      <a16:colId xmlns:a16="http://schemas.microsoft.com/office/drawing/2014/main" val="4109911472"/>
                    </a:ext>
                  </a:extLst>
                </a:gridCol>
                <a:gridCol w="1195978">
                  <a:extLst>
                    <a:ext uri="{9D8B030D-6E8A-4147-A177-3AD203B41FA5}">
                      <a16:colId xmlns:a16="http://schemas.microsoft.com/office/drawing/2014/main" val="4003596192"/>
                    </a:ext>
                  </a:extLst>
                </a:gridCol>
                <a:gridCol w="1195978">
                  <a:extLst>
                    <a:ext uri="{9D8B030D-6E8A-4147-A177-3AD203B41FA5}">
                      <a16:colId xmlns:a16="http://schemas.microsoft.com/office/drawing/2014/main" val="327411619"/>
                    </a:ext>
                  </a:extLst>
                </a:gridCol>
              </a:tblGrid>
              <a:tr h="370840">
                <a:tc rowSpan="2">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16. If you are using information about individuals who are reasonably identifiable, have you sought consent from citizens about using their data for this particular purpose?</a:t>
                      </a: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0" i="0" u="none" strike="noStrike" kern="1200" cap="none" spc="0" normalizeH="0" baseline="0" noProof="0">
                          <a:ln>
                            <a:noFill/>
                          </a:ln>
                          <a:solidFill>
                            <a:schemeClr val="accent1"/>
                          </a:solidFill>
                          <a:effectLst/>
                          <a:uLnTx/>
                          <a:uFillTx/>
                          <a:latin typeface="+mn-lt"/>
                          <a:ea typeface="+mn-ea"/>
                          <a:cs typeface="+mn-cs"/>
                        </a:rPr>
                        <a:t>See the NSW </a:t>
                      </a:r>
                      <a:r>
                        <a:rPr kumimoji="0" lang="en-AU" sz="1000" b="0" i="0" u="none" strike="noStrike" kern="1200" cap="none" spc="0" normalizeH="0" baseline="0" noProof="0">
                          <a:ln>
                            <a:noFill/>
                          </a:ln>
                          <a:solidFill>
                            <a:schemeClr val="accent1"/>
                          </a:solidFill>
                          <a:effectLst/>
                          <a:uLnTx/>
                          <a:uFillTx/>
                          <a:latin typeface="+mn-lt"/>
                          <a:ea typeface="+mn-ea"/>
                          <a:cs typeface="+mn-cs"/>
                          <a:hlinkClick r:id="rId2">
                            <a:extLst>
                              <a:ext uri="{A12FA001-AC4F-418D-AE19-62706E023703}">
                                <ahyp:hlinkClr xmlns:ahyp="http://schemas.microsoft.com/office/drawing/2018/hyperlinkcolor" val="tx"/>
                              </a:ext>
                            </a:extLst>
                          </a:hlinkClick>
                        </a:rPr>
                        <a:t>Privacy and Personal Information Protection Act</a:t>
                      </a:r>
                      <a:r>
                        <a:rPr kumimoji="0" lang="en-AU" sz="1000" b="0" i="0" u="none" strike="noStrike" kern="1200" cap="none" spc="0" normalizeH="0" baseline="0" noProof="0">
                          <a:ln>
                            <a:noFill/>
                          </a:ln>
                          <a:solidFill>
                            <a:schemeClr val="accent1"/>
                          </a:solidFill>
                          <a:effectLst/>
                          <a:uLnTx/>
                          <a:uFillTx/>
                          <a:latin typeface="+mn-lt"/>
                          <a:ea typeface="+mn-ea"/>
                          <a:cs typeface="+mn-cs"/>
                        </a:rPr>
                        <a:t> (1998) for a definition of Personal Information. See the NSW Privacy Commissioner’s </a:t>
                      </a:r>
                      <a:r>
                        <a:rPr kumimoji="0" lang="en-AU" sz="1000" b="0" i="0" u="none" strike="noStrike" kern="1200" cap="none" spc="0" normalizeH="0" baseline="0" noProof="0">
                          <a:ln>
                            <a:noFill/>
                          </a:ln>
                          <a:solidFill>
                            <a:schemeClr val="accent1"/>
                          </a:solidFill>
                          <a:effectLst/>
                          <a:uLnTx/>
                          <a:uFillTx/>
                          <a:latin typeface="+mn-lt"/>
                          <a:ea typeface="+mn-ea"/>
                          <a:cs typeface="+mn-cs"/>
                          <a:hlinkClick r:id="rId3">
                            <a:extLst>
                              <a:ext uri="{A12FA001-AC4F-418D-AE19-62706E023703}">
                                <ahyp:hlinkClr xmlns:ahyp="http://schemas.microsoft.com/office/drawing/2018/hyperlinkcolor" val="tx"/>
                              </a:ext>
                            </a:extLst>
                          </a:hlinkClick>
                        </a:rPr>
                        <a:t>fact sheet</a:t>
                      </a:r>
                      <a:r>
                        <a:rPr kumimoji="0" lang="en-AU" sz="1000" b="0" i="0" u="none" strike="noStrike" kern="1200" cap="none" spc="0" normalizeH="0" baseline="0" noProof="0">
                          <a:ln>
                            <a:noFill/>
                          </a:ln>
                          <a:solidFill>
                            <a:schemeClr val="accent1"/>
                          </a:solidFill>
                          <a:effectLst/>
                          <a:uLnTx/>
                          <a:uFillTx/>
                          <a:latin typeface="+mn-lt"/>
                          <a:ea typeface="+mn-ea"/>
                          <a:cs typeface="+mn-cs"/>
                        </a:rPr>
                        <a:t> on Reasonably Ascertainable Identity.</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Yes</a:t>
                      </a:r>
                      <a:endParaRPr kumimoji="0" lang="en-AU" sz="1000" b="0" i="0" u="none" strike="noStrike" kern="1200" cap="none" spc="0" normalizeH="0" baseline="0">
                        <a:ln>
                          <a:noFill/>
                        </a:ln>
                        <a:solidFill>
                          <a:schemeClr val="tx1"/>
                        </a:solidFill>
                        <a:effectLst/>
                        <a:uLnTx/>
                        <a:uFillTx/>
                        <a:latin typeface="+mn-lt"/>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*Authorised use: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For AI systems intended to operate under legislation which allows use of Identifiable Information, do not proceed unless you receive clear legal / independent privacy advice that allows you to proceed. The system should always be monitored for harms.</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*Partially: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Pause the project until you have obtained consent or clear legal advice authorising use of this information</a:t>
                      </a:r>
                      <a:endParaRPr kumimoji="0" lang="en-AU" sz="1000" b="1" i="0" u="none" strike="noStrike" kern="1200" cap="none" spc="0" normalizeH="0" baseline="0">
                        <a:ln>
                          <a:noFill/>
                        </a:ln>
                        <a:solidFill>
                          <a:schemeClr val="tx1"/>
                        </a:solidFill>
                        <a:effectLst/>
                        <a:uLnTx/>
                        <a:uFillTx/>
                        <a:latin typeface="Public Sans SemiBold" pitchFamily="2" charset="77"/>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*No: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Pause the project until you have either consent or clear legal advice authorising use of this information.</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N/A: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Document your reasons below as to why this does not apply. </a:t>
                      </a:r>
                      <a:endParaRPr kumimoji="0" lang="en-AU" sz="1000" b="1" i="0" u="none" strike="noStrike" kern="1200" cap="none" spc="0" normalizeH="0" baseline="0">
                        <a:ln>
                          <a:noFill/>
                        </a:ln>
                        <a:solidFill>
                          <a:schemeClr val="tx1"/>
                        </a:solidFill>
                        <a:effectLst/>
                        <a:uLnTx/>
                        <a:uFillTx/>
                        <a:latin typeface="Public Sans SemiBold" pitchFamily="2" charset="77"/>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73961856"/>
                  </a:ext>
                </a:extLst>
              </a:tr>
              <a:tr h="370840">
                <a:tc vMerge="1">
                  <a:txBody>
                    <a:bodyPr/>
                    <a:lstStyle/>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endParaRPr kumimoji="0" lang="en-AU" sz="1000" b="1" i="0" u="none" strike="noStrike" kern="1200" cap="none" spc="0" normalizeH="0" baseline="0" noProof="0">
                        <a:ln>
                          <a:noFill/>
                        </a:ln>
                        <a:solidFill>
                          <a:schemeClr val="accent2"/>
                        </a:solidFill>
                        <a:effectLst/>
                        <a:uLnTx/>
                        <a:uFillTx/>
                        <a:latin typeface="Public Sans SemiBold" pitchFamily="2" charset="77"/>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2056248"/>
                  </a:ext>
                </a:extLst>
              </a:tr>
              <a:tr h="859502">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Response – You must explain your answer</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gridSpan="5">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7099673"/>
                  </a:ext>
                </a:extLst>
              </a:tr>
            </a:tbl>
          </a:graphicData>
        </a:graphic>
      </p:graphicFrame>
      <p:cxnSp>
        <p:nvCxnSpPr>
          <p:cNvPr id="16" name="Straight Connector 15">
            <a:extLst>
              <a:ext uri="{FF2B5EF4-FFF2-40B4-BE49-F238E27FC236}">
                <a16:creationId xmlns:a16="http://schemas.microsoft.com/office/drawing/2014/main" id="{FDA9ED06-5011-2F7D-8805-AE1E53CA890B}"/>
              </a:ext>
            </a:extLst>
          </p:cNvPr>
          <p:cNvCxnSpPr>
            <a:cxnSpLocks/>
          </p:cNvCxnSpPr>
          <p:nvPr/>
        </p:nvCxnSpPr>
        <p:spPr>
          <a:xfrm>
            <a:off x="617640" y="5003060"/>
            <a:ext cx="11226360" cy="0"/>
          </a:xfrm>
          <a:prstGeom prst="line">
            <a:avLst/>
          </a:prstGeom>
          <a:ln w="12700">
            <a:solidFill>
              <a:srgbClr val="FAAF05"/>
            </a:solidFill>
          </a:ln>
        </p:spPr>
        <p:style>
          <a:lnRef idx="1">
            <a:schemeClr val="accent1"/>
          </a:lnRef>
          <a:fillRef idx="0">
            <a:schemeClr val="accent1"/>
          </a:fillRef>
          <a:effectRef idx="0">
            <a:schemeClr val="accent1"/>
          </a:effectRef>
          <a:fontRef idx="minor">
            <a:schemeClr val="tx1"/>
          </a:fontRef>
        </p:style>
      </p:cxnSp>
      <p:sp>
        <p:nvSpPr>
          <p:cNvPr id="17" name="Content Placeholder 5">
            <a:extLst>
              <a:ext uri="{FF2B5EF4-FFF2-40B4-BE49-F238E27FC236}">
                <a16:creationId xmlns:a16="http://schemas.microsoft.com/office/drawing/2014/main" id="{B7BCFEDB-4BD7-B10E-49F6-A9593942228A}"/>
              </a:ext>
            </a:extLst>
          </p:cNvPr>
          <p:cNvSpPr txBox="1">
            <a:spLocks/>
          </p:cNvSpPr>
          <p:nvPr/>
        </p:nvSpPr>
        <p:spPr>
          <a:xfrm>
            <a:off x="617640" y="5003061"/>
            <a:ext cx="11226360" cy="1062962"/>
          </a:xfrm>
          <a:prstGeom prst="rect">
            <a:avLst/>
          </a:prstGeom>
          <a:solidFill>
            <a:srgbClr val="FAAF05">
              <a:alpha val="10000"/>
            </a:srgbClr>
          </a:solidFill>
        </p:spPr>
        <p:txBody>
          <a:bodyPr vert="horz" lIns="540000" tIns="125999" rIns="180000" bIns="18000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r>
              <a:rPr lang="en-AU" sz="1000" b="1">
                <a:solidFill>
                  <a:srgbClr val="C88B04"/>
                </a:solidFill>
                <a:latin typeface="Public Sans SemiBold" pitchFamily="2" charset="77"/>
              </a:rPr>
              <a:t>Exceptions: </a:t>
            </a:r>
            <a:r>
              <a:rPr lang="en-AU" sz="1000"/>
              <a:t>You can ask the Privacy Commissioner to make a Public Interest Direction (PID) to waive the requirement to comply with an Information Protection Principle. These are only granted in circumstances where there are compelling public interests. For AI systems intended to operate under legislation which allows use Personally Identifiable Information, the public benefits must be clear before proceeding to pilot phase.</a:t>
            </a:r>
          </a:p>
          <a:p>
            <a:pPr>
              <a:spcAft>
                <a:spcPts val="300"/>
              </a:spcAft>
            </a:pPr>
            <a:r>
              <a:rPr lang="en-AU" sz="1000" b="1">
                <a:solidFill>
                  <a:srgbClr val="C88B04"/>
                </a:solidFill>
                <a:latin typeface="Public Sans SemiBold" pitchFamily="2" charset="77"/>
              </a:rPr>
              <a:t>Governing use of Personally Identifiable Information</a:t>
            </a:r>
            <a:r>
              <a:rPr lang="en-AU" sz="1000" b="1">
                <a:solidFill>
                  <a:srgbClr val="FAAF05"/>
                </a:solidFill>
                <a:latin typeface="Public Sans SemiBold" pitchFamily="2" charset="77"/>
              </a:rPr>
              <a:t>: </a:t>
            </a:r>
            <a:r>
              <a:rPr lang="en-AU" sz="1000"/>
              <a:t>You must apply higher governance standards if you are managing Personally Identifiable Information. Refer to Appendix D. for examples of data sharing frameworks and controls.</a:t>
            </a:r>
          </a:p>
        </p:txBody>
      </p:sp>
      <p:pic>
        <p:nvPicPr>
          <p:cNvPr id="18" name="Graphic 17">
            <a:extLst>
              <a:ext uri="{FF2B5EF4-FFF2-40B4-BE49-F238E27FC236}">
                <a16:creationId xmlns:a16="http://schemas.microsoft.com/office/drawing/2014/main" id="{7312240D-3757-9221-CD92-5682A515B7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7898" y="5110493"/>
            <a:ext cx="285749" cy="285749"/>
          </a:xfrm>
          <a:prstGeom prst="rect">
            <a:avLst/>
          </a:prstGeom>
        </p:spPr>
      </p:pic>
      <p:sp>
        <p:nvSpPr>
          <p:cNvPr id="19" name="Title 4">
            <a:extLst>
              <a:ext uri="{FF2B5EF4-FFF2-40B4-BE49-F238E27FC236}">
                <a16:creationId xmlns:a16="http://schemas.microsoft.com/office/drawing/2014/main" id="{5590C042-5947-81E7-C572-3B2FA41A93DB}"/>
              </a:ext>
            </a:extLst>
          </p:cNvPr>
          <p:cNvSpPr txBox="1">
            <a:spLocks/>
          </p:cNvSpPr>
          <p:nvPr/>
        </p:nvSpPr>
        <p:spPr>
          <a:xfrm>
            <a:off x="360000" y="1022150"/>
            <a:ext cx="7911641" cy="378911"/>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sz="3600" kern="1200">
                <a:solidFill>
                  <a:schemeClr val="tx1"/>
                </a:solidFill>
                <a:latin typeface="+mj-lt"/>
                <a:ea typeface="+mj-ea"/>
                <a:cs typeface="+mj-cs"/>
              </a:defRPr>
            </a:lvl1pPr>
          </a:lstStyle>
          <a:p>
            <a:r>
              <a:rPr lang="en-AU" sz="1600">
                <a:solidFill>
                  <a:schemeClr val="bg2">
                    <a:lumMod val="75000"/>
                  </a:schemeClr>
                </a:solidFill>
              </a:rPr>
              <a:t>Questions with specific controls</a:t>
            </a:r>
          </a:p>
        </p:txBody>
      </p:sp>
      <p:sp>
        <p:nvSpPr>
          <p:cNvPr id="8" name="Rectangle 7">
            <a:extLst>
              <a:ext uri="{FF2B5EF4-FFF2-40B4-BE49-F238E27FC236}">
                <a16:creationId xmlns:a16="http://schemas.microsoft.com/office/drawing/2014/main" id="{793D30F8-C410-A684-A7BD-0D62A024B051}"/>
              </a:ext>
            </a:extLst>
          </p:cNvPr>
          <p:cNvSpPr/>
          <p:nvPr/>
        </p:nvSpPr>
        <p:spPr>
          <a:xfrm>
            <a:off x="0" y="1543050"/>
            <a:ext cx="347999" cy="47624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9" name="Content Placeholder 5">
            <a:extLst>
              <a:ext uri="{FF2B5EF4-FFF2-40B4-BE49-F238E27FC236}">
                <a16:creationId xmlns:a16="http://schemas.microsoft.com/office/drawing/2014/main" id="{C888F8D8-C591-1138-B423-91D3D766A205}"/>
              </a:ext>
            </a:extLst>
          </p:cNvPr>
          <p:cNvSpPr txBox="1">
            <a:spLocks/>
          </p:cNvSpPr>
          <p:nvPr/>
        </p:nvSpPr>
        <p:spPr>
          <a:xfrm rot="16200000">
            <a:off x="-860816" y="3023485"/>
            <a:ext cx="2180495" cy="261135"/>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000" b="1" i="0" u="none" strike="noStrike" kern="1200" cap="none" spc="0" normalizeH="0" baseline="0" noProof="0">
                <a:ln>
                  <a:noFill/>
                </a:ln>
                <a:solidFill>
                  <a:srgbClr val="FFFFFF"/>
                </a:solidFill>
                <a:effectLst/>
                <a:uLnTx/>
                <a:uFillTx/>
                <a:latin typeface="Public Sans SemiBold" pitchFamily="2" charset="77"/>
                <a:ea typeface="+mn-ea"/>
                <a:cs typeface="+mn-cs"/>
              </a:rPr>
              <a:t>Privacy and security</a:t>
            </a:r>
            <a:endParaRPr kumimoji="0" lang="en-AU" sz="1000" b="0" i="0" u="none" strike="noStrike" kern="1200" cap="none" spc="0" normalizeH="0" baseline="0" noProof="0">
              <a:ln>
                <a:noFill/>
              </a:ln>
              <a:solidFill>
                <a:srgbClr val="FFFFFF"/>
              </a:solidFill>
              <a:effectLst/>
              <a:uLnTx/>
              <a:uFillTx/>
              <a:latin typeface="Public Sans Light"/>
              <a:ea typeface="+mn-ea"/>
              <a:cs typeface="+mn-cs"/>
            </a:endParaRPr>
          </a:p>
        </p:txBody>
      </p:sp>
      <p:pic>
        <p:nvPicPr>
          <p:cNvPr id="10" name="Graphic 9">
            <a:extLst>
              <a:ext uri="{FF2B5EF4-FFF2-40B4-BE49-F238E27FC236}">
                <a16:creationId xmlns:a16="http://schemas.microsoft.com/office/drawing/2014/main" id="{1DE759E3-8913-EDE6-42CB-A681AD9854B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68757" y="1702186"/>
            <a:ext cx="221173" cy="221173"/>
          </a:xfrm>
          <a:prstGeom prst="rect">
            <a:avLst/>
          </a:prstGeom>
        </p:spPr>
      </p:pic>
      <p:sp>
        <p:nvSpPr>
          <p:cNvPr id="3" name="Oval 2">
            <a:extLst>
              <a:ext uri="{FF2B5EF4-FFF2-40B4-BE49-F238E27FC236}">
                <a16:creationId xmlns:a16="http://schemas.microsoft.com/office/drawing/2014/main" id="{89D87F76-C8B0-38BB-3749-9D33B76D39A8}"/>
              </a:ext>
            </a:extLst>
          </p:cNvPr>
          <p:cNvSpPr/>
          <p:nvPr/>
        </p:nvSpPr>
        <p:spPr>
          <a:xfrm>
            <a:off x="10633490" y="3445327"/>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pic>
        <p:nvPicPr>
          <p:cNvPr id="6" name="Graphic 5">
            <a:extLst>
              <a:ext uri="{FF2B5EF4-FFF2-40B4-BE49-F238E27FC236}">
                <a16:creationId xmlns:a16="http://schemas.microsoft.com/office/drawing/2014/main" id="{831D8571-0592-BB7E-76AE-5DAB0985744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0800000">
            <a:off x="11004313" y="3460593"/>
            <a:ext cx="228600" cy="228600"/>
          </a:xfrm>
          <a:prstGeom prst="rect">
            <a:avLst/>
          </a:prstGeom>
        </p:spPr>
      </p:pic>
      <p:sp>
        <p:nvSpPr>
          <p:cNvPr id="20" name="Content Placeholder 5">
            <a:extLst>
              <a:ext uri="{FF2B5EF4-FFF2-40B4-BE49-F238E27FC236}">
                <a16:creationId xmlns:a16="http://schemas.microsoft.com/office/drawing/2014/main" id="{B5A1CB5B-D8DA-37A5-0A84-7E969CF5CAA2}"/>
              </a:ext>
            </a:extLst>
          </p:cNvPr>
          <p:cNvSpPr txBox="1">
            <a:spLocks/>
          </p:cNvSpPr>
          <p:nvPr/>
        </p:nvSpPr>
        <p:spPr>
          <a:xfrm>
            <a:off x="11318200" y="3448897"/>
            <a:ext cx="525800" cy="531433"/>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800"/>
              <a:t>Move blue dot to your selection.</a:t>
            </a:r>
          </a:p>
        </p:txBody>
      </p:sp>
      <p:sp>
        <p:nvSpPr>
          <p:cNvPr id="12" name="Content Placeholder 5">
            <a:extLst>
              <a:ext uri="{FF2B5EF4-FFF2-40B4-BE49-F238E27FC236}">
                <a16:creationId xmlns:a16="http://schemas.microsoft.com/office/drawing/2014/main" id="{F6F02F99-D734-AE16-E859-A8A29FE38253}"/>
              </a:ext>
            </a:extLst>
          </p:cNvPr>
          <p:cNvSpPr txBox="1">
            <a:spLocks/>
          </p:cNvSpPr>
          <p:nvPr/>
        </p:nvSpPr>
        <p:spPr>
          <a:xfrm>
            <a:off x="10633490" y="1855607"/>
            <a:ext cx="1210510" cy="1360227"/>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1000"/>
              <a:t>*If your solution is operational consult responsible officers for an appropriate equivalent action. </a:t>
            </a:r>
          </a:p>
          <a:p>
            <a:pPr>
              <a:spcAft>
                <a:spcPts val="1000"/>
              </a:spcAft>
            </a:pPr>
            <a:endParaRPr lang="en-AU" sz="1000"/>
          </a:p>
        </p:txBody>
      </p:sp>
    </p:spTree>
    <p:extLst>
      <p:ext uri="{BB962C8B-B14F-4D97-AF65-F5344CB8AC3E}">
        <p14:creationId xmlns:p14="http://schemas.microsoft.com/office/powerpoint/2010/main" val="32496454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Privacy and security</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49</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7" name="Slide Number Placeholder 3">
            <a:extLst>
              <a:ext uri="{FF2B5EF4-FFF2-40B4-BE49-F238E27FC236}">
                <a16:creationId xmlns:a16="http://schemas.microsoft.com/office/drawing/2014/main" id="{13A6F208-0170-4397-CCA2-B4443E3A8100}"/>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Assessment Framework</a:t>
            </a:r>
          </a:p>
        </p:txBody>
      </p:sp>
      <p:graphicFrame>
        <p:nvGraphicFramePr>
          <p:cNvPr id="11" name="Table 10">
            <a:extLst>
              <a:ext uri="{FF2B5EF4-FFF2-40B4-BE49-F238E27FC236}">
                <a16:creationId xmlns:a16="http://schemas.microsoft.com/office/drawing/2014/main" id="{18F59AD5-BB93-5C04-0371-F90C4ED21F95}"/>
              </a:ext>
            </a:extLst>
          </p:cNvPr>
          <p:cNvGraphicFramePr>
            <a:graphicFrameLocks noGrp="1"/>
          </p:cNvGraphicFramePr>
          <p:nvPr>
            <p:extLst>
              <p:ext uri="{D42A27DB-BD31-4B8C-83A1-F6EECF244321}">
                <p14:modId xmlns:p14="http://schemas.microsoft.com/office/powerpoint/2010/main" val="2640451874"/>
              </p:ext>
            </p:extLst>
          </p:nvPr>
        </p:nvGraphicFramePr>
        <p:xfrm>
          <a:off x="617639" y="1850348"/>
          <a:ext cx="9688412" cy="2361586"/>
        </p:xfrm>
        <a:graphic>
          <a:graphicData uri="http://schemas.openxmlformats.org/drawingml/2006/table">
            <a:tbl>
              <a:tblPr>
                <a:tableStyleId>{5C22544A-7EE6-4342-B048-85BDC9FD1C3A}</a:tableStyleId>
              </a:tblPr>
              <a:tblGrid>
                <a:gridCol w="4457984">
                  <a:extLst>
                    <a:ext uri="{9D8B030D-6E8A-4147-A177-3AD203B41FA5}">
                      <a16:colId xmlns:a16="http://schemas.microsoft.com/office/drawing/2014/main" val="3891021121"/>
                    </a:ext>
                  </a:extLst>
                </a:gridCol>
                <a:gridCol w="2615214">
                  <a:extLst>
                    <a:ext uri="{9D8B030D-6E8A-4147-A177-3AD203B41FA5}">
                      <a16:colId xmlns:a16="http://schemas.microsoft.com/office/drawing/2014/main" val="4098005472"/>
                    </a:ext>
                  </a:extLst>
                </a:gridCol>
                <a:gridCol w="2615214">
                  <a:extLst>
                    <a:ext uri="{9D8B030D-6E8A-4147-A177-3AD203B41FA5}">
                      <a16:colId xmlns:a16="http://schemas.microsoft.com/office/drawing/2014/main" val="847999422"/>
                    </a:ext>
                  </a:extLst>
                </a:gridCol>
              </a:tblGrid>
              <a:tr h="370840">
                <a:tc rowSpan="2">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17. Does your system adhere to the mandatory requirements in the NSW Cyber Security Policy? </a:t>
                      </a: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Have you considered end-to-end Security Principles for your system?</a:t>
                      </a:r>
                      <a:endParaRPr kumimoji="0" lang="en-AU" sz="1000" b="0" i="0" u="none" strike="noStrike" kern="1200" cap="none" spc="0" normalizeH="0" baseline="0" noProof="0">
                        <a:ln>
                          <a:noFill/>
                        </a:ln>
                        <a:solidFill>
                          <a:schemeClr val="accent1"/>
                        </a:solidFill>
                        <a:effectLst/>
                        <a:uLnTx/>
                        <a:uFillTx/>
                        <a:latin typeface="+mn-lt"/>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Yes: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Provide information below that confirms you have done this and any key information to note for ongoing risk management.</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*No or partially: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Pause the project until you meet mandatory requirements. </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73961856"/>
                  </a:ext>
                </a:extLst>
              </a:tr>
              <a:tr h="370840">
                <a:tc vMerge="1">
                  <a:txBody>
                    <a:bodyPr/>
                    <a:lstStyle/>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endParaRPr kumimoji="0" lang="en-AU" sz="1000" b="1" i="0" u="none" strike="noStrike" kern="1200" cap="none" spc="0" normalizeH="0" baseline="0" noProof="0">
                        <a:ln>
                          <a:noFill/>
                        </a:ln>
                        <a:solidFill>
                          <a:schemeClr val="accent2"/>
                        </a:solidFill>
                        <a:effectLst/>
                        <a:uLnTx/>
                        <a:uFillTx/>
                        <a:latin typeface="Public Sans SemiBold" pitchFamily="2" charset="77"/>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2056248"/>
                  </a:ext>
                </a:extLst>
              </a:tr>
              <a:tr h="1048746">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Response – You must explain your answer</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gridSpan="2">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7099673"/>
                  </a:ext>
                </a:extLst>
              </a:tr>
            </a:tbl>
          </a:graphicData>
        </a:graphic>
      </p:graphicFrame>
      <p:sp>
        <p:nvSpPr>
          <p:cNvPr id="12" name="Oval 11">
            <a:extLst>
              <a:ext uri="{FF2B5EF4-FFF2-40B4-BE49-F238E27FC236}">
                <a16:creationId xmlns:a16="http://schemas.microsoft.com/office/drawing/2014/main" id="{9DBCC5F3-A200-2A3B-9DE9-981F92A11720}"/>
              </a:ext>
            </a:extLst>
          </p:cNvPr>
          <p:cNvSpPr/>
          <p:nvPr/>
        </p:nvSpPr>
        <p:spPr>
          <a:xfrm>
            <a:off x="10633490" y="2811484"/>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pic>
        <p:nvPicPr>
          <p:cNvPr id="13" name="Graphic 12">
            <a:extLst>
              <a:ext uri="{FF2B5EF4-FFF2-40B4-BE49-F238E27FC236}">
                <a16:creationId xmlns:a16="http://schemas.microsoft.com/office/drawing/2014/main" id="{D0D6DE87-909B-2D64-5DBC-920175A0D3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11004313" y="2826750"/>
            <a:ext cx="228600" cy="228600"/>
          </a:xfrm>
          <a:prstGeom prst="rect">
            <a:avLst/>
          </a:prstGeom>
        </p:spPr>
      </p:pic>
      <p:sp>
        <p:nvSpPr>
          <p:cNvPr id="14" name="Content Placeholder 5">
            <a:extLst>
              <a:ext uri="{FF2B5EF4-FFF2-40B4-BE49-F238E27FC236}">
                <a16:creationId xmlns:a16="http://schemas.microsoft.com/office/drawing/2014/main" id="{80553885-E310-7DAB-0E3E-79202241AA16}"/>
              </a:ext>
            </a:extLst>
          </p:cNvPr>
          <p:cNvSpPr txBox="1">
            <a:spLocks/>
          </p:cNvSpPr>
          <p:nvPr/>
        </p:nvSpPr>
        <p:spPr>
          <a:xfrm>
            <a:off x="11318200" y="2815054"/>
            <a:ext cx="525800" cy="531433"/>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800"/>
              <a:t>Move blue dot to your selection.</a:t>
            </a:r>
          </a:p>
        </p:txBody>
      </p:sp>
      <p:cxnSp>
        <p:nvCxnSpPr>
          <p:cNvPr id="16" name="Straight Connector 15">
            <a:extLst>
              <a:ext uri="{FF2B5EF4-FFF2-40B4-BE49-F238E27FC236}">
                <a16:creationId xmlns:a16="http://schemas.microsoft.com/office/drawing/2014/main" id="{FDA9ED06-5011-2F7D-8805-AE1E53CA890B}"/>
              </a:ext>
            </a:extLst>
          </p:cNvPr>
          <p:cNvCxnSpPr>
            <a:cxnSpLocks/>
          </p:cNvCxnSpPr>
          <p:nvPr/>
        </p:nvCxnSpPr>
        <p:spPr>
          <a:xfrm>
            <a:off x="617640" y="5084266"/>
            <a:ext cx="11226360" cy="0"/>
          </a:xfrm>
          <a:prstGeom prst="line">
            <a:avLst/>
          </a:prstGeom>
          <a:ln w="12700">
            <a:solidFill>
              <a:srgbClr val="FAAF05"/>
            </a:solidFill>
          </a:ln>
        </p:spPr>
        <p:style>
          <a:lnRef idx="1">
            <a:schemeClr val="accent1"/>
          </a:lnRef>
          <a:fillRef idx="0">
            <a:schemeClr val="accent1"/>
          </a:fillRef>
          <a:effectRef idx="0">
            <a:schemeClr val="accent1"/>
          </a:effectRef>
          <a:fontRef idx="minor">
            <a:schemeClr val="tx1"/>
          </a:fontRef>
        </p:style>
      </p:cxnSp>
      <p:sp>
        <p:nvSpPr>
          <p:cNvPr id="17" name="Content Placeholder 5">
            <a:extLst>
              <a:ext uri="{FF2B5EF4-FFF2-40B4-BE49-F238E27FC236}">
                <a16:creationId xmlns:a16="http://schemas.microsoft.com/office/drawing/2014/main" id="{B7BCFEDB-4BD7-B10E-49F6-A9593942228A}"/>
              </a:ext>
            </a:extLst>
          </p:cNvPr>
          <p:cNvSpPr txBox="1">
            <a:spLocks/>
          </p:cNvSpPr>
          <p:nvPr/>
        </p:nvSpPr>
        <p:spPr>
          <a:xfrm>
            <a:off x="617640" y="5084267"/>
            <a:ext cx="11226360" cy="981756"/>
          </a:xfrm>
          <a:prstGeom prst="rect">
            <a:avLst/>
          </a:prstGeom>
          <a:solidFill>
            <a:srgbClr val="FAAF05">
              <a:alpha val="10000"/>
            </a:srgbClr>
          </a:solidFill>
        </p:spPr>
        <p:txBody>
          <a:bodyPr vert="horz" lIns="540000" tIns="125999" rIns="180000" bIns="18000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r>
              <a:rPr lang="en-AU" sz="1000" b="1">
                <a:solidFill>
                  <a:srgbClr val="C88B04"/>
                </a:solidFill>
                <a:latin typeface="Public Sans SemiBold" pitchFamily="2" charset="77"/>
              </a:rPr>
              <a:t>Cyber security: </a:t>
            </a:r>
            <a:r>
              <a:rPr lang="en-AU" sz="1000"/>
              <a:t>AI can pose new cyber security risks, be vigilant.</a:t>
            </a:r>
          </a:p>
          <a:p>
            <a:pPr>
              <a:spcAft>
                <a:spcPts val="300"/>
              </a:spcAft>
            </a:pPr>
            <a:r>
              <a:rPr lang="en-AU" sz="1000"/>
              <a:t>You must comply with the mandatory requirements in the </a:t>
            </a:r>
            <a:r>
              <a:rPr lang="en-AU" sz="1000">
                <a:hlinkClick r:id="rId4"/>
              </a:rPr>
              <a:t>NSW Cyber Security Policy</a:t>
            </a:r>
            <a:r>
              <a:rPr lang="en-AU" sz="1000"/>
              <a:t>. </a:t>
            </a:r>
          </a:p>
          <a:p>
            <a:pPr>
              <a:spcAft>
                <a:spcPts val="300"/>
              </a:spcAft>
            </a:pPr>
            <a:r>
              <a:rPr lang="en-AU" sz="1000"/>
              <a:t>The NSW Government </a:t>
            </a:r>
            <a:r>
              <a:rPr lang="en-AU" sz="1000">
                <a:hlinkClick r:id="rId5"/>
              </a:rPr>
              <a:t>Chief Cyber Security Officer</a:t>
            </a:r>
            <a:r>
              <a:rPr lang="en-AU" sz="1000"/>
              <a:t> (CCSO) has responsibility for leading a coordinated government response to cyber security failures</a:t>
            </a:r>
          </a:p>
        </p:txBody>
      </p:sp>
      <p:pic>
        <p:nvPicPr>
          <p:cNvPr id="18" name="Graphic 17">
            <a:extLst>
              <a:ext uri="{FF2B5EF4-FFF2-40B4-BE49-F238E27FC236}">
                <a16:creationId xmlns:a16="http://schemas.microsoft.com/office/drawing/2014/main" id="{7312240D-3757-9221-CD92-5682A515B72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7898" y="5191699"/>
            <a:ext cx="285749" cy="285749"/>
          </a:xfrm>
          <a:prstGeom prst="rect">
            <a:avLst/>
          </a:prstGeom>
        </p:spPr>
      </p:pic>
      <p:sp>
        <p:nvSpPr>
          <p:cNvPr id="19" name="Title 4">
            <a:extLst>
              <a:ext uri="{FF2B5EF4-FFF2-40B4-BE49-F238E27FC236}">
                <a16:creationId xmlns:a16="http://schemas.microsoft.com/office/drawing/2014/main" id="{5590C042-5947-81E7-C572-3B2FA41A93DB}"/>
              </a:ext>
            </a:extLst>
          </p:cNvPr>
          <p:cNvSpPr txBox="1">
            <a:spLocks/>
          </p:cNvSpPr>
          <p:nvPr/>
        </p:nvSpPr>
        <p:spPr>
          <a:xfrm>
            <a:off x="360000" y="1022150"/>
            <a:ext cx="7911641" cy="378911"/>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sz="3600" kern="1200">
                <a:solidFill>
                  <a:schemeClr val="tx1"/>
                </a:solidFill>
                <a:latin typeface="+mj-lt"/>
                <a:ea typeface="+mj-ea"/>
                <a:cs typeface="+mj-cs"/>
              </a:defRPr>
            </a:lvl1pPr>
          </a:lstStyle>
          <a:p>
            <a:r>
              <a:rPr lang="en-AU" sz="1600">
                <a:solidFill>
                  <a:schemeClr val="bg2">
                    <a:lumMod val="75000"/>
                  </a:schemeClr>
                </a:solidFill>
              </a:rPr>
              <a:t>Questions with specific controls</a:t>
            </a:r>
          </a:p>
        </p:txBody>
      </p:sp>
      <p:sp>
        <p:nvSpPr>
          <p:cNvPr id="8" name="Rectangle 7">
            <a:extLst>
              <a:ext uri="{FF2B5EF4-FFF2-40B4-BE49-F238E27FC236}">
                <a16:creationId xmlns:a16="http://schemas.microsoft.com/office/drawing/2014/main" id="{793D30F8-C410-A684-A7BD-0D62A024B051}"/>
              </a:ext>
            </a:extLst>
          </p:cNvPr>
          <p:cNvSpPr/>
          <p:nvPr/>
        </p:nvSpPr>
        <p:spPr>
          <a:xfrm>
            <a:off x="0" y="1543050"/>
            <a:ext cx="347999" cy="47624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9" name="Content Placeholder 5">
            <a:extLst>
              <a:ext uri="{FF2B5EF4-FFF2-40B4-BE49-F238E27FC236}">
                <a16:creationId xmlns:a16="http://schemas.microsoft.com/office/drawing/2014/main" id="{C888F8D8-C591-1138-B423-91D3D766A205}"/>
              </a:ext>
            </a:extLst>
          </p:cNvPr>
          <p:cNvSpPr txBox="1">
            <a:spLocks/>
          </p:cNvSpPr>
          <p:nvPr/>
        </p:nvSpPr>
        <p:spPr>
          <a:xfrm rot="16200000">
            <a:off x="-860816" y="3023485"/>
            <a:ext cx="2180495" cy="261135"/>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000" b="1" i="0" u="none" strike="noStrike" kern="1200" cap="none" spc="0" normalizeH="0" baseline="0" noProof="0">
                <a:ln>
                  <a:noFill/>
                </a:ln>
                <a:solidFill>
                  <a:srgbClr val="FFFFFF"/>
                </a:solidFill>
                <a:effectLst/>
                <a:uLnTx/>
                <a:uFillTx/>
                <a:latin typeface="Public Sans SemiBold" pitchFamily="2" charset="77"/>
                <a:ea typeface="+mn-ea"/>
                <a:cs typeface="+mn-cs"/>
              </a:rPr>
              <a:t>Privacy and security</a:t>
            </a:r>
            <a:endParaRPr kumimoji="0" lang="en-AU" sz="1000" b="0" i="0" u="none" strike="noStrike" kern="1200" cap="none" spc="0" normalizeH="0" baseline="0" noProof="0">
              <a:ln>
                <a:noFill/>
              </a:ln>
              <a:solidFill>
                <a:srgbClr val="FFFFFF"/>
              </a:solidFill>
              <a:effectLst/>
              <a:uLnTx/>
              <a:uFillTx/>
              <a:latin typeface="Public Sans Light"/>
              <a:ea typeface="+mn-ea"/>
              <a:cs typeface="+mn-cs"/>
            </a:endParaRPr>
          </a:p>
        </p:txBody>
      </p:sp>
      <p:pic>
        <p:nvPicPr>
          <p:cNvPr id="10" name="Graphic 9">
            <a:extLst>
              <a:ext uri="{FF2B5EF4-FFF2-40B4-BE49-F238E27FC236}">
                <a16:creationId xmlns:a16="http://schemas.microsoft.com/office/drawing/2014/main" id="{1DE759E3-8913-EDE6-42CB-A681AD9854B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68757" y="1702186"/>
            <a:ext cx="221173" cy="221173"/>
          </a:xfrm>
          <a:prstGeom prst="rect">
            <a:avLst/>
          </a:prstGeom>
        </p:spPr>
      </p:pic>
      <p:sp>
        <p:nvSpPr>
          <p:cNvPr id="2" name="Content Placeholder 5">
            <a:extLst>
              <a:ext uri="{FF2B5EF4-FFF2-40B4-BE49-F238E27FC236}">
                <a16:creationId xmlns:a16="http://schemas.microsoft.com/office/drawing/2014/main" id="{775D3845-10EB-AA95-8C83-BBA5CA7BCC48}"/>
              </a:ext>
            </a:extLst>
          </p:cNvPr>
          <p:cNvSpPr txBox="1">
            <a:spLocks/>
          </p:cNvSpPr>
          <p:nvPr/>
        </p:nvSpPr>
        <p:spPr>
          <a:xfrm>
            <a:off x="10633490" y="1855607"/>
            <a:ext cx="1210510" cy="1360227"/>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900"/>
              <a:t>*If your solution is operational consult responsible officers for an appropriate equivalent action. </a:t>
            </a:r>
          </a:p>
          <a:p>
            <a:pPr>
              <a:spcAft>
                <a:spcPts val="1000"/>
              </a:spcAft>
            </a:pPr>
            <a:endParaRPr lang="en-AU" sz="900"/>
          </a:p>
        </p:txBody>
      </p:sp>
    </p:spTree>
    <p:extLst>
      <p:ext uri="{BB962C8B-B14F-4D97-AF65-F5344CB8AC3E}">
        <p14:creationId xmlns:p14="http://schemas.microsoft.com/office/powerpoint/2010/main" val="1836399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B71211-A945-7646-EDC8-89CAFFE8E84E}"/>
              </a:ext>
            </a:extLst>
          </p:cNvPr>
          <p:cNvSpPr/>
          <p:nvPr/>
        </p:nvSpPr>
        <p:spPr>
          <a:xfrm>
            <a:off x="0" y="0"/>
            <a:ext cx="1083788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20" name="Text Placeholder 19">
            <a:extLst>
              <a:ext uri="{FF2B5EF4-FFF2-40B4-BE49-F238E27FC236}">
                <a16:creationId xmlns:a16="http://schemas.microsoft.com/office/drawing/2014/main" id="{5FD7D616-1947-4553-A8E8-89C29E590E89}"/>
              </a:ext>
            </a:extLst>
          </p:cNvPr>
          <p:cNvSpPr>
            <a:spLocks noGrp="1"/>
          </p:cNvSpPr>
          <p:nvPr>
            <p:ph type="body" sz="quarter" idx="15"/>
          </p:nvPr>
        </p:nvSpPr>
        <p:spPr>
          <a:xfrm>
            <a:off x="361870" y="359999"/>
            <a:ext cx="8280000" cy="684000"/>
          </a:xfrm>
        </p:spPr>
        <p:txBody>
          <a:bodyPr/>
          <a:lstStyle/>
          <a:p>
            <a:r>
              <a:rPr lang="en-AU">
                <a:solidFill>
                  <a:schemeClr val="bg2">
                    <a:lumMod val="90000"/>
                  </a:schemeClr>
                </a:solidFill>
              </a:rPr>
              <a:t>The NSW AI Assessment Framework</a:t>
            </a:r>
          </a:p>
        </p:txBody>
      </p:sp>
      <p:sp>
        <p:nvSpPr>
          <p:cNvPr id="17" name="Title 16">
            <a:extLst>
              <a:ext uri="{FF2B5EF4-FFF2-40B4-BE49-F238E27FC236}">
                <a16:creationId xmlns:a16="http://schemas.microsoft.com/office/drawing/2014/main" id="{50245751-FABD-D891-F27A-E40EF25AF00C}"/>
              </a:ext>
            </a:extLst>
          </p:cNvPr>
          <p:cNvSpPr>
            <a:spLocks noGrp="1"/>
          </p:cNvSpPr>
          <p:nvPr>
            <p:ph type="ctrTitle"/>
          </p:nvPr>
        </p:nvSpPr>
        <p:spPr>
          <a:xfrm>
            <a:off x="1067397" y="1790700"/>
            <a:ext cx="4862348" cy="3682999"/>
          </a:xfrm>
        </p:spPr>
        <p:txBody>
          <a:bodyPr anchor="ctr"/>
          <a:lstStyle/>
          <a:p>
            <a:r>
              <a:rPr lang="en-AU" sz="4000">
                <a:solidFill>
                  <a:schemeClr val="bg1"/>
                </a:solidFill>
              </a:rPr>
              <a:t>About the AI Assessment Framework</a:t>
            </a:r>
          </a:p>
        </p:txBody>
      </p:sp>
      <p:cxnSp>
        <p:nvCxnSpPr>
          <p:cNvPr id="7" name="Straight Connector 6">
            <a:extLst>
              <a:ext uri="{FF2B5EF4-FFF2-40B4-BE49-F238E27FC236}">
                <a16:creationId xmlns:a16="http://schemas.microsoft.com/office/drawing/2014/main" id="{3331AE5F-34D4-DF19-79E3-901F8B6A02E5}"/>
              </a:ext>
            </a:extLst>
          </p:cNvPr>
          <p:cNvCxnSpPr/>
          <p:nvPr/>
        </p:nvCxnSpPr>
        <p:spPr>
          <a:xfrm>
            <a:off x="698500" y="1790700"/>
            <a:ext cx="0" cy="3683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3AFA900E-FCC4-E815-B08E-52E80D44830C}"/>
              </a:ext>
            </a:extLst>
          </p:cNvPr>
          <p:cNvPicPr>
            <a:picLocks noChangeAspect="1"/>
          </p:cNvPicPr>
          <p:nvPr/>
        </p:nvPicPr>
        <p:blipFill rotWithShape="1">
          <a:blip r:embed="rId2">
            <a:extLst>
              <a:ext uri="{28A0092B-C50C-407E-A947-70E740481C1C}">
                <a14:useLocalDpi xmlns:a14="http://schemas.microsoft.com/office/drawing/2010/main" val="0"/>
              </a:ext>
            </a:extLst>
          </a:blip>
          <a:srcRect l="67829" t="2395" b="2395"/>
          <a:stretch/>
        </p:blipFill>
        <p:spPr>
          <a:xfrm>
            <a:off x="7351294" y="0"/>
            <a:ext cx="3491775" cy="6858000"/>
          </a:xfrm>
          <a:prstGeom prst="rect">
            <a:avLst/>
          </a:prstGeom>
        </p:spPr>
      </p:pic>
    </p:spTree>
    <p:extLst>
      <p:ext uri="{BB962C8B-B14F-4D97-AF65-F5344CB8AC3E}">
        <p14:creationId xmlns:p14="http://schemas.microsoft.com/office/powerpoint/2010/main" val="14739085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Privacy and security</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50</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7" name="Slide Number Placeholder 3">
            <a:extLst>
              <a:ext uri="{FF2B5EF4-FFF2-40B4-BE49-F238E27FC236}">
                <a16:creationId xmlns:a16="http://schemas.microsoft.com/office/drawing/2014/main" id="{13A6F208-0170-4397-CCA2-B4443E3A8100}"/>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Assessment Framework</a:t>
            </a:r>
          </a:p>
        </p:txBody>
      </p:sp>
      <p:graphicFrame>
        <p:nvGraphicFramePr>
          <p:cNvPr id="11" name="Table 10">
            <a:extLst>
              <a:ext uri="{FF2B5EF4-FFF2-40B4-BE49-F238E27FC236}">
                <a16:creationId xmlns:a16="http://schemas.microsoft.com/office/drawing/2014/main" id="{18F59AD5-BB93-5C04-0371-F90C4ED21F95}"/>
              </a:ext>
            </a:extLst>
          </p:cNvPr>
          <p:cNvGraphicFramePr>
            <a:graphicFrameLocks noGrp="1"/>
          </p:cNvGraphicFramePr>
          <p:nvPr>
            <p:extLst>
              <p:ext uri="{D42A27DB-BD31-4B8C-83A1-F6EECF244321}">
                <p14:modId xmlns:p14="http://schemas.microsoft.com/office/powerpoint/2010/main" val="3880049167"/>
              </p:ext>
            </p:extLst>
          </p:nvPr>
        </p:nvGraphicFramePr>
        <p:xfrm>
          <a:off x="638175" y="1850348"/>
          <a:ext cx="9801824" cy="2648355"/>
        </p:xfrm>
        <a:graphic>
          <a:graphicData uri="http://schemas.openxmlformats.org/drawingml/2006/table">
            <a:tbl>
              <a:tblPr>
                <a:tableStyleId>{5C22544A-7EE6-4342-B048-85BDC9FD1C3A}</a:tableStyleId>
              </a:tblPr>
              <a:tblGrid>
                <a:gridCol w="3538409">
                  <a:extLst>
                    <a:ext uri="{9D8B030D-6E8A-4147-A177-3AD203B41FA5}">
                      <a16:colId xmlns:a16="http://schemas.microsoft.com/office/drawing/2014/main" val="3891021121"/>
                    </a:ext>
                  </a:extLst>
                </a:gridCol>
                <a:gridCol w="2087805">
                  <a:extLst>
                    <a:ext uri="{9D8B030D-6E8A-4147-A177-3AD203B41FA5}">
                      <a16:colId xmlns:a16="http://schemas.microsoft.com/office/drawing/2014/main" val="4098005472"/>
                    </a:ext>
                  </a:extLst>
                </a:gridCol>
                <a:gridCol w="2087805">
                  <a:extLst>
                    <a:ext uri="{9D8B030D-6E8A-4147-A177-3AD203B41FA5}">
                      <a16:colId xmlns:a16="http://schemas.microsoft.com/office/drawing/2014/main" val="847999422"/>
                    </a:ext>
                  </a:extLst>
                </a:gridCol>
                <a:gridCol w="2087805">
                  <a:extLst>
                    <a:ext uri="{9D8B030D-6E8A-4147-A177-3AD203B41FA5}">
                      <a16:colId xmlns:a16="http://schemas.microsoft.com/office/drawing/2014/main" val="4109911472"/>
                    </a:ext>
                  </a:extLst>
                </a:gridCol>
              </a:tblGrid>
              <a:tr h="370840">
                <a:tc rowSpan="2">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18. Does your dataset include using sensitive data subjects as described by section 19 of the NSW Privacy and Personal Information Protection Act 1998?</a:t>
                      </a: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endPar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endParaRP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0" i="0" u="none" strike="noStrike" kern="1200" cap="none" spc="0" normalizeH="0" baseline="0" noProof="0">
                          <a:ln>
                            <a:noFill/>
                          </a:ln>
                          <a:solidFill>
                            <a:schemeClr val="accent1"/>
                          </a:solidFill>
                          <a:effectLst/>
                          <a:uLnTx/>
                          <a:uFillTx/>
                          <a:latin typeface="+mn-lt"/>
                          <a:ea typeface="+mn-ea"/>
                          <a:cs typeface="+mn-cs"/>
                        </a:rPr>
                        <a:t>If use of sensitive data is a must, ensure to leverage privacy enhancing technology such as use of synthetic data, data anonymisation and deidentification, encryption, secure aggregation and random noise generation. </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No: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Document how you have confirmed this. </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Yes: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Seek advice from an appropriate NSW legal source or the NSW Privacy Commissioner. Consider seeking approval from an ethics committee.</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*Unclear: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Pause the project and review your data. Consider advice from an appropriate NSW legal source or the NSW Privacy Commissioner. </a:t>
                      </a:r>
                      <a:endParaRPr kumimoji="0" lang="en-AU" sz="1000" b="1" i="0" u="none" strike="noStrike" kern="1200" cap="none" spc="0" normalizeH="0" baseline="0">
                        <a:ln>
                          <a:noFill/>
                        </a:ln>
                        <a:solidFill>
                          <a:schemeClr val="tx1"/>
                        </a:solidFill>
                        <a:effectLst/>
                        <a:uLnTx/>
                        <a:uFillTx/>
                        <a:latin typeface="Public Sans SemiBold" pitchFamily="2" charset="77"/>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73961856"/>
                  </a:ext>
                </a:extLst>
              </a:tr>
              <a:tr h="370840">
                <a:tc vMerge="1">
                  <a:txBody>
                    <a:bodyPr/>
                    <a:lstStyle/>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endParaRPr kumimoji="0" lang="en-AU" sz="1000" b="1" i="0" u="none" strike="noStrike" kern="1200" cap="none" spc="0" normalizeH="0" baseline="0" noProof="0">
                        <a:ln>
                          <a:noFill/>
                        </a:ln>
                        <a:solidFill>
                          <a:schemeClr val="accent2"/>
                        </a:solidFill>
                        <a:effectLst/>
                        <a:uLnTx/>
                        <a:uFillTx/>
                        <a:latin typeface="Public Sans SemiBold" pitchFamily="2" charset="77"/>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2056248"/>
                  </a:ext>
                </a:extLst>
              </a:tr>
              <a:tr h="995155">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Response – You must explain your answer</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gridSpan="3">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7099673"/>
                  </a:ext>
                </a:extLst>
              </a:tr>
            </a:tbl>
          </a:graphicData>
        </a:graphic>
      </p:graphicFrame>
      <p:sp>
        <p:nvSpPr>
          <p:cNvPr id="12" name="Oval 11">
            <a:extLst>
              <a:ext uri="{FF2B5EF4-FFF2-40B4-BE49-F238E27FC236}">
                <a16:creationId xmlns:a16="http://schemas.microsoft.com/office/drawing/2014/main" id="{9DBCC5F3-A200-2A3B-9DE9-981F92A11720}"/>
              </a:ext>
            </a:extLst>
          </p:cNvPr>
          <p:cNvSpPr/>
          <p:nvPr/>
        </p:nvSpPr>
        <p:spPr>
          <a:xfrm>
            <a:off x="10633490" y="3170259"/>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pic>
        <p:nvPicPr>
          <p:cNvPr id="13" name="Graphic 12">
            <a:extLst>
              <a:ext uri="{FF2B5EF4-FFF2-40B4-BE49-F238E27FC236}">
                <a16:creationId xmlns:a16="http://schemas.microsoft.com/office/drawing/2014/main" id="{D0D6DE87-909B-2D64-5DBC-920175A0D3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11004313" y="3185525"/>
            <a:ext cx="228600" cy="228600"/>
          </a:xfrm>
          <a:prstGeom prst="rect">
            <a:avLst/>
          </a:prstGeom>
        </p:spPr>
      </p:pic>
      <p:sp>
        <p:nvSpPr>
          <p:cNvPr id="14" name="Content Placeholder 5">
            <a:extLst>
              <a:ext uri="{FF2B5EF4-FFF2-40B4-BE49-F238E27FC236}">
                <a16:creationId xmlns:a16="http://schemas.microsoft.com/office/drawing/2014/main" id="{80553885-E310-7DAB-0E3E-79202241AA16}"/>
              </a:ext>
            </a:extLst>
          </p:cNvPr>
          <p:cNvSpPr txBox="1">
            <a:spLocks/>
          </p:cNvSpPr>
          <p:nvPr/>
        </p:nvSpPr>
        <p:spPr>
          <a:xfrm>
            <a:off x="11318200" y="3173829"/>
            <a:ext cx="525800" cy="531433"/>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800"/>
              <a:t>Move blue dot to your selection.</a:t>
            </a:r>
          </a:p>
        </p:txBody>
      </p:sp>
      <p:cxnSp>
        <p:nvCxnSpPr>
          <p:cNvPr id="16" name="Straight Connector 15">
            <a:extLst>
              <a:ext uri="{FF2B5EF4-FFF2-40B4-BE49-F238E27FC236}">
                <a16:creationId xmlns:a16="http://schemas.microsoft.com/office/drawing/2014/main" id="{FDA9ED06-5011-2F7D-8805-AE1E53CA890B}"/>
              </a:ext>
            </a:extLst>
          </p:cNvPr>
          <p:cNvCxnSpPr>
            <a:cxnSpLocks/>
          </p:cNvCxnSpPr>
          <p:nvPr/>
        </p:nvCxnSpPr>
        <p:spPr>
          <a:xfrm>
            <a:off x="617640" y="5084266"/>
            <a:ext cx="11226360" cy="0"/>
          </a:xfrm>
          <a:prstGeom prst="line">
            <a:avLst/>
          </a:prstGeom>
          <a:ln w="12700">
            <a:solidFill>
              <a:srgbClr val="FAAF05"/>
            </a:solidFill>
          </a:ln>
        </p:spPr>
        <p:style>
          <a:lnRef idx="1">
            <a:schemeClr val="accent1"/>
          </a:lnRef>
          <a:fillRef idx="0">
            <a:schemeClr val="accent1"/>
          </a:fillRef>
          <a:effectRef idx="0">
            <a:schemeClr val="accent1"/>
          </a:effectRef>
          <a:fontRef idx="minor">
            <a:schemeClr val="tx1"/>
          </a:fontRef>
        </p:style>
      </p:cxnSp>
      <p:sp>
        <p:nvSpPr>
          <p:cNvPr id="17" name="Content Placeholder 5">
            <a:extLst>
              <a:ext uri="{FF2B5EF4-FFF2-40B4-BE49-F238E27FC236}">
                <a16:creationId xmlns:a16="http://schemas.microsoft.com/office/drawing/2014/main" id="{B7BCFEDB-4BD7-B10E-49F6-A9593942228A}"/>
              </a:ext>
            </a:extLst>
          </p:cNvPr>
          <p:cNvSpPr txBox="1">
            <a:spLocks/>
          </p:cNvSpPr>
          <p:nvPr/>
        </p:nvSpPr>
        <p:spPr>
          <a:xfrm>
            <a:off x="617640" y="5084267"/>
            <a:ext cx="11226360" cy="981756"/>
          </a:xfrm>
          <a:prstGeom prst="rect">
            <a:avLst/>
          </a:prstGeom>
          <a:solidFill>
            <a:srgbClr val="FAAF05">
              <a:alpha val="10000"/>
            </a:srgbClr>
          </a:solidFill>
        </p:spPr>
        <p:txBody>
          <a:bodyPr vert="horz" lIns="540000" tIns="125999" rIns="180000" bIns="180000" numCol="1" spcCol="180000" rtlCol="0" anchor="t">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r>
              <a:rPr lang="en-AU" sz="1000" b="1">
                <a:solidFill>
                  <a:srgbClr val="C88B04"/>
                </a:solidFill>
                <a:latin typeface="Public Sans SemiBold" pitchFamily="2" charset="77"/>
              </a:rPr>
              <a:t>Sensitive data: </a:t>
            </a:r>
            <a:r>
              <a:rPr lang="en-AU" sz="1000"/>
              <a:t>The </a:t>
            </a:r>
            <a:r>
              <a:rPr lang="en-AU" sz="1000">
                <a:hlinkClick r:id="rId4"/>
              </a:rPr>
              <a:t>NSW Government Information Classification, Labelling and Handling Guidelines</a:t>
            </a:r>
            <a:r>
              <a:rPr lang="en-AU" sz="1000"/>
              <a:t> have been developed to help agencies correctly assess the sensitivity or security of information, so that the information can be labelled, used, handled, stored and disposed of correctly. </a:t>
            </a:r>
          </a:p>
          <a:p>
            <a:pPr>
              <a:spcAft>
                <a:spcPts val="300"/>
              </a:spcAft>
            </a:pPr>
            <a:r>
              <a:rPr lang="en-AU" sz="1000" b="1">
                <a:solidFill>
                  <a:srgbClr val="C88B04"/>
                </a:solidFill>
                <a:latin typeface="Public Sans SemiBold"/>
              </a:rPr>
              <a:t>Governing Use of Sensitive Information: </a:t>
            </a:r>
            <a:r>
              <a:rPr lang="en-AU" sz="1000"/>
              <a:t>You must apply higher governance standards if you are managing Sensitive Information. Refer to Appendix D.  For examples of data sharing frameworks and controls. </a:t>
            </a:r>
          </a:p>
          <a:p>
            <a:pPr>
              <a:spcAft>
                <a:spcPts val="300"/>
              </a:spcAft>
            </a:pPr>
            <a:endParaRPr lang="en-AU" sz="1000"/>
          </a:p>
        </p:txBody>
      </p:sp>
      <p:pic>
        <p:nvPicPr>
          <p:cNvPr id="18" name="Graphic 17">
            <a:extLst>
              <a:ext uri="{FF2B5EF4-FFF2-40B4-BE49-F238E27FC236}">
                <a16:creationId xmlns:a16="http://schemas.microsoft.com/office/drawing/2014/main" id="{7312240D-3757-9221-CD92-5682A515B72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7898" y="5191699"/>
            <a:ext cx="285749" cy="285749"/>
          </a:xfrm>
          <a:prstGeom prst="rect">
            <a:avLst/>
          </a:prstGeom>
        </p:spPr>
      </p:pic>
      <p:sp>
        <p:nvSpPr>
          <p:cNvPr id="19" name="Title 4">
            <a:extLst>
              <a:ext uri="{FF2B5EF4-FFF2-40B4-BE49-F238E27FC236}">
                <a16:creationId xmlns:a16="http://schemas.microsoft.com/office/drawing/2014/main" id="{5590C042-5947-81E7-C572-3B2FA41A93DB}"/>
              </a:ext>
            </a:extLst>
          </p:cNvPr>
          <p:cNvSpPr txBox="1">
            <a:spLocks/>
          </p:cNvSpPr>
          <p:nvPr/>
        </p:nvSpPr>
        <p:spPr>
          <a:xfrm>
            <a:off x="360000" y="1022150"/>
            <a:ext cx="7911641" cy="378911"/>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sz="3600" kern="1200">
                <a:solidFill>
                  <a:schemeClr val="tx1"/>
                </a:solidFill>
                <a:latin typeface="+mj-lt"/>
                <a:ea typeface="+mj-ea"/>
                <a:cs typeface="+mj-cs"/>
              </a:defRPr>
            </a:lvl1pPr>
          </a:lstStyle>
          <a:p>
            <a:r>
              <a:rPr lang="en-AU" sz="1600">
                <a:solidFill>
                  <a:schemeClr val="bg2">
                    <a:lumMod val="75000"/>
                  </a:schemeClr>
                </a:solidFill>
              </a:rPr>
              <a:t>Questions with specific controls</a:t>
            </a:r>
          </a:p>
        </p:txBody>
      </p:sp>
      <p:sp>
        <p:nvSpPr>
          <p:cNvPr id="8" name="Rectangle 7">
            <a:extLst>
              <a:ext uri="{FF2B5EF4-FFF2-40B4-BE49-F238E27FC236}">
                <a16:creationId xmlns:a16="http://schemas.microsoft.com/office/drawing/2014/main" id="{793D30F8-C410-A684-A7BD-0D62A024B051}"/>
              </a:ext>
            </a:extLst>
          </p:cNvPr>
          <p:cNvSpPr/>
          <p:nvPr/>
        </p:nvSpPr>
        <p:spPr>
          <a:xfrm>
            <a:off x="0" y="1543050"/>
            <a:ext cx="347999" cy="47624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9" name="Content Placeholder 5">
            <a:extLst>
              <a:ext uri="{FF2B5EF4-FFF2-40B4-BE49-F238E27FC236}">
                <a16:creationId xmlns:a16="http://schemas.microsoft.com/office/drawing/2014/main" id="{C888F8D8-C591-1138-B423-91D3D766A205}"/>
              </a:ext>
            </a:extLst>
          </p:cNvPr>
          <p:cNvSpPr txBox="1">
            <a:spLocks/>
          </p:cNvSpPr>
          <p:nvPr/>
        </p:nvSpPr>
        <p:spPr>
          <a:xfrm rot="16200000">
            <a:off x="-860816" y="3023485"/>
            <a:ext cx="2180495" cy="261135"/>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000" b="1" i="0" u="none" strike="noStrike" kern="1200" cap="none" spc="0" normalizeH="0" baseline="0" noProof="0">
                <a:ln>
                  <a:noFill/>
                </a:ln>
                <a:solidFill>
                  <a:srgbClr val="FFFFFF"/>
                </a:solidFill>
                <a:effectLst/>
                <a:uLnTx/>
                <a:uFillTx/>
                <a:latin typeface="Public Sans SemiBold" pitchFamily="2" charset="77"/>
                <a:ea typeface="+mn-ea"/>
                <a:cs typeface="+mn-cs"/>
              </a:rPr>
              <a:t>Privacy and security</a:t>
            </a:r>
            <a:endParaRPr kumimoji="0" lang="en-AU" sz="1000" b="0" i="0" u="none" strike="noStrike" kern="1200" cap="none" spc="0" normalizeH="0" baseline="0" noProof="0">
              <a:ln>
                <a:noFill/>
              </a:ln>
              <a:solidFill>
                <a:srgbClr val="FFFFFF"/>
              </a:solidFill>
              <a:effectLst/>
              <a:uLnTx/>
              <a:uFillTx/>
              <a:latin typeface="Public Sans Light"/>
              <a:ea typeface="+mn-ea"/>
              <a:cs typeface="+mn-cs"/>
            </a:endParaRPr>
          </a:p>
        </p:txBody>
      </p:sp>
      <p:pic>
        <p:nvPicPr>
          <p:cNvPr id="10" name="Graphic 9">
            <a:extLst>
              <a:ext uri="{FF2B5EF4-FFF2-40B4-BE49-F238E27FC236}">
                <a16:creationId xmlns:a16="http://schemas.microsoft.com/office/drawing/2014/main" id="{1DE759E3-8913-EDE6-42CB-A681AD9854B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68757" y="1702186"/>
            <a:ext cx="221173" cy="221173"/>
          </a:xfrm>
          <a:prstGeom prst="rect">
            <a:avLst/>
          </a:prstGeom>
        </p:spPr>
      </p:pic>
      <p:sp>
        <p:nvSpPr>
          <p:cNvPr id="3" name="Content Placeholder 5">
            <a:extLst>
              <a:ext uri="{FF2B5EF4-FFF2-40B4-BE49-F238E27FC236}">
                <a16:creationId xmlns:a16="http://schemas.microsoft.com/office/drawing/2014/main" id="{8D95C531-9539-84EE-E38D-BFC9BCD43A7A}"/>
              </a:ext>
            </a:extLst>
          </p:cNvPr>
          <p:cNvSpPr txBox="1">
            <a:spLocks/>
          </p:cNvSpPr>
          <p:nvPr/>
        </p:nvSpPr>
        <p:spPr>
          <a:xfrm>
            <a:off x="10633490" y="1855607"/>
            <a:ext cx="1210510" cy="1360227"/>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1000"/>
              <a:t>*If your solution is operational consult responsible officers for an appropriate equivalent action. </a:t>
            </a:r>
          </a:p>
          <a:p>
            <a:pPr>
              <a:spcAft>
                <a:spcPts val="1000"/>
              </a:spcAft>
            </a:pPr>
            <a:endParaRPr lang="en-AU" sz="1000"/>
          </a:p>
        </p:txBody>
      </p:sp>
    </p:spTree>
    <p:extLst>
      <p:ext uri="{BB962C8B-B14F-4D97-AF65-F5344CB8AC3E}">
        <p14:creationId xmlns:p14="http://schemas.microsoft.com/office/powerpoint/2010/main" val="6403189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solidFill>
                  <a:schemeClr val="bg2">
                    <a:lumMod val="75000"/>
                  </a:schemeClr>
                </a:solidFill>
              </a:rPr>
              <a:t>Principle 4: </a:t>
            </a:r>
            <a:br>
              <a:rPr lang="en-AU"/>
            </a:br>
            <a:r>
              <a:rPr lang="en-AU">
                <a:solidFill>
                  <a:schemeClr val="accent2"/>
                </a:solidFill>
              </a:rPr>
              <a:t>Transparency</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51</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7" name="Slide Number Placeholder 3">
            <a:extLst>
              <a:ext uri="{FF2B5EF4-FFF2-40B4-BE49-F238E27FC236}">
                <a16:creationId xmlns:a16="http://schemas.microsoft.com/office/drawing/2014/main" id="{13A6F208-0170-4397-CCA2-B4443E3A8100}"/>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lvl="0" algn="l">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t>
            </a:r>
            <a:r>
              <a:rPr lang="en-AU" sz="900">
                <a:solidFill>
                  <a:srgbClr val="22272B"/>
                </a:solidFill>
              </a:rPr>
              <a:t>Assessment Framework</a:t>
            </a:r>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6" name="Rectangle 5">
            <a:extLst>
              <a:ext uri="{FF2B5EF4-FFF2-40B4-BE49-F238E27FC236}">
                <a16:creationId xmlns:a16="http://schemas.microsoft.com/office/drawing/2014/main" id="{915E2ED6-ED4B-2142-273A-E84CF9DD68AB}"/>
              </a:ext>
            </a:extLst>
          </p:cNvPr>
          <p:cNvSpPr/>
          <p:nvPr/>
        </p:nvSpPr>
        <p:spPr>
          <a:xfrm>
            <a:off x="359998" y="4190448"/>
            <a:ext cx="11484001" cy="18922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11" name="Rectangle 10">
            <a:extLst>
              <a:ext uri="{FF2B5EF4-FFF2-40B4-BE49-F238E27FC236}">
                <a16:creationId xmlns:a16="http://schemas.microsoft.com/office/drawing/2014/main" id="{2A4B23C1-5387-1EF4-6773-71D9F53915CF}"/>
              </a:ext>
            </a:extLst>
          </p:cNvPr>
          <p:cNvSpPr/>
          <p:nvPr/>
        </p:nvSpPr>
        <p:spPr>
          <a:xfrm>
            <a:off x="359998" y="1800000"/>
            <a:ext cx="11484001" cy="23841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12" name="Content Placeholder 5">
            <a:extLst>
              <a:ext uri="{FF2B5EF4-FFF2-40B4-BE49-F238E27FC236}">
                <a16:creationId xmlns:a16="http://schemas.microsoft.com/office/drawing/2014/main" id="{EA2E2F8C-EE28-2D1B-19AE-64D31227855B}"/>
              </a:ext>
            </a:extLst>
          </p:cNvPr>
          <p:cNvSpPr txBox="1">
            <a:spLocks/>
          </p:cNvSpPr>
          <p:nvPr/>
        </p:nvSpPr>
        <p:spPr>
          <a:xfrm>
            <a:off x="1710796" y="2230705"/>
            <a:ext cx="2246100" cy="1718443"/>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AU" sz="1600" b="1" i="0" u="none" strike="noStrike" kern="1200" cap="none" spc="0" normalizeH="0" baseline="0" noProof="0">
                <a:ln>
                  <a:noFill/>
                </a:ln>
                <a:solidFill>
                  <a:srgbClr val="FFFFFF"/>
                </a:solidFill>
                <a:effectLst/>
                <a:uLnTx/>
                <a:uFillTx/>
                <a:latin typeface="Public Sans SemiBold" pitchFamily="2" charset="77"/>
                <a:ea typeface="+mn-ea"/>
                <a:cs typeface="+mn-cs"/>
              </a:rPr>
              <a:t>Principle Statement</a:t>
            </a:r>
          </a:p>
          <a:p>
            <a:pPr>
              <a:spcAft>
                <a:spcPts val="600"/>
              </a:spcAft>
            </a:pPr>
            <a:r>
              <a:rPr kumimoji="0" lang="en-AU" sz="1300" b="0" i="0" u="none" strike="noStrike" kern="1200" cap="none" spc="0" normalizeH="0" baseline="0" noProof="0">
                <a:ln>
                  <a:noFill/>
                </a:ln>
                <a:solidFill>
                  <a:srgbClr val="FFFFFF"/>
                </a:solidFill>
                <a:effectLst/>
                <a:uLnTx/>
                <a:uFillTx/>
                <a:latin typeface="Public Sans Light"/>
                <a:ea typeface="+mn-ea"/>
                <a:cs typeface="+mn-cs"/>
              </a:rPr>
              <a:t>The use of AI will be transparent to the people it could impact, providing review mechanisms that allow concerns to be raised and addressed, privacy preserving, cyber secure and ethical. </a:t>
            </a:r>
          </a:p>
        </p:txBody>
      </p:sp>
      <p:sp>
        <p:nvSpPr>
          <p:cNvPr id="15" name="Content Placeholder 5">
            <a:extLst>
              <a:ext uri="{FF2B5EF4-FFF2-40B4-BE49-F238E27FC236}">
                <a16:creationId xmlns:a16="http://schemas.microsoft.com/office/drawing/2014/main" id="{FB3834A1-97A5-611A-273D-A561E6247335}"/>
              </a:ext>
            </a:extLst>
          </p:cNvPr>
          <p:cNvSpPr txBox="1">
            <a:spLocks/>
          </p:cNvSpPr>
          <p:nvPr/>
        </p:nvSpPr>
        <p:spPr>
          <a:xfrm>
            <a:off x="4419343" y="2230704"/>
            <a:ext cx="7004717" cy="1718444"/>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en-AU" sz="1600" b="1">
                <a:solidFill>
                  <a:srgbClr val="FFFFFF"/>
                </a:solidFill>
                <a:latin typeface="Public Sans SemiBold" pitchFamily="2" charset="77"/>
              </a:rPr>
              <a:t>Description</a:t>
            </a:r>
          </a:p>
          <a:p>
            <a:pPr>
              <a:spcAft>
                <a:spcPts val="600"/>
              </a:spcAft>
            </a:pPr>
            <a:r>
              <a:rPr lang="en-AU" sz="1300">
                <a:solidFill>
                  <a:srgbClr val="FFFFFF"/>
                </a:solidFill>
                <a:latin typeface="Public Sans Light"/>
              </a:rPr>
              <a:t>Transparency fosters public trust and accountability by ensuring community consultation, awareness of AI use, and the ability for individuals to seek explanations and challenge decisions that impact them directly, unless there is an overriding public interest in not doing so. The development of AI systems must be compliant with relevant legislation, cyber security policies and ethical. </a:t>
            </a:r>
            <a:endParaRPr kumimoji="0" lang="en-AU" sz="1300" b="0" i="0" u="none" strike="noStrike" kern="1200" cap="none" spc="0" normalizeH="0" baseline="0" noProof="0">
              <a:ln>
                <a:noFill/>
              </a:ln>
              <a:solidFill>
                <a:srgbClr val="FFFFFF"/>
              </a:solidFill>
              <a:effectLst/>
              <a:uLnTx/>
              <a:uFillTx/>
              <a:latin typeface="Public Sans Light"/>
              <a:ea typeface="+mn-ea"/>
              <a:cs typeface="+mn-cs"/>
            </a:endParaRPr>
          </a:p>
        </p:txBody>
      </p:sp>
      <p:cxnSp>
        <p:nvCxnSpPr>
          <p:cNvPr id="16" name="Straight Connector 15">
            <a:extLst>
              <a:ext uri="{FF2B5EF4-FFF2-40B4-BE49-F238E27FC236}">
                <a16:creationId xmlns:a16="http://schemas.microsoft.com/office/drawing/2014/main" id="{59A7E677-B233-90F5-3D03-83A43806B727}"/>
              </a:ext>
            </a:extLst>
          </p:cNvPr>
          <p:cNvCxnSpPr>
            <a:cxnSpLocks/>
          </p:cNvCxnSpPr>
          <p:nvPr/>
        </p:nvCxnSpPr>
        <p:spPr>
          <a:xfrm>
            <a:off x="1510749" y="2230704"/>
            <a:ext cx="0" cy="1987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2391AB-4038-FEFC-987F-E484F918BA65}"/>
              </a:ext>
            </a:extLst>
          </p:cNvPr>
          <p:cNvCxnSpPr>
            <a:cxnSpLocks/>
          </p:cNvCxnSpPr>
          <p:nvPr/>
        </p:nvCxnSpPr>
        <p:spPr>
          <a:xfrm>
            <a:off x="4194057" y="2230704"/>
            <a:ext cx="0" cy="198780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5D0D670F-E56C-20F0-03F3-686CF346F8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02711" y="2202204"/>
            <a:ext cx="659670" cy="659670"/>
          </a:xfrm>
          <a:prstGeom prst="rect">
            <a:avLst/>
          </a:prstGeom>
        </p:spPr>
      </p:pic>
      <p:sp>
        <p:nvSpPr>
          <p:cNvPr id="9" name="Content Placeholder 5">
            <a:extLst>
              <a:ext uri="{FF2B5EF4-FFF2-40B4-BE49-F238E27FC236}">
                <a16:creationId xmlns:a16="http://schemas.microsoft.com/office/drawing/2014/main" id="{4B27789E-9572-6AA2-509C-5E570CA661DE}"/>
              </a:ext>
            </a:extLst>
          </p:cNvPr>
          <p:cNvSpPr>
            <a:spLocks noGrp="1"/>
          </p:cNvSpPr>
          <p:nvPr>
            <p:ph idx="1"/>
          </p:nvPr>
        </p:nvSpPr>
        <p:spPr>
          <a:xfrm>
            <a:off x="693565" y="4530003"/>
            <a:ext cx="10955090" cy="1011982"/>
          </a:xfrm>
        </p:spPr>
        <p:txBody>
          <a:bodyPr numCol="1"/>
          <a:lstStyle/>
          <a:p>
            <a:pPr>
              <a:spcAft>
                <a:spcPts val="600"/>
              </a:spcAft>
            </a:pPr>
            <a:r>
              <a:rPr lang="en-AU" sz="1600" b="1">
                <a:solidFill>
                  <a:schemeClr val="accent2"/>
                </a:solidFill>
                <a:latin typeface="Public Sans SemiBold" pitchFamily="2" charset="77"/>
              </a:rPr>
              <a:t>Section Instructions</a:t>
            </a:r>
          </a:p>
          <a:p>
            <a:pPr>
              <a:spcAft>
                <a:spcPts val="600"/>
              </a:spcAft>
            </a:pPr>
            <a:r>
              <a:rPr lang="en-AU" sz="1300" b="1">
                <a:latin typeface="Public Sans SemiBold" pitchFamily="2" charset="77"/>
              </a:rPr>
              <a:t>Risk Factors: </a:t>
            </a:r>
            <a:r>
              <a:rPr lang="en-AU" sz="1300"/>
              <a:t>Evaluate likelihood and potential harm level for each risk factor and document the overall risk rating. If integrating into your own risk framework, consider these as risk events and the consequences being the harms listed under community benefits</a:t>
            </a:r>
          </a:p>
          <a:p>
            <a:pPr>
              <a:spcAft>
                <a:spcPts val="600"/>
              </a:spcAft>
            </a:pPr>
            <a:r>
              <a:rPr lang="en-AU" sz="1300" b="1">
                <a:latin typeface="Public Sans SemiBold" pitchFamily="2" charset="77"/>
              </a:rPr>
              <a:t>Questions with specific controls:</a:t>
            </a:r>
            <a:r>
              <a:rPr lang="en-AU" sz="1300"/>
              <a:t> Identifies questions where specific action may be required based on your response. Some controls may require pausing for essential information. Complete the self-assessment and implement necessary mitigations afterward. </a:t>
            </a:r>
          </a:p>
        </p:txBody>
      </p:sp>
      <p:sp>
        <p:nvSpPr>
          <p:cNvPr id="10" name="Content Placeholder 5">
            <a:extLst>
              <a:ext uri="{FF2B5EF4-FFF2-40B4-BE49-F238E27FC236}">
                <a16:creationId xmlns:a16="http://schemas.microsoft.com/office/drawing/2014/main" id="{974F1F2B-18D7-7138-0B4E-2C77A7A89A3A}"/>
              </a:ext>
            </a:extLst>
          </p:cNvPr>
          <p:cNvSpPr txBox="1">
            <a:spLocks/>
          </p:cNvSpPr>
          <p:nvPr/>
        </p:nvSpPr>
        <p:spPr>
          <a:xfrm>
            <a:off x="4431219" y="3775319"/>
            <a:ext cx="6839510" cy="245351"/>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en-AU" sz="800">
                <a:solidFill>
                  <a:schemeClr val="bg1"/>
                </a:solidFill>
              </a:rPr>
              <a:t>Note the principles statements and descriptions may offer more detail than the current AI ethics policy if required to describe the detailed framework content.</a:t>
            </a:r>
          </a:p>
        </p:txBody>
      </p:sp>
    </p:spTree>
    <p:extLst>
      <p:ext uri="{BB962C8B-B14F-4D97-AF65-F5344CB8AC3E}">
        <p14:creationId xmlns:p14="http://schemas.microsoft.com/office/powerpoint/2010/main" val="25736203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Risk factors and ratings</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52</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7" name="Slide Number Placeholder 3">
            <a:extLst>
              <a:ext uri="{FF2B5EF4-FFF2-40B4-BE49-F238E27FC236}">
                <a16:creationId xmlns:a16="http://schemas.microsoft.com/office/drawing/2014/main" id="{13A6F208-0170-4397-CCA2-B4443E3A8100}"/>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lvl="0" algn="l">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t>
            </a:r>
            <a:r>
              <a:rPr lang="en-AU" sz="900">
                <a:solidFill>
                  <a:srgbClr val="22272B"/>
                </a:solidFill>
              </a:rPr>
              <a:t>Assessment Framework</a:t>
            </a:r>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2" name="Rectangle 1">
            <a:extLst>
              <a:ext uri="{FF2B5EF4-FFF2-40B4-BE49-F238E27FC236}">
                <a16:creationId xmlns:a16="http://schemas.microsoft.com/office/drawing/2014/main" id="{22C13CCC-C75C-4A43-AD91-4139B83EDC4C}"/>
              </a:ext>
            </a:extLst>
          </p:cNvPr>
          <p:cNvSpPr/>
          <p:nvPr/>
        </p:nvSpPr>
        <p:spPr>
          <a:xfrm>
            <a:off x="0" y="1543050"/>
            <a:ext cx="347999" cy="47624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6" name="Content Placeholder 5">
            <a:extLst>
              <a:ext uri="{FF2B5EF4-FFF2-40B4-BE49-F238E27FC236}">
                <a16:creationId xmlns:a16="http://schemas.microsoft.com/office/drawing/2014/main" id="{1C3AA556-40BA-F6D8-2854-75D0C18B4176}"/>
              </a:ext>
            </a:extLst>
          </p:cNvPr>
          <p:cNvSpPr txBox="1">
            <a:spLocks/>
          </p:cNvSpPr>
          <p:nvPr/>
        </p:nvSpPr>
        <p:spPr>
          <a:xfrm rot="16200000">
            <a:off x="-860816" y="3023485"/>
            <a:ext cx="2180495" cy="261135"/>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000" b="1" i="0" u="none" strike="noStrike" kern="1200" cap="none" spc="0" normalizeH="0" baseline="0" noProof="0">
                <a:ln>
                  <a:noFill/>
                </a:ln>
                <a:solidFill>
                  <a:srgbClr val="FFFFFF"/>
                </a:solidFill>
                <a:effectLst/>
                <a:uLnTx/>
                <a:uFillTx/>
                <a:latin typeface="Public Sans SemiBold" pitchFamily="2" charset="77"/>
                <a:ea typeface="+mn-ea"/>
                <a:cs typeface="+mn-cs"/>
              </a:rPr>
              <a:t>Transparency</a:t>
            </a:r>
            <a:endParaRPr kumimoji="0" lang="en-AU" sz="10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11" name="Content Placeholder 5">
            <a:extLst>
              <a:ext uri="{FF2B5EF4-FFF2-40B4-BE49-F238E27FC236}">
                <a16:creationId xmlns:a16="http://schemas.microsoft.com/office/drawing/2014/main" id="{AB5B83EF-E031-F89A-FB7C-A4482DC94D74}"/>
              </a:ext>
            </a:extLst>
          </p:cNvPr>
          <p:cNvSpPr>
            <a:spLocks noGrp="1"/>
          </p:cNvSpPr>
          <p:nvPr>
            <p:ph idx="1"/>
          </p:nvPr>
        </p:nvSpPr>
        <p:spPr>
          <a:xfrm>
            <a:off x="605641" y="1800000"/>
            <a:ext cx="11238359" cy="191800"/>
          </a:xfrm>
        </p:spPr>
        <p:txBody>
          <a:bodyPr numCol="1"/>
          <a:lstStyle/>
          <a:p>
            <a:pPr>
              <a:spcAft>
                <a:spcPts val="1000"/>
              </a:spcAft>
            </a:pPr>
            <a:r>
              <a:rPr lang="en-AU" sz="1300" b="1">
                <a:solidFill>
                  <a:schemeClr val="accent1"/>
                </a:solidFill>
                <a:latin typeface="Public Sans SemiBold" pitchFamily="2" charset="77"/>
              </a:rPr>
              <a:t>Evaluate likelihood and potential harm level for each risk factor and document the overall risk rating</a:t>
            </a:r>
          </a:p>
        </p:txBody>
      </p:sp>
      <p:graphicFrame>
        <p:nvGraphicFramePr>
          <p:cNvPr id="12" name="Table 11">
            <a:extLst>
              <a:ext uri="{FF2B5EF4-FFF2-40B4-BE49-F238E27FC236}">
                <a16:creationId xmlns:a16="http://schemas.microsoft.com/office/drawing/2014/main" id="{8BEE16A2-0600-6300-F718-09DAB506E1B5}"/>
              </a:ext>
            </a:extLst>
          </p:cNvPr>
          <p:cNvGraphicFramePr>
            <a:graphicFrameLocks noGrp="1"/>
          </p:cNvGraphicFramePr>
          <p:nvPr>
            <p:extLst>
              <p:ext uri="{D42A27DB-BD31-4B8C-83A1-F6EECF244321}">
                <p14:modId xmlns:p14="http://schemas.microsoft.com/office/powerpoint/2010/main" val="39410642"/>
              </p:ext>
            </p:extLst>
          </p:nvPr>
        </p:nvGraphicFramePr>
        <p:xfrm>
          <a:off x="617641" y="2949757"/>
          <a:ext cx="9822361" cy="2326640"/>
        </p:xfrm>
        <a:graphic>
          <a:graphicData uri="http://schemas.openxmlformats.org/drawingml/2006/table">
            <a:tbl>
              <a:tblPr>
                <a:tableStyleId>{5C22544A-7EE6-4342-B048-85BDC9FD1C3A}</a:tableStyleId>
              </a:tblPr>
              <a:tblGrid>
                <a:gridCol w="4037486">
                  <a:extLst>
                    <a:ext uri="{9D8B030D-6E8A-4147-A177-3AD203B41FA5}">
                      <a16:colId xmlns:a16="http://schemas.microsoft.com/office/drawing/2014/main" val="3891021121"/>
                    </a:ext>
                  </a:extLst>
                </a:gridCol>
                <a:gridCol w="1156975">
                  <a:extLst>
                    <a:ext uri="{9D8B030D-6E8A-4147-A177-3AD203B41FA5}">
                      <a16:colId xmlns:a16="http://schemas.microsoft.com/office/drawing/2014/main" val="4098005472"/>
                    </a:ext>
                  </a:extLst>
                </a:gridCol>
                <a:gridCol w="1156975">
                  <a:extLst>
                    <a:ext uri="{9D8B030D-6E8A-4147-A177-3AD203B41FA5}">
                      <a16:colId xmlns:a16="http://schemas.microsoft.com/office/drawing/2014/main" val="1737112996"/>
                    </a:ext>
                  </a:extLst>
                </a:gridCol>
                <a:gridCol w="1156975">
                  <a:extLst>
                    <a:ext uri="{9D8B030D-6E8A-4147-A177-3AD203B41FA5}">
                      <a16:colId xmlns:a16="http://schemas.microsoft.com/office/drawing/2014/main" val="2564319848"/>
                    </a:ext>
                  </a:extLst>
                </a:gridCol>
                <a:gridCol w="1156975">
                  <a:extLst>
                    <a:ext uri="{9D8B030D-6E8A-4147-A177-3AD203B41FA5}">
                      <a16:colId xmlns:a16="http://schemas.microsoft.com/office/drawing/2014/main" val="847999422"/>
                    </a:ext>
                  </a:extLst>
                </a:gridCol>
                <a:gridCol w="1156975">
                  <a:extLst>
                    <a:ext uri="{9D8B030D-6E8A-4147-A177-3AD203B41FA5}">
                      <a16:colId xmlns:a16="http://schemas.microsoft.com/office/drawing/2014/main" val="31378050"/>
                    </a:ext>
                  </a:extLst>
                </a:gridCol>
              </a:tblGrid>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tx1"/>
                          </a:solidFill>
                          <a:effectLst/>
                          <a:uLnTx/>
                          <a:uFillTx/>
                          <a:latin typeface="Public Sans SemiBold" pitchFamily="2" charset="77"/>
                          <a:ea typeface="+mn-ea"/>
                          <a:cs typeface="+mn-cs"/>
                        </a:rPr>
                        <a:t>Consider the risks associated with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Very low or 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95054"/>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Low risk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AA45"/>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Mid-range risk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AF05"/>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High risk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631B"/>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Very high risk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153A"/>
                    </a:solidFill>
                  </a:tcPr>
                </a:tc>
                <a:extLst>
                  <a:ext uri="{0D108BD9-81ED-4DB2-BD59-A6C34878D82A}">
                    <a16:rowId xmlns:a16="http://schemas.microsoft.com/office/drawing/2014/main" val="2492904936"/>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Incomplete documentation of AI system design, or implementation, or operation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3961856"/>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No or limited access to model’s internal workings or source code (“Black Box”)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chemeClr val="tx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chemeClr val="tx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chemeClr val="tx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chemeClr val="tx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chemeClr val="tx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279065"/>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Being unable to explain the output of a complex 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9013363"/>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A member of the public being unaware that they are interacting with an AI system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rgbClr val="22272B"/>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rgbClr val="22272B"/>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rgbClr val="22272B"/>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rgbClr val="22272B"/>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rgbClr val="22272B"/>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30082216"/>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No or low ability to incorporate user feedback into an AI system or model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4054834"/>
                  </a:ext>
                </a:extLst>
              </a:tr>
            </a:tbl>
          </a:graphicData>
        </a:graphic>
      </p:graphicFrame>
      <p:sp>
        <p:nvSpPr>
          <p:cNvPr id="14" name="Oval 13">
            <a:extLst>
              <a:ext uri="{FF2B5EF4-FFF2-40B4-BE49-F238E27FC236}">
                <a16:creationId xmlns:a16="http://schemas.microsoft.com/office/drawing/2014/main" id="{8A16FF41-B1C0-1ABD-5088-8FB10EA3CFBD}"/>
              </a:ext>
            </a:extLst>
          </p:cNvPr>
          <p:cNvSpPr/>
          <p:nvPr/>
        </p:nvSpPr>
        <p:spPr>
          <a:xfrm>
            <a:off x="10633490" y="3392764"/>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15" name="Oval 14">
            <a:extLst>
              <a:ext uri="{FF2B5EF4-FFF2-40B4-BE49-F238E27FC236}">
                <a16:creationId xmlns:a16="http://schemas.microsoft.com/office/drawing/2014/main" id="{76AA8A16-7B87-DD86-560C-907E3D82B292}"/>
              </a:ext>
            </a:extLst>
          </p:cNvPr>
          <p:cNvSpPr/>
          <p:nvPr/>
        </p:nvSpPr>
        <p:spPr>
          <a:xfrm>
            <a:off x="10633490" y="3777265"/>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16" name="Oval 15">
            <a:extLst>
              <a:ext uri="{FF2B5EF4-FFF2-40B4-BE49-F238E27FC236}">
                <a16:creationId xmlns:a16="http://schemas.microsoft.com/office/drawing/2014/main" id="{FA92A82C-0B48-4683-70C3-243D798CED2E}"/>
              </a:ext>
            </a:extLst>
          </p:cNvPr>
          <p:cNvSpPr/>
          <p:nvPr/>
        </p:nvSpPr>
        <p:spPr>
          <a:xfrm>
            <a:off x="10633490" y="4148841"/>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17" name="Oval 16">
            <a:extLst>
              <a:ext uri="{FF2B5EF4-FFF2-40B4-BE49-F238E27FC236}">
                <a16:creationId xmlns:a16="http://schemas.microsoft.com/office/drawing/2014/main" id="{8A943D10-B74F-8394-6485-98D2418674DD}"/>
              </a:ext>
            </a:extLst>
          </p:cNvPr>
          <p:cNvSpPr/>
          <p:nvPr/>
        </p:nvSpPr>
        <p:spPr>
          <a:xfrm>
            <a:off x="10633490" y="4533341"/>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18" name="Oval 17">
            <a:extLst>
              <a:ext uri="{FF2B5EF4-FFF2-40B4-BE49-F238E27FC236}">
                <a16:creationId xmlns:a16="http://schemas.microsoft.com/office/drawing/2014/main" id="{579FF762-03D4-ED00-C78A-94F4439D11FA}"/>
              </a:ext>
            </a:extLst>
          </p:cNvPr>
          <p:cNvSpPr/>
          <p:nvPr/>
        </p:nvSpPr>
        <p:spPr>
          <a:xfrm>
            <a:off x="10633490" y="4930766"/>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Public Sans Light"/>
              <a:ea typeface="+mn-ea"/>
              <a:cs typeface="+mn-cs"/>
            </a:endParaRPr>
          </a:p>
        </p:txBody>
      </p:sp>
      <p:pic>
        <p:nvPicPr>
          <p:cNvPr id="20" name="Graphic 19">
            <a:extLst>
              <a:ext uri="{FF2B5EF4-FFF2-40B4-BE49-F238E27FC236}">
                <a16:creationId xmlns:a16="http://schemas.microsoft.com/office/drawing/2014/main" id="{7592316B-6650-CC3C-7C8A-D897029278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11004313" y="3408030"/>
            <a:ext cx="228600" cy="228600"/>
          </a:xfrm>
          <a:prstGeom prst="rect">
            <a:avLst/>
          </a:prstGeom>
        </p:spPr>
      </p:pic>
      <p:sp>
        <p:nvSpPr>
          <p:cNvPr id="21" name="Content Placeholder 5">
            <a:extLst>
              <a:ext uri="{FF2B5EF4-FFF2-40B4-BE49-F238E27FC236}">
                <a16:creationId xmlns:a16="http://schemas.microsoft.com/office/drawing/2014/main" id="{BE4ED3C8-FEF9-5ADD-6DA3-86F12DA82140}"/>
              </a:ext>
            </a:extLst>
          </p:cNvPr>
          <p:cNvSpPr txBox="1">
            <a:spLocks/>
          </p:cNvSpPr>
          <p:nvPr/>
        </p:nvSpPr>
        <p:spPr>
          <a:xfrm>
            <a:off x="11318200" y="3396334"/>
            <a:ext cx="525800" cy="1137007"/>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800" b="0" i="0" u="none" strike="noStrike" kern="1200" cap="none" spc="0" normalizeH="0" baseline="0" noProof="0">
                <a:ln>
                  <a:noFill/>
                </a:ln>
                <a:solidFill>
                  <a:srgbClr val="22272B"/>
                </a:solidFill>
                <a:effectLst/>
                <a:uLnTx/>
                <a:uFillTx/>
                <a:latin typeface="Public Sans Light"/>
                <a:ea typeface="+mn-ea"/>
                <a:cs typeface="+mn-cs"/>
              </a:rPr>
              <a:t>Move blue dots to your selection.</a:t>
            </a:r>
          </a:p>
        </p:txBody>
      </p:sp>
      <p:pic>
        <p:nvPicPr>
          <p:cNvPr id="8" name="Graphic 7">
            <a:extLst>
              <a:ext uri="{FF2B5EF4-FFF2-40B4-BE49-F238E27FC236}">
                <a16:creationId xmlns:a16="http://schemas.microsoft.com/office/drawing/2014/main" id="{8B7B80EF-340D-F0FA-C557-C0E31FD1047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64130" y="1690130"/>
            <a:ext cx="219738" cy="219738"/>
          </a:xfrm>
          <a:prstGeom prst="rect">
            <a:avLst/>
          </a:prstGeom>
        </p:spPr>
      </p:pic>
      <p:sp>
        <p:nvSpPr>
          <p:cNvPr id="9" name="Content Placeholder 5">
            <a:extLst>
              <a:ext uri="{FF2B5EF4-FFF2-40B4-BE49-F238E27FC236}">
                <a16:creationId xmlns:a16="http://schemas.microsoft.com/office/drawing/2014/main" id="{5847F0AB-3C1D-BBDD-7BDB-505E325023BA}"/>
              </a:ext>
            </a:extLst>
          </p:cNvPr>
          <p:cNvSpPr txBox="1">
            <a:spLocks/>
          </p:cNvSpPr>
          <p:nvPr/>
        </p:nvSpPr>
        <p:spPr>
          <a:xfrm>
            <a:off x="605642" y="5387511"/>
            <a:ext cx="1643393" cy="259131"/>
          </a:xfrm>
          <a:prstGeom prst="rect">
            <a:avLst/>
          </a:prstGeom>
          <a:solidFill>
            <a:schemeClr val="tx1"/>
          </a:solidFill>
        </p:spPr>
        <p:txBody>
          <a:bodyPr vert="horz" lIns="90000" tIns="90000" rIns="90000" bIns="90000" numCol="1" spcCol="180000" rtlCol="0" anchor="ctr">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1000" b="1">
                <a:solidFill>
                  <a:schemeClr val="bg1"/>
                </a:solidFill>
                <a:latin typeface="Public Sans SemiBold" pitchFamily="2" charset="77"/>
              </a:rPr>
              <a:t>Continued over page</a:t>
            </a:r>
          </a:p>
        </p:txBody>
      </p:sp>
      <p:pic>
        <p:nvPicPr>
          <p:cNvPr id="10" name="Graphic 9">
            <a:extLst>
              <a:ext uri="{FF2B5EF4-FFF2-40B4-BE49-F238E27FC236}">
                <a16:creationId xmlns:a16="http://schemas.microsoft.com/office/drawing/2014/main" id="{E0208875-CFA7-5634-C8A0-2218C50CB0B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991008" y="5431488"/>
            <a:ext cx="171176" cy="171176"/>
          </a:xfrm>
          <a:prstGeom prst="rect">
            <a:avLst/>
          </a:prstGeom>
        </p:spPr>
      </p:pic>
      <p:sp>
        <p:nvSpPr>
          <p:cNvPr id="13" name="TextBox 12">
            <a:extLst>
              <a:ext uri="{FF2B5EF4-FFF2-40B4-BE49-F238E27FC236}">
                <a16:creationId xmlns:a16="http://schemas.microsoft.com/office/drawing/2014/main" id="{D788B2E0-41FF-62F5-316A-E837924CD157}"/>
              </a:ext>
            </a:extLst>
          </p:cNvPr>
          <p:cNvSpPr txBox="1"/>
          <p:nvPr/>
        </p:nvSpPr>
        <p:spPr>
          <a:xfrm>
            <a:off x="525256" y="2088493"/>
            <a:ext cx="9884599" cy="600164"/>
          </a:xfrm>
          <a:prstGeom prst="rect">
            <a:avLst/>
          </a:prstGeom>
          <a:noFill/>
        </p:spPr>
        <p:txBody>
          <a:bodyPr wrap="square" lIns="91440" tIns="45720" rIns="91440" bIns="45720" anchor="t">
            <a:spAutoFit/>
          </a:bodyPr>
          <a:lstStyle/>
          <a:p>
            <a:r>
              <a:rPr lang="en-AU" sz="1100"/>
              <a:t>Is a 'black box' AI system, like large language models, automatically High risk? Commercial AI systems' inner workings are often inaccessible and complex to interpret. Transparency risks exist when sourcing “black box” system components. Proactively consider human judgement in using 'unexplainable' insights or decisions. </a:t>
            </a:r>
          </a:p>
        </p:txBody>
      </p:sp>
      <p:sp>
        <p:nvSpPr>
          <p:cNvPr id="22" name="Title 4">
            <a:extLst>
              <a:ext uri="{FF2B5EF4-FFF2-40B4-BE49-F238E27FC236}">
                <a16:creationId xmlns:a16="http://schemas.microsoft.com/office/drawing/2014/main" id="{29BD1560-61C0-3FC3-B12A-120819D09CDD}"/>
              </a:ext>
            </a:extLst>
          </p:cNvPr>
          <p:cNvSpPr txBox="1">
            <a:spLocks/>
          </p:cNvSpPr>
          <p:nvPr/>
        </p:nvSpPr>
        <p:spPr>
          <a:xfrm>
            <a:off x="359999" y="1001030"/>
            <a:ext cx="7911641" cy="378911"/>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sz="3600" kern="1200">
                <a:solidFill>
                  <a:schemeClr val="tx1"/>
                </a:solidFill>
                <a:latin typeface="+mj-lt"/>
                <a:ea typeface="+mj-ea"/>
                <a:cs typeface="+mj-cs"/>
              </a:defRPr>
            </a:lvl1pPr>
          </a:lstStyle>
          <a:p>
            <a:r>
              <a:rPr lang="en-AU" sz="1600">
                <a:solidFill>
                  <a:schemeClr val="bg2">
                    <a:lumMod val="75000"/>
                  </a:schemeClr>
                </a:solidFill>
              </a:rPr>
              <a:t>Transparency</a:t>
            </a:r>
          </a:p>
        </p:txBody>
      </p:sp>
    </p:spTree>
    <p:extLst>
      <p:ext uri="{BB962C8B-B14F-4D97-AF65-F5344CB8AC3E}">
        <p14:creationId xmlns:p14="http://schemas.microsoft.com/office/powerpoint/2010/main" val="16924847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Risk factors and ratings</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53</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7" name="Slide Number Placeholder 3">
            <a:extLst>
              <a:ext uri="{FF2B5EF4-FFF2-40B4-BE49-F238E27FC236}">
                <a16:creationId xmlns:a16="http://schemas.microsoft.com/office/drawing/2014/main" id="{13A6F208-0170-4397-CCA2-B4443E3A8100}"/>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Assessment Framework</a:t>
            </a:r>
          </a:p>
        </p:txBody>
      </p:sp>
      <p:sp>
        <p:nvSpPr>
          <p:cNvPr id="2" name="Rectangle 1">
            <a:extLst>
              <a:ext uri="{FF2B5EF4-FFF2-40B4-BE49-F238E27FC236}">
                <a16:creationId xmlns:a16="http://schemas.microsoft.com/office/drawing/2014/main" id="{22C13CCC-C75C-4A43-AD91-4139B83EDC4C}"/>
              </a:ext>
            </a:extLst>
          </p:cNvPr>
          <p:cNvSpPr/>
          <p:nvPr/>
        </p:nvSpPr>
        <p:spPr>
          <a:xfrm>
            <a:off x="0" y="1543050"/>
            <a:ext cx="347999" cy="47624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6" name="Content Placeholder 5">
            <a:extLst>
              <a:ext uri="{FF2B5EF4-FFF2-40B4-BE49-F238E27FC236}">
                <a16:creationId xmlns:a16="http://schemas.microsoft.com/office/drawing/2014/main" id="{1C3AA556-40BA-F6D8-2854-75D0C18B4176}"/>
              </a:ext>
            </a:extLst>
          </p:cNvPr>
          <p:cNvSpPr txBox="1">
            <a:spLocks/>
          </p:cNvSpPr>
          <p:nvPr/>
        </p:nvSpPr>
        <p:spPr>
          <a:xfrm rot="16200000">
            <a:off x="-860816" y="3023485"/>
            <a:ext cx="2180495" cy="261135"/>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000" b="1" i="0" u="none" strike="noStrike" kern="1200" cap="none" spc="0" normalizeH="0" baseline="0" noProof="0">
                <a:ln>
                  <a:noFill/>
                </a:ln>
                <a:solidFill>
                  <a:srgbClr val="FFFFFF"/>
                </a:solidFill>
                <a:effectLst/>
                <a:uLnTx/>
                <a:uFillTx/>
                <a:latin typeface="Public Sans SemiBold" pitchFamily="2" charset="77"/>
                <a:ea typeface="+mn-ea"/>
                <a:cs typeface="+mn-cs"/>
              </a:rPr>
              <a:t>Transparency</a:t>
            </a:r>
            <a:endParaRPr kumimoji="0" lang="en-AU" sz="10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11" name="Content Placeholder 5">
            <a:extLst>
              <a:ext uri="{FF2B5EF4-FFF2-40B4-BE49-F238E27FC236}">
                <a16:creationId xmlns:a16="http://schemas.microsoft.com/office/drawing/2014/main" id="{AB5B83EF-E031-F89A-FB7C-A4482DC94D74}"/>
              </a:ext>
            </a:extLst>
          </p:cNvPr>
          <p:cNvSpPr>
            <a:spLocks noGrp="1"/>
          </p:cNvSpPr>
          <p:nvPr>
            <p:ph idx="1"/>
          </p:nvPr>
        </p:nvSpPr>
        <p:spPr>
          <a:xfrm>
            <a:off x="605641" y="1800000"/>
            <a:ext cx="11238359" cy="259130"/>
          </a:xfrm>
        </p:spPr>
        <p:txBody>
          <a:bodyPr numCol="1"/>
          <a:lstStyle/>
          <a:p>
            <a:pPr>
              <a:spcAft>
                <a:spcPts val="1000"/>
              </a:spcAft>
            </a:pPr>
            <a:r>
              <a:rPr lang="en-AU" sz="1300" b="1">
                <a:solidFill>
                  <a:schemeClr val="accent1"/>
                </a:solidFill>
                <a:latin typeface="Public Sans SemiBold" pitchFamily="2" charset="77"/>
              </a:rPr>
              <a:t>Evaluate likelihood and potential harm level for each risk factor and document the overall risk rating</a:t>
            </a:r>
          </a:p>
        </p:txBody>
      </p:sp>
      <p:graphicFrame>
        <p:nvGraphicFramePr>
          <p:cNvPr id="12" name="Table 11">
            <a:extLst>
              <a:ext uri="{FF2B5EF4-FFF2-40B4-BE49-F238E27FC236}">
                <a16:creationId xmlns:a16="http://schemas.microsoft.com/office/drawing/2014/main" id="{8BEE16A2-0600-6300-F718-09DAB506E1B5}"/>
              </a:ext>
            </a:extLst>
          </p:cNvPr>
          <p:cNvGraphicFramePr>
            <a:graphicFrameLocks noGrp="1"/>
          </p:cNvGraphicFramePr>
          <p:nvPr>
            <p:extLst>
              <p:ext uri="{D42A27DB-BD31-4B8C-83A1-F6EECF244321}">
                <p14:modId xmlns:p14="http://schemas.microsoft.com/office/powerpoint/2010/main" val="2654676459"/>
              </p:ext>
            </p:extLst>
          </p:nvPr>
        </p:nvGraphicFramePr>
        <p:xfrm>
          <a:off x="617641" y="3180868"/>
          <a:ext cx="9822361" cy="2084468"/>
        </p:xfrm>
        <a:graphic>
          <a:graphicData uri="http://schemas.openxmlformats.org/drawingml/2006/table">
            <a:tbl>
              <a:tblPr>
                <a:tableStyleId>{5C22544A-7EE6-4342-B048-85BDC9FD1C3A}</a:tableStyleId>
              </a:tblPr>
              <a:tblGrid>
                <a:gridCol w="4037486">
                  <a:extLst>
                    <a:ext uri="{9D8B030D-6E8A-4147-A177-3AD203B41FA5}">
                      <a16:colId xmlns:a16="http://schemas.microsoft.com/office/drawing/2014/main" val="3891021121"/>
                    </a:ext>
                  </a:extLst>
                </a:gridCol>
                <a:gridCol w="1156975">
                  <a:extLst>
                    <a:ext uri="{9D8B030D-6E8A-4147-A177-3AD203B41FA5}">
                      <a16:colId xmlns:a16="http://schemas.microsoft.com/office/drawing/2014/main" val="4098005472"/>
                    </a:ext>
                  </a:extLst>
                </a:gridCol>
                <a:gridCol w="1156975">
                  <a:extLst>
                    <a:ext uri="{9D8B030D-6E8A-4147-A177-3AD203B41FA5}">
                      <a16:colId xmlns:a16="http://schemas.microsoft.com/office/drawing/2014/main" val="1737112996"/>
                    </a:ext>
                  </a:extLst>
                </a:gridCol>
                <a:gridCol w="1156975">
                  <a:extLst>
                    <a:ext uri="{9D8B030D-6E8A-4147-A177-3AD203B41FA5}">
                      <a16:colId xmlns:a16="http://schemas.microsoft.com/office/drawing/2014/main" val="2564319848"/>
                    </a:ext>
                  </a:extLst>
                </a:gridCol>
                <a:gridCol w="1156975">
                  <a:extLst>
                    <a:ext uri="{9D8B030D-6E8A-4147-A177-3AD203B41FA5}">
                      <a16:colId xmlns:a16="http://schemas.microsoft.com/office/drawing/2014/main" val="847999422"/>
                    </a:ext>
                  </a:extLst>
                </a:gridCol>
                <a:gridCol w="1156975">
                  <a:extLst>
                    <a:ext uri="{9D8B030D-6E8A-4147-A177-3AD203B41FA5}">
                      <a16:colId xmlns:a16="http://schemas.microsoft.com/office/drawing/2014/main" val="31378050"/>
                    </a:ext>
                  </a:extLst>
                </a:gridCol>
              </a:tblGrid>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tx1"/>
                          </a:solidFill>
                          <a:effectLst/>
                          <a:uLnTx/>
                          <a:uFillTx/>
                          <a:latin typeface="Public Sans SemiBold" pitchFamily="2" charset="77"/>
                          <a:ea typeface="+mn-ea"/>
                          <a:cs typeface="+mn-cs"/>
                        </a:rPr>
                        <a:t>Consider the risks associated with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Very low or 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95054"/>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Low risk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AA45"/>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Mid-range risk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AF05"/>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High risk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631B"/>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Very high risk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153A"/>
                    </a:solidFill>
                  </a:tcPr>
                </a:tc>
                <a:extLst>
                  <a:ext uri="{0D108BD9-81ED-4DB2-BD59-A6C34878D82A}">
                    <a16:rowId xmlns:a16="http://schemas.microsoft.com/office/drawing/2014/main" val="2492904936"/>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The inability to audit past decisions, where input from AI systems was used.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31914807"/>
                  </a:ext>
                </a:extLst>
              </a:tr>
              <a:tr h="1317388">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Comments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gridSpan="5">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621809"/>
                  </a:ext>
                </a:extLst>
              </a:tr>
            </a:tbl>
          </a:graphicData>
        </a:graphic>
      </p:graphicFrame>
      <p:sp>
        <p:nvSpPr>
          <p:cNvPr id="14" name="Oval 13">
            <a:extLst>
              <a:ext uri="{FF2B5EF4-FFF2-40B4-BE49-F238E27FC236}">
                <a16:creationId xmlns:a16="http://schemas.microsoft.com/office/drawing/2014/main" id="{8A16FF41-B1C0-1ABD-5088-8FB10EA3CFBD}"/>
              </a:ext>
            </a:extLst>
          </p:cNvPr>
          <p:cNvSpPr/>
          <p:nvPr/>
        </p:nvSpPr>
        <p:spPr>
          <a:xfrm>
            <a:off x="10633490" y="3623875"/>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Public Sans Light"/>
              <a:ea typeface="+mn-ea"/>
              <a:cs typeface="+mn-cs"/>
            </a:endParaRPr>
          </a:p>
        </p:txBody>
      </p:sp>
      <p:pic>
        <p:nvPicPr>
          <p:cNvPr id="20" name="Graphic 19">
            <a:extLst>
              <a:ext uri="{FF2B5EF4-FFF2-40B4-BE49-F238E27FC236}">
                <a16:creationId xmlns:a16="http://schemas.microsoft.com/office/drawing/2014/main" id="{7592316B-6650-CC3C-7C8A-D897029278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11004313" y="3639141"/>
            <a:ext cx="228600" cy="228600"/>
          </a:xfrm>
          <a:prstGeom prst="rect">
            <a:avLst/>
          </a:prstGeom>
        </p:spPr>
      </p:pic>
      <p:sp>
        <p:nvSpPr>
          <p:cNvPr id="21" name="Content Placeholder 5">
            <a:extLst>
              <a:ext uri="{FF2B5EF4-FFF2-40B4-BE49-F238E27FC236}">
                <a16:creationId xmlns:a16="http://schemas.microsoft.com/office/drawing/2014/main" id="{BE4ED3C8-FEF9-5ADD-6DA3-86F12DA82140}"/>
              </a:ext>
            </a:extLst>
          </p:cNvPr>
          <p:cNvSpPr txBox="1">
            <a:spLocks/>
          </p:cNvSpPr>
          <p:nvPr/>
        </p:nvSpPr>
        <p:spPr>
          <a:xfrm>
            <a:off x="11318200" y="3627445"/>
            <a:ext cx="525800" cy="1137007"/>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800" b="0" i="0" u="none" strike="noStrike" kern="1200" cap="none" spc="0" normalizeH="0" baseline="0" noProof="0">
                <a:ln>
                  <a:noFill/>
                </a:ln>
                <a:solidFill>
                  <a:srgbClr val="22272B"/>
                </a:solidFill>
                <a:effectLst/>
                <a:uLnTx/>
                <a:uFillTx/>
                <a:latin typeface="Public Sans Light"/>
                <a:ea typeface="+mn-ea"/>
                <a:cs typeface="+mn-cs"/>
              </a:rPr>
              <a:t>Move blue dots to your selection.</a:t>
            </a:r>
          </a:p>
        </p:txBody>
      </p:sp>
      <p:pic>
        <p:nvPicPr>
          <p:cNvPr id="8" name="Graphic 7">
            <a:extLst>
              <a:ext uri="{FF2B5EF4-FFF2-40B4-BE49-F238E27FC236}">
                <a16:creationId xmlns:a16="http://schemas.microsoft.com/office/drawing/2014/main" id="{8B7B80EF-340D-F0FA-C557-C0E31FD1047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64130" y="1690130"/>
            <a:ext cx="219738" cy="219738"/>
          </a:xfrm>
          <a:prstGeom prst="rect">
            <a:avLst/>
          </a:prstGeom>
        </p:spPr>
      </p:pic>
      <p:sp>
        <p:nvSpPr>
          <p:cNvPr id="3" name="TextBox 2">
            <a:extLst>
              <a:ext uri="{FF2B5EF4-FFF2-40B4-BE49-F238E27FC236}">
                <a16:creationId xmlns:a16="http://schemas.microsoft.com/office/drawing/2014/main" id="{526BE562-6D78-3DBF-9095-EBE5D5FCF0CA}"/>
              </a:ext>
            </a:extLst>
          </p:cNvPr>
          <p:cNvSpPr txBox="1"/>
          <p:nvPr/>
        </p:nvSpPr>
        <p:spPr>
          <a:xfrm>
            <a:off x="525256" y="2088493"/>
            <a:ext cx="9884599" cy="600164"/>
          </a:xfrm>
          <a:prstGeom prst="rect">
            <a:avLst/>
          </a:prstGeom>
          <a:noFill/>
        </p:spPr>
        <p:txBody>
          <a:bodyPr wrap="square">
            <a:spAutoFit/>
          </a:bodyPr>
          <a:lstStyle/>
          <a:p>
            <a:r>
              <a:rPr lang="en-AU" sz="1100"/>
              <a:t>Is a 'black box' AI system, like large language models, automatically High risk? Commercial AI systems' inner workings are often inaccessible and complex to interpret. Transparency risks exist when sourcing “black box” system components. Proactively consider human judgment in using 'unexplainable' insights or decisions. </a:t>
            </a:r>
          </a:p>
        </p:txBody>
      </p:sp>
      <p:sp>
        <p:nvSpPr>
          <p:cNvPr id="13" name="Title 4">
            <a:extLst>
              <a:ext uri="{FF2B5EF4-FFF2-40B4-BE49-F238E27FC236}">
                <a16:creationId xmlns:a16="http://schemas.microsoft.com/office/drawing/2014/main" id="{3FAAA564-05D0-8781-CF4A-F4B4A6AB324C}"/>
              </a:ext>
            </a:extLst>
          </p:cNvPr>
          <p:cNvSpPr txBox="1">
            <a:spLocks/>
          </p:cNvSpPr>
          <p:nvPr/>
        </p:nvSpPr>
        <p:spPr>
          <a:xfrm>
            <a:off x="359999" y="1001030"/>
            <a:ext cx="7911641" cy="378911"/>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sz="3600" kern="1200">
                <a:solidFill>
                  <a:schemeClr val="tx1"/>
                </a:solidFill>
                <a:latin typeface="+mj-lt"/>
                <a:ea typeface="+mj-ea"/>
                <a:cs typeface="+mj-cs"/>
              </a:defRPr>
            </a:lvl1pPr>
          </a:lstStyle>
          <a:p>
            <a:r>
              <a:rPr lang="en-AU" sz="1600">
                <a:solidFill>
                  <a:schemeClr val="bg2">
                    <a:lumMod val="75000"/>
                  </a:schemeClr>
                </a:solidFill>
              </a:rPr>
              <a:t>Transparency</a:t>
            </a:r>
          </a:p>
        </p:txBody>
      </p:sp>
    </p:spTree>
    <p:extLst>
      <p:ext uri="{BB962C8B-B14F-4D97-AF65-F5344CB8AC3E}">
        <p14:creationId xmlns:p14="http://schemas.microsoft.com/office/powerpoint/2010/main" val="4291129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Transparency</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54</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7" name="Slide Number Placeholder 3">
            <a:extLst>
              <a:ext uri="{FF2B5EF4-FFF2-40B4-BE49-F238E27FC236}">
                <a16:creationId xmlns:a16="http://schemas.microsoft.com/office/drawing/2014/main" id="{13A6F208-0170-4397-CCA2-B4443E3A8100}"/>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lvl="0" algn="l">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t>
            </a:r>
            <a:r>
              <a:rPr lang="en-AU" sz="900">
                <a:solidFill>
                  <a:srgbClr val="22272B"/>
                </a:solidFill>
              </a:rPr>
              <a:t>Assessment Framework</a:t>
            </a:r>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2" name="Rectangle 1">
            <a:extLst>
              <a:ext uri="{FF2B5EF4-FFF2-40B4-BE49-F238E27FC236}">
                <a16:creationId xmlns:a16="http://schemas.microsoft.com/office/drawing/2014/main" id="{22C13CCC-C75C-4A43-AD91-4139B83EDC4C}"/>
              </a:ext>
            </a:extLst>
          </p:cNvPr>
          <p:cNvSpPr/>
          <p:nvPr/>
        </p:nvSpPr>
        <p:spPr>
          <a:xfrm>
            <a:off x="0" y="1543050"/>
            <a:ext cx="347999" cy="47624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6" name="Content Placeholder 5">
            <a:extLst>
              <a:ext uri="{FF2B5EF4-FFF2-40B4-BE49-F238E27FC236}">
                <a16:creationId xmlns:a16="http://schemas.microsoft.com/office/drawing/2014/main" id="{1C3AA556-40BA-F6D8-2854-75D0C18B4176}"/>
              </a:ext>
            </a:extLst>
          </p:cNvPr>
          <p:cNvSpPr txBox="1">
            <a:spLocks/>
          </p:cNvSpPr>
          <p:nvPr/>
        </p:nvSpPr>
        <p:spPr>
          <a:xfrm rot="16200000">
            <a:off x="-860816" y="3023485"/>
            <a:ext cx="2180495" cy="261135"/>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000" b="1" i="0" u="none" strike="noStrike" kern="1200" cap="none" spc="0" normalizeH="0" baseline="0" noProof="0">
                <a:ln>
                  <a:noFill/>
                </a:ln>
                <a:solidFill>
                  <a:srgbClr val="FFFFFF"/>
                </a:solidFill>
                <a:effectLst/>
                <a:uLnTx/>
                <a:uFillTx/>
                <a:latin typeface="Public Sans SemiBold" pitchFamily="2" charset="77"/>
                <a:ea typeface="+mn-ea"/>
                <a:cs typeface="+mn-cs"/>
              </a:rPr>
              <a:t>Transparency</a:t>
            </a:r>
            <a:endParaRPr kumimoji="0" lang="en-AU" sz="1000" b="0" i="0" u="none" strike="noStrike" kern="1200" cap="none" spc="0" normalizeH="0" baseline="0" noProof="0">
              <a:ln>
                <a:noFill/>
              </a:ln>
              <a:solidFill>
                <a:srgbClr val="FFFFFF"/>
              </a:solidFill>
              <a:effectLst/>
              <a:uLnTx/>
              <a:uFillTx/>
              <a:latin typeface="Public Sans Light"/>
              <a:ea typeface="+mn-ea"/>
              <a:cs typeface="+mn-cs"/>
            </a:endParaRPr>
          </a:p>
        </p:txBody>
      </p:sp>
      <p:pic>
        <p:nvPicPr>
          <p:cNvPr id="8" name="Graphic 7">
            <a:extLst>
              <a:ext uri="{FF2B5EF4-FFF2-40B4-BE49-F238E27FC236}">
                <a16:creationId xmlns:a16="http://schemas.microsoft.com/office/drawing/2014/main" id="{8B7B80EF-340D-F0FA-C557-C0E31FD104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64130" y="1690130"/>
            <a:ext cx="219738" cy="219738"/>
          </a:xfrm>
          <a:prstGeom prst="rect">
            <a:avLst/>
          </a:prstGeom>
        </p:spPr>
      </p:pic>
      <p:graphicFrame>
        <p:nvGraphicFramePr>
          <p:cNvPr id="10" name="Table 9">
            <a:extLst>
              <a:ext uri="{FF2B5EF4-FFF2-40B4-BE49-F238E27FC236}">
                <a16:creationId xmlns:a16="http://schemas.microsoft.com/office/drawing/2014/main" id="{0FDD2A9F-7626-C493-C97E-A8853AB3559B}"/>
              </a:ext>
            </a:extLst>
          </p:cNvPr>
          <p:cNvGraphicFramePr>
            <a:graphicFrameLocks noGrp="1"/>
          </p:cNvGraphicFramePr>
          <p:nvPr>
            <p:extLst>
              <p:ext uri="{D42A27DB-BD31-4B8C-83A1-F6EECF244321}">
                <p14:modId xmlns:p14="http://schemas.microsoft.com/office/powerpoint/2010/main" val="438156563"/>
              </p:ext>
            </p:extLst>
          </p:nvPr>
        </p:nvGraphicFramePr>
        <p:xfrm>
          <a:off x="617639" y="1850348"/>
          <a:ext cx="9822359" cy="3359827"/>
        </p:xfrm>
        <a:graphic>
          <a:graphicData uri="http://schemas.openxmlformats.org/drawingml/2006/table">
            <a:tbl>
              <a:tblPr>
                <a:tableStyleId>{5C22544A-7EE6-4342-B048-85BDC9FD1C3A}</a:tableStyleId>
              </a:tblPr>
              <a:tblGrid>
                <a:gridCol w="2249739">
                  <a:extLst>
                    <a:ext uri="{9D8B030D-6E8A-4147-A177-3AD203B41FA5}">
                      <a16:colId xmlns:a16="http://schemas.microsoft.com/office/drawing/2014/main" val="3891021121"/>
                    </a:ext>
                  </a:extLst>
                </a:gridCol>
                <a:gridCol w="1514524">
                  <a:extLst>
                    <a:ext uri="{9D8B030D-6E8A-4147-A177-3AD203B41FA5}">
                      <a16:colId xmlns:a16="http://schemas.microsoft.com/office/drawing/2014/main" val="4098005472"/>
                    </a:ext>
                  </a:extLst>
                </a:gridCol>
                <a:gridCol w="1514524">
                  <a:extLst>
                    <a:ext uri="{9D8B030D-6E8A-4147-A177-3AD203B41FA5}">
                      <a16:colId xmlns:a16="http://schemas.microsoft.com/office/drawing/2014/main" val="1737112996"/>
                    </a:ext>
                  </a:extLst>
                </a:gridCol>
                <a:gridCol w="1514524">
                  <a:extLst>
                    <a:ext uri="{9D8B030D-6E8A-4147-A177-3AD203B41FA5}">
                      <a16:colId xmlns:a16="http://schemas.microsoft.com/office/drawing/2014/main" val="847999422"/>
                    </a:ext>
                  </a:extLst>
                </a:gridCol>
                <a:gridCol w="1514524">
                  <a:extLst>
                    <a:ext uri="{9D8B030D-6E8A-4147-A177-3AD203B41FA5}">
                      <a16:colId xmlns:a16="http://schemas.microsoft.com/office/drawing/2014/main" val="1929662947"/>
                    </a:ext>
                  </a:extLst>
                </a:gridCol>
                <a:gridCol w="1514524">
                  <a:extLst>
                    <a:ext uri="{9D8B030D-6E8A-4147-A177-3AD203B41FA5}">
                      <a16:colId xmlns:a16="http://schemas.microsoft.com/office/drawing/2014/main" val="4109911472"/>
                    </a:ext>
                  </a:extLst>
                </a:gridCol>
              </a:tblGrid>
              <a:tr h="2331127">
                <a:tc rowSpan="2">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19. Have you consulted with the relevant community that will benefit from (or be impacted by) the system?</a:t>
                      </a: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endPar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Yes</a:t>
                      </a:r>
                      <a:endParaRPr kumimoji="0" lang="en-AU" sz="1000" b="0" i="0" u="none" strike="noStrike" kern="1200" cap="none" spc="0" normalizeH="0" baseline="0">
                        <a:ln>
                          <a:noFill/>
                        </a:ln>
                        <a:solidFill>
                          <a:schemeClr val="tx1"/>
                        </a:solidFill>
                        <a:effectLst/>
                        <a:uLnTx/>
                        <a:uFillTx/>
                        <a:latin typeface="+mn-lt"/>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*Authorised use: </a:t>
                      </a:r>
                      <a:r>
                        <a:rPr kumimoji="0" lang="en-AU" sz="1000" b="1" i="0" u="none" strike="noStrike" kern="1200" cap="none" spc="0" normalizeH="0" baseline="0">
                          <a:ln>
                            <a:noFill/>
                          </a:ln>
                          <a:solidFill>
                            <a:schemeClr val="tx1"/>
                          </a:solidFill>
                          <a:effectLst/>
                          <a:uLnTx/>
                          <a:uFillTx/>
                          <a:latin typeface="Public Sans SemiBold" pitchFamily="2" charset="77"/>
                          <a:ea typeface="+mn-ea"/>
                          <a:cs typeface="+mn-cs"/>
                        </a:rPr>
                        <a:t> </a:t>
                      </a:r>
                      <a:br>
                        <a:rPr kumimoji="0" lang="en-AU" sz="1000" b="1" i="0" u="none" strike="noStrike" kern="1200" cap="none" spc="0" normalizeH="0" baseline="0">
                          <a:ln>
                            <a:noFill/>
                          </a:ln>
                          <a:solidFill>
                            <a:schemeClr val="tx1"/>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For AI systems intended to operate under legislation which allows use without community consultation, do not proceed unless you receive clear legal advice that allows you to proceed. The system should always be monitored for harms. </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*Partially, it’s better than existing systems: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Consider seeking advice from an ethics committee. Document below how you have consulted with all relevant stakeholders before proceeding.</a:t>
                      </a:r>
                      <a:endParaRPr kumimoji="0" lang="en-AU" sz="1000" b="1" i="0" u="none" strike="noStrike" kern="1200" cap="none" spc="0" normalizeH="0" baseline="0">
                        <a:ln>
                          <a:noFill/>
                        </a:ln>
                        <a:solidFill>
                          <a:schemeClr val="tx1"/>
                        </a:solidFill>
                        <a:effectLst/>
                        <a:uLnTx/>
                        <a:uFillTx/>
                        <a:latin typeface="Public Sans SemiBold" pitchFamily="2" charset="77"/>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*No: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Pause the project, develop a Community Engagement Plan and consult with the relevant community.</a:t>
                      </a:r>
                      <a:endParaRPr kumimoji="0" lang="en-AU" sz="1000" b="1" i="0" u="none" strike="noStrike" kern="1200" cap="none" spc="0" normalizeH="0" baseline="0">
                        <a:ln>
                          <a:noFill/>
                        </a:ln>
                        <a:solidFill>
                          <a:schemeClr val="tx1"/>
                        </a:solidFill>
                        <a:effectLst/>
                        <a:uLnTx/>
                        <a:uFillTx/>
                        <a:latin typeface="Public Sans SemiBold" pitchFamily="2" charset="77"/>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N/A: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Document your reasons as to why this does not apply, then go to next question.</a:t>
                      </a:r>
                      <a:endParaRPr kumimoji="0" lang="en-AU" sz="1000" b="1" i="0" u="none" strike="noStrike" kern="1200" cap="none" spc="0" normalizeH="0" baseline="0">
                        <a:ln>
                          <a:noFill/>
                        </a:ln>
                        <a:solidFill>
                          <a:schemeClr val="tx1"/>
                        </a:solidFill>
                        <a:effectLst/>
                        <a:uLnTx/>
                        <a:uFillTx/>
                        <a:latin typeface="Public Sans SemiBold" pitchFamily="2" charset="77"/>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73961856"/>
                  </a:ext>
                </a:extLst>
              </a:tr>
              <a:tr h="274952">
                <a:tc vMerge="1">
                  <a:txBody>
                    <a:bodyPr/>
                    <a:lstStyle/>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endParaRPr kumimoji="0" lang="en-AU" sz="1000" b="1" i="0" u="none" strike="noStrike" kern="1200" cap="none" spc="0" normalizeH="0" baseline="0" noProof="0">
                        <a:ln>
                          <a:noFill/>
                        </a:ln>
                        <a:solidFill>
                          <a:schemeClr val="accent2"/>
                        </a:solidFill>
                        <a:effectLst/>
                        <a:uLnTx/>
                        <a:uFillTx/>
                        <a:latin typeface="Public Sans SemiBold" pitchFamily="2" charset="77"/>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2056248"/>
                  </a:ext>
                </a:extLst>
              </a:tr>
              <a:tr h="69630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Response – You must explain your answer</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gridSpan="5">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7099673"/>
                  </a:ext>
                </a:extLst>
              </a:tr>
            </a:tbl>
          </a:graphicData>
        </a:graphic>
      </p:graphicFrame>
      <p:sp>
        <p:nvSpPr>
          <p:cNvPr id="13" name="Oval 12">
            <a:extLst>
              <a:ext uri="{FF2B5EF4-FFF2-40B4-BE49-F238E27FC236}">
                <a16:creationId xmlns:a16="http://schemas.microsoft.com/office/drawing/2014/main" id="{DD0A6B9F-3697-E662-1193-B15B3142BC82}"/>
              </a:ext>
            </a:extLst>
          </p:cNvPr>
          <p:cNvSpPr/>
          <p:nvPr/>
        </p:nvSpPr>
        <p:spPr>
          <a:xfrm>
            <a:off x="10633490" y="4218368"/>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pic>
        <p:nvPicPr>
          <p:cNvPr id="15" name="Graphic 14">
            <a:extLst>
              <a:ext uri="{FF2B5EF4-FFF2-40B4-BE49-F238E27FC236}">
                <a16:creationId xmlns:a16="http://schemas.microsoft.com/office/drawing/2014/main" id="{87AE61D8-4A29-2155-34C2-648219BC39E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0800000">
            <a:off x="11004313" y="4233634"/>
            <a:ext cx="228600" cy="228600"/>
          </a:xfrm>
          <a:prstGeom prst="rect">
            <a:avLst/>
          </a:prstGeom>
        </p:spPr>
      </p:pic>
      <p:sp>
        <p:nvSpPr>
          <p:cNvPr id="16" name="Content Placeholder 5">
            <a:extLst>
              <a:ext uri="{FF2B5EF4-FFF2-40B4-BE49-F238E27FC236}">
                <a16:creationId xmlns:a16="http://schemas.microsoft.com/office/drawing/2014/main" id="{6D56EB83-4FD3-4943-44D0-7E1E4F8D4FE6}"/>
              </a:ext>
            </a:extLst>
          </p:cNvPr>
          <p:cNvSpPr txBox="1">
            <a:spLocks/>
          </p:cNvSpPr>
          <p:nvPr/>
        </p:nvSpPr>
        <p:spPr>
          <a:xfrm>
            <a:off x="11318200" y="4221938"/>
            <a:ext cx="525800" cy="531433"/>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800"/>
              <a:t>Move blue dot to your selection.</a:t>
            </a:r>
          </a:p>
        </p:txBody>
      </p:sp>
      <p:cxnSp>
        <p:nvCxnSpPr>
          <p:cNvPr id="18" name="Straight Connector 17">
            <a:extLst>
              <a:ext uri="{FF2B5EF4-FFF2-40B4-BE49-F238E27FC236}">
                <a16:creationId xmlns:a16="http://schemas.microsoft.com/office/drawing/2014/main" id="{6E772773-9EDB-34AB-59A6-AF70A03D38F3}"/>
              </a:ext>
            </a:extLst>
          </p:cNvPr>
          <p:cNvCxnSpPr>
            <a:cxnSpLocks/>
          </p:cNvCxnSpPr>
          <p:nvPr/>
        </p:nvCxnSpPr>
        <p:spPr>
          <a:xfrm>
            <a:off x="617640" y="5327449"/>
            <a:ext cx="11226360" cy="0"/>
          </a:xfrm>
          <a:prstGeom prst="line">
            <a:avLst/>
          </a:prstGeom>
          <a:ln w="12700">
            <a:solidFill>
              <a:srgbClr val="FAAF05"/>
            </a:solidFill>
          </a:ln>
        </p:spPr>
        <p:style>
          <a:lnRef idx="1">
            <a:schemeClr val="accent1"/>
          </a:lnRef>
          <a:fillRef idx="0">
            <a:schemeClr val="accent1"/>
          </a:fillRef>
          <a:effectRef idx="0">
            <a:schemeClr val="accent1"/>
          </a:effectRef>
          <a:fontRef idx="minor">
            <a:schemeClr val="tx1"/>
          </a:fontRef>
        </p:style>
      </p:cxnSp>
      <p:sp>
        <p:nvSpPr>
          <p:cNvPr id="19" name="Content Placeholder 5">
            <a:extLst>
              <a:ext uri="{FF2B5EF4-FFF2-40B4-BE49-F238E27FC236}">
                <a16:creationId xmlns:a16="http://schemas.microsoft.com/office/drawing/2014/main" id="{9F8A466C-1CAE-1B9B-0B4F-7184C6CDA4E3}"/>
              </a:ext>
            </a:extLst>
          </p:cNvPr>
          <p:cNvSpPr txBox="1">
            <a:spLocks/>
          </p:cNvSpPr>
          <p:nvPr/>
        </p:nvSpPr>
        <p:spPr>
          <a:xfrm>
            <a:off x="617640" y="5327452"/>
            <a:ext cx="11226360" cy="734177"/>
          </a:xfrm>
          <a:prstGeom prst="rect">
            <a:avLst/>
          </a:prstGeom>
          <a:solidFill>
            <a:srgbClr val="FAAF05">
              <a:alpha val="10000"/>
            </a:srgbClr>
          </a:solidFill>
        </p:spPr>
        <p:txBody>
          <a:bodyPr vert="horz" lIns="540000" tIns="125999" rIns="180000" bIns="18000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r>
              <a:rPr lang="en-AU" sz="1000" b="1">
                <a:solidFill>
                  <a:srgbClr val="C88B04"/>
                </a:solidFill>
                <a:latin typeface="Public Sans SemiBold" pitchFamily="2" charset="77"/>
              </a:rPr>
              <a:t>Consultation: </a:t>
            </a:r>
            <a:r>
              <a:rPr lang="en-AU" sz="1000"/>
              <a:t>You must consult with the relevant community when you design your system. This is particularly important for Elevated risk uses of AI. Communities have the right to influence government decision-making where those decisions, and the data on which they are based, will have an impact on them. For AI intended to operate under legislation which allows use without community consultation, the public benefits must be clear before proceeding.</a:t>
            </a:r>
          </a:p>
        </p:txBody>
      </p:sp>
      <p:pic>
        <p:nvPicPr>
          <p:cNvPr id="22" name="Graphic 21">
            <a:extLst>
              <a:ext uri="{FF2B5EF4-FFF2-40B4-BE49-F238E27FC236}">
                <a16:creationId xmlns:a16="http://schemas.microsoft.com/office/drawing/2014/main" id="{62282D05-9BB9-A14F-9BEE-26EB8D71C38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7898" y="5444484"/>
            <a:ext cx="285749" cy="285749"/>
          </a:xfrm>
          <a:prstGeom prst="rect">
            <a:avLst/>
          </a:prstGeom>
        </p:spPr>
      </p:pic>
      <p:sp>
        <p:nvSpPr>
          <p:cNvPr id="23" name="Title 4">
            <a:extLst>
              <a:ext uri="{FF2B5EF4-FFF2-40B4-BE49-F238E27FC236}">
                <a16:creationId xmlns:a16="http://schemas.microsoft.com/office/drawing/2014/main" id="{FA80D652-E8D2-ADFD-E9D1-9EE161F274BF}"/>
              </a:ext>
            </a:extLst>
          </p:cNvPr>
          <p:cNvSpPr txBox="1">
            <a:spLocks/>
          </p:cNvSpPr>
          <p:nvPr/>
        </p:nvSpPr>
        <p:spPr>
          <a:xfrm>
            <a:off x="360000" y="1022150"/>
            <a:ext cx="7911641" cy="378911"/>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sz="3600" kern="1200">
                <a:solidFill>
                  <a:schemeClr val="tx1"/>
                </a:solidFill>
                <a:latin typeface="+mj-lt"/>
                <a:ea typeface="+mj-ea"/>
                <a:cs typeface="+mj-cs"/>
              </a:defRPr>
            </a:lvl1pPr>
          </a:lstStyle>
          <a:p>
            <a:r>
              <a:rPr lang="en-AU" sz="1600">
                <a:solidFill>
                  <a:schemeClr val="bg2">
                    <a:lumMod val="75000"/>
                  </a:schemeClr>
                </a:solidFill>
              </a:rPr>
              <a:t>Questions with specific controls</a:t>
            </a:r>
          </a:p>
        </p:txBody>
      </p:sp>
      <p:sp>
        <p:nvSpPr>
          <p:cNvPr id="3" name="Content Placeholder 5">
            <a:extLst>
              <a:ext uri="{FF2B5EF4-FFF2-40B4-BE49-F238E27FC236}">
                <a16:creationId xmlns:a16="http://schemas.microsoft.com/office/drawing/2014/main" id="{1E465B9D-1948-8683-3DA5-36D267347224}"/>
              </a:ext>
            </a:extLst>
          </p:cNvPr>
          <p:cNvSpPr txBox="1">
            <a:spLocks/>
          </p:cNvSpPr>
          <p:nvPr/>
        </p:nvSpPr>
        <p:spPr>
          <a:xfrm>
            <a:off x="10633490" y="1855607"/>
            <a:ext cx="1210510" cy="1360227"/>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1000"/>
              <a:t>*If your solution is operational consult responsible officers for an appropriate equivalent action. </a:t>
            </a:r>
          </a:p>
          <a:p>
            <a:pPr>
              <a:spcAft>
                <a:spcPts val="1000"/>
              </a:spcAft>
            </a:pPr>
            <a:endParaRPr lang="en-AU" sz="1000"/>
          </a:p>
        </p:txBody>
      </p:sp>
    </p:spTree>
    <p:extLst>
      <p:ext uri="{BB962C8B-B14F-4D97-AF65-F5344CB8AC3E}">
        <p14:creationId xmlns:p14="http://schemas.microsoft.com/office/powerpoint/2010/main" val="23502888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Transparency</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55</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7" name="Slide Number Placeholder 3">
            <a:extLst>
              <a:ext uri="{FF2B5EF4-FFF2-40B4-BE49-F238E27FC236}">
                <a16:creationId xmlns:a16="http://schemas.microsoft.com/office/drawing/2014/main" id="{13A6F208-0170-4397-CCA2-B4443E3A8100}"/>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Assessment Framework</a:t>
            </a:r>
          </a:p>
        </p:txBody>
      </p:sp>
      <p:graphicFrame>
        <p:nvGraphicFramePr>
          <p:cNvPr id="11" name="Table 10">
            <a:extLst>
              <a:ext uri="{FF2B5EF4-FFF2-40B4-BE49-F238E27FC236}">
                <a16:creationId xmlns:a16="http://schemas.microsoft.com/office/drawing/2014/main" id="{18F59AD5-BB93-5C04-0371-F90C4ED21F95}"/>
              </a:ext>
            </a:extLst>
          </p:cNvPr>
          <p:cNvGraphicFramePr>
            <a:graphicFrameLocks noGrp="1"/>
          </p:cNvGraphicFramePr>
          <p:nvPr>
            <p:extLst>
              <p:ext uri="{D42A27DB-BD31-4B8C-83A1-F6EECF244321}">
                <p14:modId xmlns:p14="http://schemas.microsoft.com/office/powerpoint/2010/main" val="641752093"/>
              </p:ext>
            </p:extLst>
          </p:nvPr>
        </p:nvGraphicFramePr>
        <p:xfrm>
          <a:off x="617639" y="1850348"/>
          <a:ext cx="9822360" cy="3357287"/>
        </p:xfrm>
        <a:graphic>
          <a:graphicData uri="http://schemas.openxmlformats.org/drawingml/2006/table">
            <a:tbl>
              <a:tblPr>
                <a:tableStyleId>{5C22544A-7EE6-4342-B048-85BDC9FD1C3A}</a:tableStyleId>
              </a:tblPr>
              <a:tblGrid>
                <a:gridCol w="3558945">
                  <a:extLst>
                    <a:ext uri="{9D8B030D-6E8A-4147-A177-3AD203B41FA5}">
                      <a16:colId xmlns:a16="http://schemas.microsoft.com/office/drawing/2014/main" val="3891021121"/>
                    </a:ext>
                  </a:extLst>
                </a:gridCol>
                <a:gridCol w="2087805">
                  <a:extLst>
                    <a:ext uri="{9D8B030D-6E8A-4147-A177-3AD203B41FA5}">
                      <a16:colId xmlns:a16="http://schemas.microsoft.com/office/drawing/2014/main" val="4098005472"/>
                    </a:ext>
                  </a:extLst>
                </a:gridCol>
                <a:gridCol w="2087805">
                  <a:extLst>
                    <a:ext uri="{9D8B030D-6E8A-4147-A177-3AD203B41FA5}">
                      <a16:colId xmlns:a16="http://schemas.microsoft.com/office/drawing/2014/main" val="847999422"/>
                    </a:ext>
                  </a:extLst>
                </a:gridCol>
                <a:gridCol w="2087805">
                  <a:extLst>
                    <a:ext uri="{9D8B030D-6E8A-4147-A177-3AD203B41FA5}">
                      <a16:colId xmlns:a16="http://schemas.microsoft.com/office/drawing/2014/main" val="4109911472"/>
                    </a:ext>
                  </a:extLst>
                </a:gridCol>
              </a:tblGrid>
              <a:tr h="370840">
                <a:tc rowSpan="2">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20. Are the scope and goals of the project publicly available, and have you communicated how safeguards have been put in place to mitigate any potential harms?</a:t>
                      </a: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endPar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endParaRPr>
                    </a:p>
                    <a:p>
                      <a:pPr marL="0" marR="0" lvl="0" indent="0" algn="l" rtl="0" eaLnBrk="1" fontAlgn="auto" latinLnBrk="0" hangingPunct="1">
                        <a:lnSpc>
                          <a:spcPct val="100000"/>
                        </a:lnSpc>
                        <a:spcBef>
                          <a:spcPts val="0"/>
                        </a:spcBef>
                        <a:spcAft>
                          <a:spcPts val="300"/>
                        </a:spcAft>
                        <a:buClrTx/>
                        <a:buSzTx/>
                        <a:buFontTx/>
                        <a:buNone/>
                      </a:pPr>
                      <a:r>
                        <a:rPr kumimoji="0" lang="en-AU" sz="1000" b="0" i="0" u="none" strike="noStrike" kern="1200" cap="none" spc="0" normalizeH="0" baseline="0" noProof="0">
                          <a:ln>
                            <a:noFill/>
                          </a:ln>
                          <a:solidFill>
                            <a:schemeClr val="accent1"/>
                          </a:solidFill>
                          <a:effectLst/>
                          <a:uLnTx/>
                          <a:uFillTx/>
                          <a:latin typeface="+mn-lt"/>
                          <a:ea typeface="+mn-ea"/>
                          <a:cs typeface="+mn-cs"/>
                        </a:rPr>
                        <a:t>Explore diverse approaches to instil confidence within communities regarding your AI </a:t>
                      </a:r>
                      <a:r>
                        <a:rPr lang="en-AU" sz="1000" b="0" i="0" u="none" strike="noStrike" kern="1200" cap="none" spc="0" normalizeH="0" baseline="0" noProof="0">
                          <a:ln>
                            <a:noFill/>
                          </a:ln>
                          <a:solidFill>
                            <a:schemeClr val="accent1"/>
                          </a:solidFill>
                          <a:effectLst/>
                          <a:uLnTx/>
                          <a:uFillTx/>
                          <a:latin typeface="+mn-lt"/>
                          <a:ea typeface="+mn-ea"/>
                          <a:cs typeface="+mn-cs"/>
                        </a:rPr>
                        <a:t>utilisation</a:t>
                      </a:r>
                      <a:r>
                        <a:rPr kumimoji="0" lang="en-AU" sz="1000" b="0" i="0" u="none" strike="noStrike" kern="1200" cap="none" spc="0" normalizeH="0" baseline="0" noProof="0">
                          <a:ln>
                            <a:noFill/>
                          </a:ln>
                          <a:solidFill>
                            <a:schemeClr val="accent1"/>
                          </a:solidFill>
                          <a:effectLst/>
                          <a:uLnTx/>
                          <a:uFillTx/>
                          <a:latin typeface="+mn-lt"/>
                          <a:ea typeface="+mn-ea"/>
                          <a:cs typeface="+mn-cs"/>
                        </a:rPr>
                        <a:t>. This may entail targeted communication strategies or maintaining public registers. Offer concise and straightforward explanations of your AI usage to those potentially affected, especially for elevated risk. Ensure these explanations foster trust without generating confusion.</a:t>
                      </a:r>
                      <a:r>
                        <a:rPr lang="en-AU" sz="1000" b="0" i="0" u="none" strike="noStrike" kern="1200" cap="none" spc="0" normalizeH="0" baseline="0" noProof="0">
                          <a:ln>
                            <a:noFill/>
                          </a:ln>
                          <a:solidFill>
                            <a:schemeClr val="accent1"/>
                          </a:solidFill>
                          <a:effectLst/>
                          <a:uLnTx/>
                          <a:uFillTx/>
                          <a:latin typeface="+mn-lt"/>
                          <a:ea typeface="+mn-ea"/>
                          <a:cs typeface="+mn-cs"/>
                        </a:rPr>
                        <a:t> </a:t>
                      </a:r>
                      <a:endParaRPr kumimoji="0" lang="en-AU" sz="1000" b="0" i="0" u="none" strike="noStrike" kern="1200" cap="none" spc="0" normalizeH="0" baseline="0" noProof="0">
                        <a:ln>
                          <a:noFill/>
                        </a:ln>
                        <a:solidFill>
                          <a:schemeClr val="accent1"/>
                        </a:solidFill>
                        <a:effectLst/>
                        <a:uLnTx/>
                        <a:uFillTx/>
                        <a:latin typeface="+mn-lt"/>
                        <a:ea typeface="+mn-ea"/>
                        <a:cs typeface="+mn-cs"/>
                      </a:endParaRPr>
                    </a:p>
                    <a:p>
                      <a:pPr>
                        <a:spcAft>
                          <a:spcPts val="300"/>
                        </a:spcAft>
                      </a:pPr>
                      <a:endParaRPr kumimoji="0" lang="en-AU" sz="1000" b="0" i="0" u="none" strike="noStrike" kern="1200" cap="none" spc="0" normalizeH="0" baseline="0">
                        <a:ln>
                          <a:noFill/>
                        </a:ln>
                        <a:solidFill>
                          <a:schemeClr val="accent1"/>
                        </a:solidFill>
                        <a:effectLst/>
                        <a:uLnTx/>
                        <a:uFillTx/>
                        <a:latin typeface="+mn-lt"/>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a:ln>
                            <a:noFill/>
                          </a:ln>
                          <a:solidFill>
                            <a:schemeClr val="accent2"/>
                          </a:solidFill>
                          <a:effectLst/>
                          <a:uLnTx/>
                          <a:uFillTx/>
                          <a:latin typeface="Public Sans SemiBold"/>
                          <a:ea typeface="+mn-ea"/>
                          <a:cs typeface="+mn-cs"/>
                        </a:rPr>
                        <a:t>Yes</a:t>
                      </a:r>
                      <a:endParaRPr kumimoji="0" lang="en-AU" sz="1000" b="0" i="0" u="none" strike="noStrike" kern="1200" cap="none" spc="0" normalizeH="0" baseline="0">
                        <a:ln>
                          <a:noFill/>
                        </a:ln>
                        <a:solidFill>
                          <a:schemeClr val="tx1"/>
                        </a:solidFill>
                        <a:effectLst/>
                        <a:uLnTx/>
                        <a:uFillTx/>
                        <a:latin typeface="Public Sans SemiBold"/>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a:ea typeface="+mn-ea"/>
                          <a:cs typeface="+mn-cs"/>
                        </a:rPr>
                        <a:t>*No: </a:t>
                      </a:r>
                      <a:br>
                        <a:rPr kumimoji="0" lang="en-AU" sz="1000" b="1" i="0" u="none" strike="noStrike" kern="1200" cap="none" spc="0" normalizeH="0" baseline="0">
                          <a:ln>
                            <a:noFill/>
                          </a:ln>
                          <a:solidFill>
                            <a:srgbClr val="146CFD"/>
                          </a:solidFill>
                          <a:effectLst/>
                          <a:uLnTx/>
                          <a:uFillTx/>
                          <a:latin typeface="Public Sans SemiBold"/>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Make sure you communicate to relevant stakeholders and the community who are impacted before proceeding.</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a:ea typeface="+mn-ea"/>
                          <a:cs typeface="+mn-cs"/>
                        </a:rPr>
                        <a:t>N/A: </a:t>
                      </a:r>
                      <a:br>
                        <a:rPr kumimoji="0" lang="en-AU" sz="1000" b="1" i="0" u="none" strike="noStrike" kern="1200" cap="none" spc="0" normalizeH="0" baseline="0">
                          <a:ln>
                            <a:noFill/>
                          </a:ln>
                          <a:solidFill>
                            <a:srgbClr val="146CFD"/>
                          </a:solidFill>
                          <a:effectLst/>
                          <a:uLnTx/>
                          <a:uFillTx/>
                          <a:latin typeface="Public Sans SemiBold"/>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Document your reasons as to why this does not apply, then go to next question.</a:t>
                      </a:r>
                      <a:endParaRPr kumimoji="0" lang="en-AU" sz="1000" b="1" i="0" u="none" strike="noStrike" kern="1200" cap="none" spc="0" normalizeH="0" baseline="0">
                        <a:ln>
                          <a:noFill/>
                        </a:ln>
                        <a:solidFill>
                          <a:schemeClr val="tx1"/>
                        </a:solidFill>
                        <a:effectLst/>
                        <a:uLnTx/>
                        <a:uFillTx/>
                        <a:latin typeface="Public Sans SemiBold" pitchFamily="2" charset="77"/>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73961856"/>
                  </a:ext>
                </a:extLst>
              </a:tr>
              <a:tr h="370840">
                <a:tc vMerge="1">
                  <a:txBody>
                    <a:bodyPr/>
                    <a:lstStyle/>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endParaRPr kumimoji="0" lang="en-AU" sz="1000" b="1" i="0" u="none" strike="noStrike" kern="1200" cap="none" spc="0" normalizeH="0" baseline="0" noProof="0">
                        <a:ln>
                          <a:noFill/>
                        </a:ln>
                        <a:solidFill>
                          <a:schemeClr val="accent2"/>
                        </a:solidFill>
                        <a:effectLst/>
                        <a:uLnTx/>
                        <a:uFillTx/>
                        <a:latin typeface="Public Sans SemiBold" pitchFamily="2" charset="77"/>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2056248"/>
                  </a:ext>
                </a:extLst>
              </a:tr>
              <a:tr h="1208787">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Response – You must explain your answer</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gridSpan="3">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7099673"/>
                  </a:ext>
                </a:extLst>
              </a:tr>
            </a:tbl>
          </a:graphicData>
        </a:graphic>
      </p:graphicFrame>
      <p:sp>
        <p:nvSpPr>
          <p:cNvPr id="12" name="Oval 11">
            <a:extLst>
              <a:ext uri="{FF2B5EF4-FFF2-40B4-BE49-F238E27FC236}">
                <a16:creationId xmlns:a16="http://schemas.microsoft.com/office/drawing/2014/main" id="{9DBCC5F3-A200-2A3B-9DE9-981F92A11720}"/>
              </a:ext>
            </a:extLst>
          </p:cNvPr>
          <p:cNvSpPr/>
          <p:nvPr/>
        </p:nvSpPr>
        <p:spPr>
          <a:xfrm>
            <a:off x="10633490" y="2817072"/>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pic>
        <p:nvPicPr>
          <p:cNvPr id="13" name="Graphic 12">
            <a:extLst>
              <a:ext uri="{FF2B5EF4-FFF2-40B4-BE49-F238E27FC236}">
                <a16:creationId xmlns:a16="http://schemas.microsoft.com/office/drawing/2014/main" id="{D0D6DE87-909B-2D64-5DBC-920175A0D3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11004313" y="2832338"/>
            <a:ext cx="228600" cy="228600"/>
          </a:xfrm>
          <a:prstGeom prst="rect">
            <a:avLst/>
          </a:prstGeom>
        </p:spPr>
      </p:pic>
      <p:sp>
        <p:nvSpPr>
          <p:cNvPr id="14" name="Content Placeholder 5">
            <a:extLst>
              <a:ext uri="{FF2B5EF4-FFF2-40B4-BE49-F238E27FC236}">
                <a16:creationId xmlns:a16="http://schemas.microsoft.com/office/drawing/2014/main" id="{80553885-E310-7DAB-0E3E-79202241AA16}"/>
              </a:ext>
            </a:extLst>
          </p:cNvPr>
          <p:cNvSpPr txBox="1">
            <a:spLocks/>
          </p:cNvSpPr>
          <p:nvPr/>
        </p:nvSpPr>
        <p:spPr>
          <a:xfrm>
            <a:off x="11318200" y="2820642"/>
            <a:ext cx="525800" cy="531433"/>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800"/>
              <a:t>Move blue dot to your selection.</a:t>
            </a:r>
          </a:p>
        </p:txBody>
      </p:sp>
      <p:cxnSp>
        <p:nvCxnSpPr>
          <p:cNvPr id="16" name="Straight Connector 15">
            <a:extLst>
              <a:ext uri="{FF2B5EF4-FFF2-40B4-BE49-F238E27FC236}">
                <a16:creationId xmlns:a16="http://schemas.microsoft.com/office/drawing/2014/main" id="{FDA9ED06-5011-2F7D-8805-AE1E53CA890B}"/>
              </a:ext>
            </a:extLst>
          </p:cNvPr>
          <p:cNvCxnSpPr>
            <a:cxnSpLocks/>
          </p:cNvCxnSpPr>
          <p:nvPr/>
        </p:nvCxnSpPr>
        <p:spPr>
          <a:xfrm>
            <a:off x="617640" y="5450026"/>
            <a:ext cx="11226360" cy="0"/>
          </a:xfrm>
          <a:prstGeom prst="line">
            <a:avLst/>
          </a:prstGeom>
          <a:ln w="12700">
            <a:solidFill>
              <a:srgbClr val="FAAF05"/>
            </a:solidFill>
          </a:ln>
        </p:spPr>
        <p:style>
          <a:lnRef idx="1">
            <a:schemeClr val="accent1"/>
          </a:lnRef>
          <a:fillRef idx="0">
            <a:schemeClr val="accent1"/>
          </a:fillRef>
          <a:effectRef idx="0">
            <a:schemeClr val="accent1"/>
          </a:effectRef>
          <a:fontRef idx="minor">
            <a:schemeClr val="tx1"/>
          </a:fontRef>
        </p:style>
      </p:cxnSp>
      <p:sp>
        <p:nvSpPr>
          <p:cNvPr id="17" name="Content Placeholder 5">
            <a:extLst>
              <a:ext uri="{FF2B5EF4-FFF2-40B4-BE49-F238E27FC236}">
                <a16:creationId xmlns:a16="http://schemas.microsoft.com/office/drawing/2014/main" id="{B7BCFEDB-4BD7-B10E-49F6-A9593942228A}"/>
              </a:ext>
            </a:extLst>
          </p:cNvPr>
          <p:cNvSpPr txBox="1">
            <a:spLocks/>
          </p:cNvSpPr>
          <p:nvPr/>
        </p:nvSpPr>
        <p:spPr>
          <a:xfrm>
            <a:off x="617640" y="5450028"/>
            <a:ext cx="11226360" cy="608122"/>
          </a:xfrm>
          <a:prstGeom prst="rect">
            <a:avLst/>
          </a:prstGeom>
          <a:solidFill>
            <a:srgbClr val="FAAF05">
              <a:alpha val="10000"/>
            </a:srgbClr>
          </a:solidFill>
        </p:spPr>
        <p:txBody>
          <a:bodyPr vert="horz" lIns="540000" tIns="125999" rIns="180000" bIns="18000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r>
              <a:rPr lang="en-AU" sz="1000" b="1">
                <a:solidFill>
                  <a:srgbClr val="C88B04"/>
                </a:solidFill>
                <a:latin typeface="Public Sans SemiBold" pitchFamily="2" charset="77"/>
              </a:rPr>
              <a:t>Sharing project goals: </a:t>
            </a:r>
            <a:r>
              <a:rPr lang="en-AU" sz="1000"/>
              <a:t>The NSW AI Strategy recognises we have important work to do to encourage public trust in AI, by ensuring Government is transparent and accountable, and that AI delivers positive outcomes to citizens. </a:t>
            </a:r>
          </a:p>
        </p:txBody>
      </p:sp>
      <p:pic>
        <p:nvPicPr>
          <p:cNvPr id="18" name="Graphic 17">
            <a:extLst>
              <a:ext uri="{FF2B5EF4-FFF2-40B4-BE49-F238E27FC236}">
                <a16:creationId xmlns:a16="http://schemas.microsoft.com/office/drawing/2014/main" id="{7312240D-3757-9221-CD92-5682A515B7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7898" y="5557459"/>
            <a:ext cx="285749" cy="285749"/>
          </a:xfrm>
          <a:prstGeom prst="rect">
            <a:avLst/>
          </a:prstGeom>
        </p:spPr>
      </p:pic>
      <p:sp>
        <p:nvSpPr>
          <p:cNvPr id="19" name="Title 4">
            <a:extLst>
              <a:ext uri="{FF2B5EF4-FFF2-40B4-BE49-F238E27FC236}">
                <a16:creationId xmlns:a16="http://schemas.microsoft.com/office/drawing/2014/main" id="{5590C042-5947-81E7-C572-3B2FA41A93DB}"/>
              </a:ext>
            </a:extLst>
          </p:cNvPr>
          <p:cNvSpPr txBox="1">
            <a:spLocks/>
          </p:cNvSpPr>
          <p:nvPr/>
        </p:nvSpPr>
        <p:spPr>
          <a:xfrm>
            <a:off x="360000" y="1022150"/>
            <a:ext cx="7911641" cy="378911"/>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sz="3600" kern="1200">
                <a:solidFill>
                  <a:schemeClr val="tx1"/>
                </a:solidFill>
                <a:latin typeface="+mj-lt"/>
                <a:ea typeface="+mj-ea"/>
                <a:cs typeface="+mj-cs"/>
              </a:defRPr>
            </a:lvl1pPr>
          </a:lstStyle>
          <a:p>
            <a:r>
              <a:rPr lang="en-AU" sz="1600">
                <a:solidFill>
                  <a:schemeClr val="bg2">
                    <a:lumMod val="75000"/>
                  </a:schemeClr>
                </a:solidFill>
              </a:rPr>
              <a:t>Questions with specific controls</a:t>
            </a:r>
          </a:p>
        </p:txBody>
      </p:sp>
      <p:sp>
        <p:nvSpPr>
          <p:cNvPr id="2" name="Rectangle 1">
            <a:extLst>
              <a:ext uri="{FF2B5EF4-FFF2-40B4-BE49-F238E27FC236}">
                <a16:creationId xmlns:a16="http://schemas.microsoft.com/office/drawing/2014/main" id="{6D161D8B-FA20-F350-B4AE-12EC2BFE6DC4}"/>
              </a:ext>
            </a:extLst>
          </p:cNvPr>
          <p:cNvSpPr/>
          <p:nvPr/>
        </p:nvSpPr>
        <p:spPr>
          <a:xfrm>
            <a:off x="0" y="1543050"/>
            <a:ext cx="347999" cy="47624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3" name="Content Placeholder 5">
            <a:extLst>
              <a:ext uri="{FF2B5EF4-FFF2-40B4-BE49-F238E27FC236}">
                <a16:creationId xmlns:a16="http://schemas.microsoft.com/office/drawing/2014/main" id="{A48C9402-6608-AFEC-B17C-4D4654A7E339}"/>
              </a:ext>
            </a:extLst>
          </p:cNvPr>
          <p:cNvSpPr txBox="1">
            <a:spLocks/>
          </p:cNvSpPr>
          <p:nvPr/>
        </p:nvSpPr>
        <p:spPr>
          <a:xfrm rot="16200000">
            <a:off x="-860816" y="3023485"/>
            <a:ext cx="2180495" cy="261135"/>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000" b="1" i="0" u="none" strike="noStrike" kern="1200" cap="none" spc="0" normalizeH="0" baseline="0" noProof="0">
                <a:ln>
                  <a:noFill/>
                </a:ln>
                <a:solidFill>
                  <a:srgbClr val="FFFFFF"/>
                </a:solidFill>
                <a:effectLst/>
                <a:uLnTx/>
                <a:uFillTx/>
                <a:latin typeface="Public Sans SemiBold" pitchFamily="2" charset="77"/>
                <a:ea typeface="+mn-ea"/>
                <a:cs typeface="+mn-cs"/>
              </a:rPr>
              <a:t>Transparency</a:t>
            </a:r>
            <a:endParaRPr kumimoji="0" lang="en-AU" sz="1000" b="0" i="0" u="none" strike="noStrike" kern="1200" cap="none" spc="0" normalizeH="0" baseline="0" noProof="0">
              <a:ln>
                <a:noFill/>
              </a:ln>
              <a:solidFill>
                <a:srgbClr val="FFFFFF"/>
              </a:solidFill>
              <a:effectLst/>
              <a:uLnTx/>
              <a:uFillTx/>
              <a:latin typeface="Public Sans Light"/>
              <a:ea typeface="+mn-ea"/>
              <a:cs typeface="+mn-cs"/>
            </a:endParaRPr>
          </a:p>
        </p:txBody>
      </p:sp>
      <p:pic>
        <p:nvPicPr>
          <p:cNvPr id="6" name="Graphic 5">
            <a:extLst>
              <a:ext uri="{FF2B5EF4-FFF2-40B4-BE49-F238E27FC236}">
                <a16:creationId xmlns:a16="http://schemas.microsoft.com/office/drawing/2014/main" id="{E50DCA72-6C95-354F-4A5D-498605A5CE2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64130" y="1690130"/>
            <a:ext cx="219738" cy="219738"/>
          </a:xfrm>
          <a:prstGeom prst="rect">
            <a:avLst/>
          </a:prstGeom>
        </p:spPr>
      </p:pic>
      <p:sp>
        <p:nvSpPr>
          <p:cNvPr id="8" name="Content Placeholder 5">
            <a:extLst>
              <a:ext uri="{FF2B5EF4-FFF2-40B4-BE49-F238E27FC236}">
                <a16:creationId xmlns:a16="http://schemas.microsoft.com/office/drawing/2014/main" id="{A149425A-7B42-4685-40F1-718CAE38B696}"/>
              </a:ext>
            </a:extLst>
          </p:cNvPr>
          <p:cNvSpPr txBox="1">
            <a:spLocks/>
          </p:cNvSpPr>
          <p:nvPr/>
        </p:nvSpPr>
        <p:spPr>
          <a:xfrm>
            <a:off x="10633490" y="1855607"/>
            <a:ext cx="1210510" cy="1360227"/>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1000"/>
              <a:t>*If your solution is operational consult responsible officers for an appropriate equivalent action. </a:t>
            </a:r>
          </a:p>
          <a:p>
            <a:pPr>
              <a:spcAft>
                <a:spcPts val="1000"/>
              </a:spcAft>
            </a:pPr>
            <a:endParaRPr lang="en-AU" sz="1000"/>
          </a:p>
        </p:txBody>
      </p:sp>
    </p:spTree>
    <p:extLst>
      <p:ext uri="{BB962C8B-B14F-4D97-AF65-F5344CB8AC3E}">
        <p14:creationId xmlns:p14="http://schemas.microsoft.com/office/powerpoint/2010/main" val="2422249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Transparency</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56</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7" name="Slide Number Placeholder 3">
            <a:extLst>
              <a:ext uri="{FF2B5EF4-FFF2-40B4-BE49-F238E27FC236}">
                <a16:creationId xmlns:a16="http://schemas.microsoft.com/office/drawing/2014/main" id="{13A6F208-0170-4397-CCA2-B4443E3A8100}"/>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Assessment Framework</a:t>
            </a:r>
          </a:p>
        </p:txBody>
      </p:sp>
      <p:graphicFrame>
        <p:nvGraphicFramePr>
          <p:cNvPr id="11" name="Table 10">
            <a:extLst>
              <a:ext uri="{FF2B5EF4-FFF2-40B4-BE49-F238E27FC236}">
                <a16:creationId xmlns:a16="http://schemas.microsoft.com/office/drawing/2014/main" id="{18F59AD5-BB93-5C04-0371-F90C4ED21F95}"/>
              </a:ext>
            </a:extLst>
          </p:cNvPr>
          <p:cNvGraphicFramePr>
            <a:graphicFrameLocks noGrp="1"/>
          </p:cNvGraphicFramePr>
          <p:nvPr>
            <p:extLst>
              <p:ext uri="{D42A27DB-BD31-4B8C-83A1-F6EECF244321}">
                <p14:modId xmlns:p14="http://schemas.microsoft.com/office/powerpoint/2010/main" val="2585596888"/>
              </p:ext>
            </p:extLst>
          </p:nvPr>
        </p:nvGraphicFramePr>
        <p:xfrm>
          <a:off x="617639" y="1850348"/>
          <a:ext cx="9822360" cy="2290487"/>
        </p:xfrm>
        <a:graphic>
          <a:graphicData uri="http://schemas.openxmlformats.org/drawingml/2006/table">
            <a:tbl>
              <a:tblPr>
                <a:tableStyleId>{5C22544A-7EE6-4342-B048-85BDC9FD1C3A}</a:tableStyleId>
              </a:tblPr>
              <a:tblGrid>
                <a:gridCol w="3558945">
                  <a:extLst>
                    <a:ext uri="{9D8B030D-6E8A-4147-A177-3AD203B41FA5}">
                      <a16:colId xmlns:a16="http://schemas.microsoft.com/office/drawing/2014/main" val="3891021121"/>
                    </a:ext>
                  </a:extLst>
                </a:gridCol>
                <a:gridCol w="2087805">
                  <a:extLst>
                    <a:ext uri="{9D8B030D-6E8A-4147-A177-3AD203B41FA5}">
                      <a16:colId xmlns:a16="http://schemas.microsoft.com/office/drawing/2014/main" val="4098005472"/>
                    </a:ext>
                  </a:extLst>
                </a:gridCol>
                <a:gridCol w="2087805">
                  <a:extLst>
                    <a:ext uri="{9D8B030D-6E8A-4147-A177-3AD203B41FA5}">
                      <a16:colId xmlns:a16="http://schemas.microsoft.com/office/drawing/2014/main" val="847999422"/>
                    </a:ext>
                  </a:extLst>
                </a:gridCol>
                <a:gridCol w="2087805">
                  <a:extLst>
                    <a:ext uri="{9D8B030D-6E8A-4147-A177-3AD203B41FA5}">
                      <a16:colId xmlns:a16="http://schemas.microsoft.com/office/drawing/2014/main" val="4109911472"/>
                    </a:ext>
                  </a:extLst>
                </a:gridCol>
              </a:tblGrid>
              <a:tr h="370840">
                <a:tc rowSpan="2">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21. Is there an easy and cost-effective way for people to appeal a decision that has been informed by your  system?</a:t>
                      </a: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endPar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endParaRP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0" i="0" u="none" strike="noStrike" kern="1200" cap="none" spc="0" normalizeH="0" baseline="0" noProof="0">
                          <a:ln>
                            <a:noFill/>
                          </a:ln>
                          <a:solidFill>
                            <a:schemeClr val="accent1"/>
                          </a:solidFill>
                          <a:effectLst/>
                          <a:uLnTx/>
                          <a:uFillTx/>
                          <a:latin typeface="+mn-lt"/>
                          <a:ea typeface="+mn-ea"/>
                          <a:cs typeface="+mn-cs"/>
                        </a:rPr>
                        <a:t>Individuals have the right to raise concerns or appeal decisions. Ensure the use of simple and easily understandable language to facilitate this process. </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Yes</a:t>
                      </a:r>
                      <a:endParaRPr kumimoji="0" lang="en-AU" sz="1000" b="0" i="0" u="none" strike="noStrike" kern="1200" cap="none" spc="0" normalizeH="0" baseline="0">
                        <a:ln>
                          <a:noFill/>
                        </a:ln>
                        <a:solidFill>
                          <a:schemeClr val="tx1"/>
                        </a:solidFill>
                        <a:effectLst/>
                        <a:uLnTx/>
                        <a:uFillTx/>
                        <a:latin typeface="+mn-lt"/>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*No: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Pause your project, consult with relevant stakeholders and establish an appeals process.</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N/A: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Document your reasons as to why this does not apply, then go to next question.</a:t>
                      </a:r>
                      <a:endParaRPr kumimoji="0" lang="en-AU" sz="1000" b="1" i="0" u="none" strike="noStrike" kern="1200" cap="none" spc="0" normalizeH="0" baseline="0">
                        <a:ln>
                          <a:noFill/>
                        </a:ln>
                        <a:solidFill>
                          <a:schemeClr val="tx1"/>
                        </a:solidFill>
                        <a:effectLst/>
                        <a:uLnTx/>
                        <a:uFillTx/>
                        <a:latin typeface="Public Sans SemiBold" pitchFamily="2" charset="77"/>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73961856"/>
                  </a:ext>
                </a:extLst>
              </a:tr>
              <a:tr h="370840">
                <a:tc vMerge="1">
                  <a:txBody>
                    <a:bodyPr/>
                    <a:lstStyle/>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endParaRPr kumimoji="0" lang="en-AU" sz="1000" b="1" i="0" u="none" strike="noStrike" kern="1200" cap="none" spc="0" normalizeH="0" baseline="0" noProof="0">
                        <a:ln>
                          <a:noFill/>
                        </a:ln>
                        <a:solidFill>
                          <a:schemeClr val="accent2"/>
                        </a:solidFill>
                        <a:effectLst/>
                        <a:uLnTx/>
                        <a:uFillTx/>
                        <a:latin typeface="Public Sans SemiBold" pitchFamily="2" charset="77"/>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2056248"/>
                  </a:ext>
                </a:extLst>
              </a:tr>
              <a:tr h="942087">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Response – You must explain your answer</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gridSpan="3">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7099673"/>
                  </a:ext>
                </a:extLst>
              </a:tr>
            </a:tbl>
          </a:graphicData>
        </a:graphic>
      </p:graphicFrame>
      <p:sp>
        <p:nvSpPr>
          <p:cNvPr id="12" name="Oval 11">
            <a:extLst>
              <a:ext uri="{FF2B5EF4-FFF2-40B4-BE49-F238E27FC236}">
                <a16:creationId xmlns:a16="http://schemas.microsoft.com/office/drawing/2014/main" id="{9DBCC5F3-A200-2A3B-9DE9-981F92A11720}"/>
              </a:ext>
            </a:extLst>
          </p:cNvPr>
          <p:cNvSpPr/>
          <p:nvPr/>
        </p:nvSpPr>
        <p:spPr>
          <a:xfrm>
            <a:off x="10633490" y="2691513"/>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pic>
        <p:nvPicPr>
          <p:cNvPr id="13" name="Graphic 12">
            <a:extLst>
              <a:ext uri="{FF2B5EF4-FFF2-40B4-BE49-F238E27FC236}">
                <a16:creationId xmlns:a16="http://schemas.microsoft.com/office/drawing/2014/main" id="{D0D6DE87-909B-2D64-5DBC-920175A0D3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11004313" y="2706779"/>
            <a:ext cx="228600" cy="228600"/>
          </a:xfrm>
          <a:prstGeom prst="rect">
            <a:avLst/>
          </a:prstGeom>
        </p:spPr>
      </p:pic>
      <p:sp>
        <p:nvSpPr>
          <p:cNvPr id="14" name="Content Placeholder 5">
            <a:extLst>
              <a:ext uri="{FF2B5EF4-FFF2-40B4-BE49-F238E27FC236}">
                <a16:creationId xmlns:a16="http://schemas.microsoft.com/office/drawing/2014/main" id="{80553885-E310-7DAB-0E3E-79202241AA16}"/>
              </a:ext>
            </a:extLst>
          </p:cNvPr>
          <p:cNvSpPr txBox="1">
            <a:spLocks/>
          </p:cNvSpPr>
          <p:nvPr/>
        </p:nvSpPr>
        <p:spPr>
          <a:xfrm>
            <a:off x="11318200" y="2695083"/>
            <a:ext cx="525800" cy="531433"/>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800"/>
              <a:t>Move blue dot to your selection.</a:t>
            </a:r>
          </a:p>
        </p:txBody>
      </p:sp>
      <p:cxnSp>
        <p:nvCxnSpPr>
          <p:cNvPr id="16" name="Straight Connector 15">
            <a:extLst>
              <a:ext uri="{FF2B5EF4-FFF2-40B4-BE49-F238E27FC236}">
                <a16:creationId xmlns:a16="http://schemas.microsoft.com/office/drawing/2014/main" id="{FDA9ED06-5011-2F7D-8805-AE1E53CA890B}"/>
              </a:ext>
            </a:extLst>
          </p:cNvPr>
          <p:cNvCxnSpPr>
            <a:cxnSpLocks/>
          </p:cNvCxnSpPr>
          <p:nvPr/>
        </p:nvCxnSpPr>
        <p:spPr>
          <a:xfrm>
            <a:off x="617640" y="5330660"/>
            <a:ext cx="11226360" cy="0"/>
          </a:xfrm>
          <a:prstGeom prst="line">
            <a:avLst/>
          </a:prstGeom>
          <a:ln w="12700">
            <a:solidFill>
              <a:srgbClr val="FAAF05"/>
            </a:solidFill>
          </a:ln>
        </p:spPr>
        <p:style>
          <a:lnRef idx="1">
            <a:schemeClr val="accent1"/>
          </a:lnRef>
          <a:fillRef idx="0">
            <a:schemeClr val="accent1"/>
          </a:fillRef>
          <a:effectRef idx="0">
            <a:schemeClr val="accent1"/>
          </a:effectRef>
          <a:fontRef idx="minor">
            <a:schemeClr val="tx1"/>
          </a:fontRef>
        </p:style>
      </p:cxnSp>
      <p:sp>
        <p:nvSpPr>
          <p:cNvPr id="17" name="Content Placeholder 5">
            <a:extLst>
              <a:ext uri="{FF2B5EF4-FFF2-40B4-BE49-F238E27FC236}">
                <a16:creationId xmlns:a16="http://schemas.microsoft.com/office/drawing/2014/main" id="{B7BCFEDB-4BD7-B10E-49F6-A9593942228A}"/>
              </a:ext>
            </a:extLst>
          </p:cNvPr>
          <p:cNvSpPr txBox="1">
            <a:spLocks/>
          </p:cNvSpPr>
          <p:nvPr/>
        </p:nvSpPr>
        <p:spPr>
          <a:xfrm>
            <a:off x="617640" y="5330661"/>
            <a:ext cx="11226360" cy="727489"/>
          </a:xfrm>
          <a:prstGeom prst="rect">
            <a:avLst/>
          </a:prstGeom>
          <a:solidFill>
            <a:srgbClr val="FAAF05">
              <a:alpha val="10000"/>
            </a:srgbClr>
          </a:solidFill>
        </p:spPr>
        <p:txBody>
          <a:bodyPr vert="horz" lIns="540000" tIns="125999" rIns="180000" bIns="18000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r>
              <a:rPr lang="en-AU" sz="1000" b="1">
                <a:solidFill>
                  <a:srgbClr val="C88B04"/>
                </a:solidFill>
                <a:latin typeface="Public Sans SemiBold" pitchFamily="2" charset="77"/>
              </a:rPr>
              <a:t>Right to appeal: </a:t>
            </a:r>
            <a:r>
              <a:rPr lang="en-AU" sz="1000"/>
              <a:t>No person should ever lose a right, privilege or entitlement without right of appeal. A basic requirement of Transparency is for an individual affected by a relevant decision to understand the basis of the decision, and to be able to effectively challenge it on the merits and/or if the decision was unlawful. When planning your project/system, you must make sure no person could lose a right, privilege or entitlement without access to a review process or an effective way to challenge an AI generated or informed decision.</a:t>
            </a:r>
          </a:p>
        </p:txBody>
      </p:sp>
      <p:pic>
        <p:nvPicPr>
          <p:cNvPr id="18" name="Graphic 17">
            <a:extLst>
              <a:ext uri="{FF2B5EF4-FFF2-40B4-BE49-F238E27FC236}">
                <a16:creationId xmlns:a16="http://schemas.microsoft.com/office/drawing/2014/main" id="{7312240D-3757-9221-CD92-5682A515B7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7898" y="5438093"/>
            <a:ext cx="285749" cy="285749"/>
          </a:xfrm>
          <a:prstGeom prst="rect">
            <a:avLst/>
          </a:prstGeom>
        </p:spPr>
      </p:pic>
      <p:sp>
        <p:nvSpPr>
          <p:cNvPr id="19" name="Title 4">
            <a:extLst>
              <a:ext uri="{FF2B5EF4-FFF2-40B4-BE49-F238E27FC236}">
                <a16:creationId xmlns:a16="http://schemas.microsoft.com/office/drawing/2014/main" id="{5590C042-5947-81E7-C572-3B2FA41A93DB}"/>
              </a:ext>
            </a:extLst>
          </p:cNvPr>
          <p:cNvSpPr txBox="1">
            <a:spLocks/>
          </p:cNvSpPr>
          <p:nvPr/>
        </p:nvSpPr>
        <p:spPr>
          <a:xfrm>
            <a:off x="360000" y="1022150"/>
            <a:ext cx="7911641" cy="378911"/>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sz="3600" kern="1200">
                <a:solidFill>
                  <a:schemeClr val="tx1"/>
                </a:solidFill>
                <a:latin typeface="+mj-lt"/>
                <a:ea typeface="+mj-ea"/>
                <a:cs typeface="+mj-cs"/>
              </a:defRPr>
            </a:lvl1pPr>
          </a:lstStyle>
          <a:p>
            <a:r>
              <a:rPr lang="en-AU" sz="1600">
                <a:solidFill>
                  <a:schemeClr val="bg2">
                    <a:lumMod val="75000"/>
                  </a:schemeClr>
                </a:solidFill>
              </a:rPr>
              <a:t>Questions with specific controls</a:t>
            </a:r>
          </a:p>
        </p:txBody>
      </p:sp>
      <p:sp>
        <p:nvSpPr>
          <p:cNvPr id="2" name="Rectangle 1">
            <a:extLst>
              <a:ext uri="{FF2B5EF4-FFF2-40B4-BE49-F238E27FC236}">
                <a16:creationId xmlns:a16="http://schemas.microsoft.com/office/drawing/2014/main" id="{6D161D8B-FA20-F350-B4AE-12EC2BFE6DC4}"/>
              </a:ext>
            </a:extLst>
          </p:cNvPr>
          <p:cNvSpPr/>
          <p:nvPr/>
        </p:nvSpPr>
        <p:spPr>
          <a:xfrm>
            <a:off x="0" y="1543050"/>
            <a:ext cx="347999" cy="47624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3" name="Content Placeholder 5">
            <a:extLst>
              <a:ext uri="{FF2B5EF4-FFF2-40B4-BE49-F238E27FC236}">
                <a16:creationId xmlns:a16="http://schemas.microsoft.com/office/drawing/2014/main" id="{A48C9402-6608-AFEC-B17C-4D4654A7E339}"/>
              </a:ext>
            </a:extLst>
          </p:cNvPr>
          <p:cNvSpPr txBox="1">
            <a:spLocks/>
          </p:cNvSpPr>
          <p:nvPr/>
        </p:nvSpPr>
        <p:spPr>
          <a:xfrm rot="16200000">
            <a:off x="-860816" y="3023485"/>
            <a:ext cx="2180495" cy="261135"/>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000" b="1" i="0" u="none" strike="noStrike" kern="1200" cap="none" spc="0" normalizeH="0" baseline="0" noProof="0">
                <a:ln>
                  <a:noFill/>
                </a:ln>
                <a:solidFill>
                  <a:srgbClr val="FFFFFF"/>
                </a:solidFill>
                <a:effectLst/>
                <a:uLnTx/>
                <a:uFillTx/>
                <a:latin typeface="Public Sans SemiBold" pitchFamily="2" charset="77"/>
                <a:ea typeface="+mn-ea"/>
                <a:cs typeface="+mn-cs"/>
              </a:rPr>
              <a:t>Transparency</a:t>
            </a:r>
            <a:endParaRPr kumimoji="0" lang="en-AU" sz="1000" b="0" i="0" u="none" strike="noStrike" kern="1200" cap="none" spc="0" normalizeH="0" baseline="0" noProof="0">
              <a:ln>
                <a:noFill/>
              </a:ln>
              <a:solidFill>
                <a:srgbClr val="FFFFFF"/>
              </a:solidFill>
              <a:effectLst/>
              <a:uLnTx/>
              <a:uFillTx/>
              <a:latin typeface="Public Sans Light"/>
              <a:ea typeface="+mn-ea"/>
              <a:cs typeface="+mn-cs"/>
            </a:endParaRPr>
          </a:p>
        </p:txBody>
      </p:sp>
      <p:pic>
        <p:nvPicPr>
          <p:cNvPr id="6" name="Graphic 5">
            <a:extLst>
              <a:ext uri="{FF2B5EF4-FFF2-40B4-BE49-F238E27FC236}">
                <a16:creationId xmlns:a16="http://schemas.microsoft.com/office/drawing/2014/main" id="{E50DCA72-6C95-354F-4A5D-498605A5CE2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64130" y="1690130"/>
            <a:ext cx="219738" cy="219738"/>
          </a:xfrm>
          <a:prstGeom prst="rect">
            <a:avLst/>
          </a:prstGeom>
        </p:spPr>
      </p:pic>
      <p:sp>
        <p:nvSpPr>
          <p:cNvPr id="8" name="Content Placeholder 5">
            <a:extLst>
              <a:ext uri="{FF2B5EF4-FFF2-40B4-BE49-F238E27FC236}">
                <a16:creationId xmlns:a16="http://schemas.microsoft.com/office/drawing/2014/main" id="{707AE504-A32F-9E5B-D4A3-7DA8CA74A4C9}"/>
              </a:ext>
            </a:extLst>
          </p:cNvPr>
          <p:cNvSpPr txBox="1">
            <a:spLocks/>
          </p:cNvSpPr>
          <p:nvPr/>
        </p:nvSpPr>
        <p:spPr>
          <a:xfrm>
            <a:off x="10633490" y="1855607"/>
            <a:ext cx="1210510" cy="1360227"/>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900"/>
              <a:t>*If your solution is operational consult responsible officers for an appropriate equivalent action. </a:t>
            </a:r>
          </a:p>
          <a:p>
            <a:pPr>
              <a:spcAft>
                <a:spcPts val="1000"/>
              </a:spcAft>
            </a:pPr>
            <a:endParaRPr lang="en-AU" sz="900"/>
          </a:p>
        </p:txBody>
      </p:sp>
    </p:spTree>
    <p:extLst>
      <p:ext uri="{BB962C8B-B14F-4D97-AF65-F5344CB8AC3E}">
        <p14:creationId xmlns:p14="http://schemas.microsoft.com/office/powerpoint/2010/main" val="4868682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Transparency</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57</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7" name="Slide Number Placeholder 3">
            <a:extLst>
              <a:ext uri="{FF2B5EF4-FFF2-40B4-BE49-F238E27FC236}">
                <a16:creationId xmlns:a16="http://schemas.microsoft.com/office/drawing/2014/main" id="{13A6F208-0170-4397-CCA2-B4443E3A8100}"/>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Assessment Framework</a:t>
            </a:r>
          </a:p>
        </p:txBody>
      </p:sp>
      <p:sp>
        <p:nvSpPr>
          <p:cNvPr id="19" name="Title 4">
            <a:extLst>
              <a:ext uri="{FF2B5EF4-FFF2-40B4-BE49-F238E27FC236}">
                <a16:creationId xmlns:a16="http://schemas.microsoft.com/office/drawing/2014/main" id="{5590C042-5947-81E7-C572-3B2FA41A93DB}"/>
              </a:ext>
            </a:extLst>
          </p:cNvPr>
          <p:cNvSpPr txBox="1">
            <a:spLocks/>
          </p:cNvSpPr>
          <p:nvPr/>
        </p:nvSpPr>
        <p:spPr>
          <a:xfrm>
            <a:off x="360000" y="1022150"/>
            <a:ext cx="7911641" cy="378911"/>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sz="3600" kern="1200">
                <a:solidFill>
                  <a:schemeClr val="tx1"/>
                </a:solidFill>
                <a:latin typeface="+mj-lt"/>
                <a:ea typeface="+mj-ea"/>
                <a:cs typeface="+mj-cs"/>
              </a:defRPr>
            </a:lvl1pPr>
          </a:lstStyle>
          <a:p>
            <a:r>
              <a:rPr lang="en-AU" sz="1600">
                <a:solidFill>
                  <a:schemeClr val="bg2">
                    <a:lumMod val="75000"/>
                  </a:schemeClr>
                </a:solidFill>
              </a:rPr>
              <a:t>Questions with specific controls</a:t>
            </a:r>
          </a:p>
        </p:txBody>
      </p:sp>
      <p:sp>
        <p:nvSpPr>
          <p:cNvPr id="2" name="Rectangle 1">
            <a:extLst>
              <a:ext uri="{FF2B5EF4-FFF2-40B4-BE49-F238E27FC236}">
                <a16:creationId xmlns:a16="http://schemas.microsoft.com/office/drawing/2014/main" id="{6D161D8B-FA20-F350-B4AE-12EC2BFE6DC4}"/>
              </a:ext>
            </a:extLst>
          </p:cNvPr>
          <p:cNvSpPr/>
          <p:nvPr/>
        </p:nvSpPr>
        <p:spPr>
          <a:xfrm>
            <a:off x="0" y="1543050"/>
            <a:ext cx="347999" cy="47624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3" name="Content Placeholder 5">
            <a:extLst>
              <a:ext uri="{FF2B5EF4-FFF2-40B4-BE49-F238E27FC236}">
                <a16:creationId xmlns:a16="http://schemas.microsoft.com/office/drawing/2014/main" id="{A48C9402-6608-AFEC-B17C-4D4654A7E339}"/>
              </a:ext>
            </a:extLst>
          </p:cNvPr>
          <p:cNvSpPr txBox="1">
            <a:spLocks/>
          </p:cNvSpPr>
          <p:nvPr/>
        </p:nvSpPr>
        <p:spPr>
          <a:xfrm rot="16200000">
            <a:off x="-860816" y="3023485"/>
            <a:ext cx="2180495" cy="261135"/>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000" b="1" i="0" u="none" strike="noStrike" kern="1200" cap="none" spc="0" normalizeH="0" baseline="0" noProof="0">
                <a:ln>
                  <a:noFill/>
                </a:ln>
                <a:solidFill>
                  <a:srgbClr val="FFFFFF"/>
                </a:solidFill>
                <a:effectLst/>
                <a:uLnTx/>
                <a:uFillTx/>
                <a:latin typeface="Public Sans SemiBold" pitchFamily="2" charset="77"/>
                <a:ea typeface="+mn-ea"/>
                <a:cs typeface="+mn-cs"/>
              </a:rPr>
              <a:t>Transparency</a:t>
            </a:r>
            <a:endParaRPr kumimoji="0" lang="en-AU" sz="1000" b="0" i="0" u="none" strike="noStrike" kern="1200" cap="none" spc="0" normalizeH="0" baseline="0" noProof="0">
              <a:ln>
                <a:noFill/>
              </a:ln>
              <a:solidFill>
                <a:srgbClr val="FFFFFF"/>
              </a:solidFill>
              <a:effectLst/>
              <a:uLnTx/>
              <a:uFillTx/>
              <a:latin typeface="Public Sans Light"/>
              <a:ea typeface="+mn-ea"/>
              <a:cs typeface="+mn-cs"/>
            </a:endParaRPr>
          </a:p>
        </p:txBody>
      </p:sp>
      <p:pic>
        <p:nvPicPr>
          <p:cNvPr id="6" name="Graphic 5">
            <a:extLst>
              <a:ext uri="{FF2B5EF4-FFF2-40B4-BE49-F238E27FC236}">
                <a16:creationId xmlns:a16="http://schemas.microsoft.com/office/drawing/2014/main" id="{E50DCA72-6C95-354F-4A5D-498605A5CE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64130" y="1690130"/>
            <a:ext cx="219738" cy="219738"/>
          </a:xfrm>
          <a:prstGeom prst="rect">
            <a:avLst/>
          </a:prstGeom>
        </p:spPr>
      </p:pic>
      <p:graphicFrame>
        <p:nvGraphicFramePr>
          <p:cNvPr id="8" name="Table 7">
            <a:extLst>
              <a:ext uri="{FF2B5EF4-FFF2-40B4-BE49-F238E27FC236}">
                <a16:creationId xmlns:a16="http://schemas.microsoft.com/office/drawing/2014/main" id="{FB605999-B3EF-7BCE-16D6-5E7FE766C844}"/>
              </a:ext>
            </a:extLst>
          </p:cNvPr>
          <p:cNvGraphicFramePr>
            <a:graphicFrameLocks noGrp="1"/>
          </p:cNvGraphicFramePr>
          <p:nvPr>
            <p:extLst>
              <p:ext uri="{D42A27DB-BD31-4B8C-83A1-F6EECF244321}">
                <p14:modId xmlns:p14="http://schemas.microsoft.com/office/powerpoint/2010/main" val="3614075286"/>
              </p:ext>
            </p:extLst>
          </p:nvPr>
        </p:nvGraphicFramePr>
        <p:xfrm>
          <a:off x="617639" y="1850348"/>
          <a:ext cx="9822360" cy="2797852"/>
        </p:xfrm>
        <a:graphic>
          <a:graphicData uri="http://schemas.openxmlformats.org/drawingml/2006/table">
            <a:tbl>
              <a:tblPr>
                <a:tableStyleId>{5C22544A-7EE6-4342-B048-85BDC9FD1C3A}</a:tableStyleId>
              </a:tblPr>
              <a:tblGrid>
                <a:gridCol w="3155708">
                  <a:extLst>
                    <a:ext uri="{9D8B030D-6E8A-4147-A177-3AD203B41FA5}">
                      <a16:colId xmlns:a16="http://schemas.microsoft.com/office/drawing/2014/main" val="3891021121"/>
                    </a:ext>
                  </a:extLst>
                </a:gridCol>
                <a:gridCol w="1666663">
                  <a:extLst>
                    <a:ext uri="{9D8B030D-6E8A-4147-A177-3AD203B41FA5}">
                      <a16:colId xmlns:a16="http://schemas.microsoft.com/office/drawing/2014/main" val="4098005472"/>
                    </a:ext>
                  </a:extLst>
                </a:gridCol>
                <a:gridCol w="1666663">
                  <a:extLst>
                    <a:ext uri="{9D8B030D-6E8A-4147-A177-3AD203B41FA5}">
                      <a16:colId xmlns:a16="http://schemas.microsoft.com/office/drawing/2014/main" val="1737112996"/>
                    </a:ext>
                  </a:extLst>
                </a:gridCol>
                <a:gridCol w="1666663">
                  <a:extLst>
                    <a:ext uri="{9D8B030D-6E8A-4147-A177-3AD203B41FA5}">
                      <a16:colId xmlns:a16="http://schemas.microsoft.com/office/drawing/2014/main" val="847999422"/>
                    </a:ext>
                  </a:extLst>
                </a:gridCol>
                <a:gridCol w="1666663">
                  <a:extLst>
                    <a:ext uri="{9D8B030D-6E8A-4147-A177-3AD203B41FA5}">
                      <a16:colId xmlns:a16="http://schemas.microsoft.com/office/drawing/2014/main" val="4109911472"/>
                    </a:ext>
                  </a:extLst>
                </a:gridCol>
              </a:tblGrid>
              <a:tr h="370840">
                <a:tc rowSpan="2">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22. Does the AI system allow for transparent explanation of the factors leading to a decision or insight?</a:t>
                      </a:r>
                      <a:endParaRPr kumimoji="0" lang="en-AU" sz="1000" b="0" i="0" u="none" strike="noStrike" kern="1200" cap="none" spc="0" normalizeH="0" baseline="0" noProof="0">
                        <a:ln>
                          <a:noFill/>
                        </a:ln>
                        <a:solidFill>
                          <a:schemeClr val="accent1"/>
                        </a:solidFill>
                        <a:effectLst/>
                        <a:uLnTx/>
                        <a:uFillTx/>
                        <a:latin typeface="+mn-lt"/>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Yes</a:t>
                      </a:r>
                      <a:endParaRPr kumimoji="0" lang="en-AU" sz="1000" b="0" i="0" u="none" strike="noStrike" kern="1200" cap="none" spc="0" normalizeH="0" baseline="0">
                        <a:ln>
                          <a:noFill/>
                        </a:ln>
                        <a:solidFill>
                          <a:schemeClr val="tx1"/>
                        </a:solidFill>
                        <a:effectLst/>
                        <a:uLnTx/>
                        <a:uFillTx/>
                        <a:latin typeface="+mn-lt"/>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No, but a person makes the final decision: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Consult with relevant stakeholders and establish a process to readily reverse any decision or action made by the AI system. Actively monitor for potential harms.</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*No: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Pause your project, consult with relevant stakeholders and establish a process to readily reverse any decision or action made by the AI system.</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N/A: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Document your reasons as to why this does not apply, then go to next question.</a:t>
                      </a:r>
                      <a:endParaRPr kumimoji="0" lang="en-AU" sz="1000" b="1" i="0" u="none" strike="noStrike" kern="1200" cap="none" spc="0" normalizeH="0" baseline="0">
                        <a:ln>
                          <a:noFill/>
                        </a:ln>
                        <a:solidFill>
                          <a:schemeClr val="tx1"/>
                        </a:solidFill>
                        <a:effectLst/>
                        <a:uLnTx/>
                        <a:uFillTx/>
                        <a:latin typeface="Public Sans SemiBold" pitchFamily="2" charset="77"/>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73961856"/>
                  </a:ext>
                </a:extLst>
              </a:tr>
              <a:tr h="370840">
                <a:tc vMerge="1">
                  <a:txBody>
                    <a:bodyPr/>
                    <a:lstStyle/>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endParaRPr kumimoji="0" lang="en-AU" sz="1000" b="1" i="0" u="none" strike="noStrike" kern="1200" cap="none" spc="0" normalizeH="0" baseline="0" noProof="0">
                        <a:ln>
                          <a:noFill/>
                        </a:ln>
                        <a:solidFill>
                          <a:schemeClr val="accent2"/>
                        </a:solidFill>
                        <a:effectLst/>
                        <a:uLnTx/>
                        <a:uFillTx/>
                        <a:latin typeface="Public Sans SemiBold" pitchFamily="2" charset="77"/>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2056248"/>
                  </a:ext>
                </a:extLst>
              </a:tr>
              <a:tr h="723012">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Response – You must explain your answer</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gridSpan="4">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7099673"/>
                  </a:ext>
                </a:extLst>
              </a:tr>
            </a:tbl>
          </a:graphicData>
        </a:graphic>
      </p:graphicFrame>
      <p:sp>
        <p:nvSpPr>
          <p:cNvPr id="9" name="Oval 8">
            <a:extLst>
              <a:ext uri="{FF2B5EF4-FFF2-40B4-BE49-F238E27FC236}">
                <a16:creationId xmlns:a16="http://schemas.microsoft.com/office/drawing/2014/main" id="{BA3F022B-01AE-35B6-F28C-7A09CEEA9E0A}"/>
              </a:ext>
            </a:extLst>
          </p:cNvPr>
          <p:cNvSpPr/>
          <p:nvPr/>
        </p:nvSpPr>
        <p:spPr>
          <a:xfrm>
            <a:off x="10633490" y="3765839"/>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pic>
        <p:nvPicPr>
          <p:cNvPr id="10" name="Graphic 9">
            <a:extLst>
              <a:ext uri="{FF2B5EF4-FFF2-40B4-BE49-F238E27FC236}">
                <a16:creationId xmlns:a16="http://schemas.microsoft.com/office/drawing/2014/main" id="{57080AB1-5343-1E9A-9365-31E9CE0D8DF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0800000">
            <a:off x="11004313" y="3781105"/>
            <a:ext cx="228600" cy="228600"/>
          </a:xfrm>
          <a:prstGeom prst="rect">
            <a:avLst/>
          </a:prstGeom>
        </p:spPr>
      </p:pic>
      <p:sp>
        <p:nvSpPr>
          <p:cNvPr id="20" name="Content Placeholder 5">
            <a:extLst>
              <a:ext uri="{FF2B5EF4-FFF2-40B4-BE49-F238E27FC236}">
                <a16:creationId xmlns:a16="http://schemas.microsoft.com/office/drawing/2014/main" id="{9A98924D-B289-CDCB-CCE9-0D16C3A91534}"/>
              </a:ext>
            </a:extLst>
          </p:cNvPr>
          <p:cNvSpPr txBox="1">
            <a:spLocks/>
          </p:cNvSpPr>
          <p:nvPr/>
        </p:nvSpPr>
        <p:spPr>
          <a:xfrm>
            <a:off x="11318200" y="3769409"/>
            <a:ext cx="525800" cy="531433"/>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800"/>
              <a:t>Move blue dot to your selection.</a:t>
            </a:r>
          </a:p>
        </p:txBody>
      </p:sp>
      <p:cxnSp>
        <p:nvCxnSpPr>
          <p:cNvPr id="22" name="Straight Connector 21">
            <a:extLst>
              <a:ext uri="{FF2B5EF4-FFF2-40B4-BE49-F238E27FC236}">
                <a16:creationId xmlns:a16="http://schemas.microsoft.com/office/drawing/2014/main" id="{4E384931-9788-08E7-ADEF-7AE3138058D1}"/>
              </a:ext>
            </a:extLst>
          </p:cNvPr>
          <p:cNvCxnSpPr>
            <a:cxnSpLocks/>
          </p:cNvCxnSpPr>
          <p:nvPr/>
        </p:nvCxnSpPr>
        <p:spPr>
          <a:xfrm>
            <a:off x="617640" y="5181415"/>
            <a:ext cx="11226360" cy="0"/>
          </a:xfrm>
          <a:prstGeom prst="line">
            <a:avLst/>
          </a:prstGeom>
          <a:ln w="12700">
            <a:solidFill>
              <a:srgbClr val="FAAF05"/>
            </a:solidFill>
          </a:ln>
        </p:spPr>
        <p:style>
          <a:lnRef idx="1">
            <a:schemeClr val="accent1"/>
          </a:lnRef>
          <a:fillRef idx="0">
            <a:schemeClr val="accent1"/>
          </a:fillRef>
          <a:effectRef idx="0">
            <a:schemeClr val="accent1"/>
          </a:effectRef>
          <a:fontRef idx="minor">
            <a:schemeClr val="tx1"/>
          </a:fontRef>
        </p:style>
      </p:cxnSp>
      <p:sp>
        <p:nvSpPr>
          <p:cNvPr id="23" name="Content Placeholder 5">
            <a:extLst>
              <a:ext uri="{FF2B5EF4-FFF2-40B4-BE49-F238E27FC236}">
                <a16:creationId xmlns:a16="http://schemas.microsoft.com/office/drawing/2014/main" id="{E518010A-A208-BABF-12DB-1C6CE0E416C4}"/>
              </a:ext>
            </a:extLst>
          </p:cNvPr>
          <p:cNvSpPr txBox="1">
            <a:spLocks/>
          </p:cNvSpPr>
          <p:nvPr/>
        </p:nvSpPr>
        <p:spPr>
          <a:xfrm>
            <a:off x="617640" y="5181416"/>
            <a:ext cx="11226360" cy="880210"/>
          </a:xfrm>
          <a:prstGeom prst="rect">
            <a:avLst/>
          </a:prstGeom>
          <a:solidFill>
            <a:srgbClr val="FAAF05">
              <a:alpha val="10000"/>
            </a:srgbClr>
          </a:solidFill>
        </p:spPr>
        <p:txBody>
          <a:bodyPr vert="horz" lIns="540000" tIns="125999" rIns="180000" bIns="18000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r>
              <a:rPr lang="en-AU" sz="1000" b="1">
                <a:solidFill>
                  <a:srgbClr val="C88B04"/>
                </a:solidFill>
                <a:latin typeface="Public Sans SemiBold" pitchFamily="2" charset="77"/>
              </a:rPr>
              <a:t>Clear explanations: </a:t>
            </a:r>
            <a:r>
              <a:rPr lang="en-AU" sz="1000"/>
              <a:t>As far as possible, you must have a way to clearly explain how a decision or outcome has been informed by AI. If the system is a “black box” due to lack of access to the inner workings or is too complex to reasonably explain the factors leading to the insight generation, it is essential to consider the role of human judgement in intervening before an AI generated insight is acted on. It is important to formalise and document this human oversight process. In low (or very low) risk environments, it may be sufficient to identify and document mechanisms to readily reverse any action arising from such an insight (for example, a person overriding an automated barrier). </a:t>
            </a:r>
          </a:p>
        </p:txBody>
      </p:sp>
      <p:pic>
        <p:nvPicPr>
          <p:cNvPr id="24" name="Graphic 23">
            <a:extLst>
              <a:ext uri="{FF2B5EF4-FFF2-40B4-BE49-F238E27FC236}">
                <a16:creationId xmlns:a16="http://schemas.microsoft.com/office/drawing/2014/main" id="{BC57E80B-E852-383F-DE23-90EB886748F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7898" y="5288848"/>
            <a:ext cx="285749" cy="285749"/>
          </a:xfrm>
          <a:prstGeom prst="rect">
            <a:avLst/>
          </a:prstGeom>
        </p:spPr>
      </p:pic>
      <p:sp>
        <p:nvSpPr>
          <p:cNvPr id="11" name="Content Placeholder 5">
            <a:extLst>
              <a:ext uri="{FF2B5EF4-FFF2-40B4-BE49-F238E27FC236}">
                <a16:creationId xmlns:a16="http://schemas.microsoft.com/office/drawing/2014/main" id="{FAA5853A-DFE6-DE83-7D32-2D9F4E096B68}"/>
              </a:ext>
            </a:extLst>
          </p:cNvPr>
          <p:cNvSpPr txBox="1">
            <a:spLocks/>
          </p:cNvSpPr>
          <p:nvPr/>
        </p:nvSpPr>
        <p:spPr>
          <a:xfrm>
            <a:off x="10633490" y="1855607"/>
            <a:ext cx="1210510" cy="1360227"/>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1000"/>
              <a:t>*If your solution is operational consult responsible officers for an appropriate equivalent action. </a:t>
            </a:r>
          </a:p>
          <a:p>
            <a:pPr>
              <a:spcAft>
                <a:spcPts val="1000"/>
              </a:spcAft>
            </a:pPr>
            <a:endParaRPr lang="en-AU" sz="1000"/>
          </a:p>
        </p:txBody>
      </p:sp>
    </p:spTree>
    <p:extLst>
      <p:ext uri="{BB962C8B-B14F-4D97-AF65-F5344CB8AC3E}">
        <p14:creationId xmlns:p14="http://schemas.microsoft.com/office/powerpoint/2010/main" val="541590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EAF51C-11B0-5CD8-0C6C-E37E1B285301}"/>
              </a:ext>
            </a:extLst>
          </p:cNvPr>
          <p:cNvSpPr/>
          <p:nvPr/>
        </p:nvSpPr>
        <p:spPr>
          <a:xfrm>
            <a:off x="359998" y="3949148"/>
            <a:ext cx="11484001" cy="213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20" name="Rectangle 19">
            <a:extLst>
              <a:ext uri="{FF2B5EF4-FFF2-40B4-BE49-F238E27FC236}">
                <a16:creationId xmlns:a16="http://schemas.microsoft.com/office/drawing/2014/main" id="{C5C722A1-1275-00C2-07C3-E7186B025D11}"/>
              </a:ext>
            </a:extLst>
          </p:cNvPr>
          <p:cNvSpPr/>
          <p:nvPr/>
        </p:nvSpPr>
        <p:spPr>
          <a:xfrm>
            <a:off x="359998" y="1800000"/>
            <a:ext cx="11484001" cy="21491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cxnSp>
        <p:nvCxnSpPr>
          <p:cNvPr id="22" name="Straight Connector 21">
            <a:extLst>
              <a:ext uri="{FF2B5EF4-FFF2-40B4-BE49-F238E27FC236}">
                <a16:creationId xmlns:a16="http://schemas.microsoft.com/office/drawing/2014/main" id="{C4C8DF4E-6C56-9065-EACC-0D8E6F67D06C}"/>
              </a:ext>
            </a:extLst>
          </p:cNvPr>
          <p:cNvCxnSpPr>
            <a:cxnSpLocks/>
          </p:cNvCxnSpPr>
          <p:nvPr/>
        </p:nvCxnSpPr>
        <p:spPr>
          <a:xfrm>
            <a:off x="1510749" y="2230704"/>
            <a:ext cx="0" cy="17184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007786B-E2EC-F701-B562-1E466C12D9CE}"/>
              </a:ext>
            </a:extLst>
          </p:cNvPr>
          <p:cNvCxnSpPr>
            <a:cxnSpLocks/>
          </p:cNvCxnSpPr>
          <p:nvPr/>
        </p:nvCxnSpPr>
        <p:spPr>
          <a:xfrm>
            <a:off x="4194057" y="2230704"/>
            <a:ext cx="0" cy="171844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solidFill>
                  <a:schemeClr val="bg2">
                    <a:lumMod val="75000"/>
                  </a:schemeClr>
                </a:solidFill>
              </a:rPr>
              <a:t>Principle 5: </a:t>
            </a:r>
            <a:br>
              <a:rPr lang="en-AU"/>
            </a:br>
            <a:r>
              <a:rPr lang="en-AU">
                <a:solidFill>
                  <a:schemeClr val="accent2"/>
                </a:solidFill>
              </a:rPr>
              <a:t>Accountability</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58</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7" name="Slide Number Placeholder 3">
            <a:extLst>
              <a:ext uri="{FF2B5EF4-FFF2-40B4-BE49-F238E27FC236}">
                <a16:creationId xmlns:a16="http://schemas.microsoft.com/office/drawing/2014/main" id="{13A6F208-0170-4397-CCA2-B4443E3A8100}"/>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Assessment Framework</a:t>
            </a:r>
          </a:p>
        </p:txBody>
      </p:sp>
      <p:sp>
        <p:nvSpPr>
          <p:cNvPr id="12" name="Content Placeholder 5">
            <a:extLst>
              <a:ext uri="{FF2B5EF4-FFF2-40B4-BE49-F238E27FC236}">
                <a16:creationId xmlns:a16="http://schemas.microsoft.com/office/drawing/2014/main" id="{EA2E2F8C-EE28-2D1B-19AE-64D31227855B}"/>
              </a:ext>
            </a:extLst>
          </p:cNvPr>
          <p:cNvSpPr txBox="1">
            <a:spLocks/>
          </p:cNvSpPr>
          <p:nvPr/>
        </p:nvSpPr>
        <p:spPr>
          <a:xfrm>
            <a:off x="1710796" y="2230705"/>
            <a:ext cx="2246100" cy="1718443"/>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AU" sz="1600" b="1" i="0" u="none" strike="noStrike" kern="1200" cap="none" spc="0" normalizeH="0" baseline="0" noProof="0">
                <a:ln>
                  <a:noFill/>
                </a:ln>
                <a:solidFill>
                  <a:srgbClr val="FFFFFF"/>
                </a:solidFill>
                <a:effectLst/>
                <a:uLnTx/>
                <a:uFillTx/>
                <a:latin typeface="Public Sans SemiBold" pitchFamily="2" charset="77"/>
                <a:ea typeface="+mn-ea"/>
                <a:cs typeface="+mn-cs"/>
              </a:rPr>
              <a:t>Principle Statement</a:t>
            </a:r>
          </a:p>
          <a:p>
            <a:pPr>
              <a:spcAft>
                <a:spcPts val="600"/>
              </a:spcAft>
            </a:pPr>
            <a:r>
              <a:rPr kumimoji="0" lang="en-AU" sz="1300" b="0" i="0" u="none" strike="noStrike" kern="1200" cap="none" spc="0" normalizeH="0" baseline="0" noProof="0">
                <a:ln>
                  <a:noFill/>
                </a:ln>
                <a:solidFill>
                  <a:srgbClr val="FFFFFF"/>
                </a:solidFill>
                <a:effectLst/>
                <a:uLnTx/>
                <a:uFillTx/>
                <a:latin typeface="Public Sans Light"/>
                <a:ea typeface="+mn-ea"/>
                <a:cs typeface="+mn-cs"/>
              </a:rPr>
              <a:t>Decision-making remains the responsibility of organisations and individuals.</a:t>
            </a:r>
          </a:p>
        </p:txBody>
      </p:sp>
      <p:sp>
        <p:nvSpPr>
          <p:cNvPr id="15" name="Content Placeholder 5">
            <a:extLst>
              <a:ext uri="{FF2B5EF4-FFF2-40B4-BE49-F238E27FC236}">
                <a16:creationId xmlns:a16="http://schemas.microsoft.com/office/drawing/2014/main" id="{FB3834A1-97A5-611A-273D-A561E6247335}"/>
              </a:ext>
            </a:extLst>
          </p:cNvPr>
          <p:cNvSpPr txBox="1">
            <a:spLocks/>
          </p:cNvSpPr>
          <p:nvPr/>
        </p:nvSpPr>
        <p:spPr>
          <a:xfrm>
            <a:off x="4419343" y="2230704"/>
            <a:ext cx="7004717" cy="1718444"/>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en-AU" sz="1600" b="1">
                <a:solidFill>
                  <a:srgbClr val="FFFFFF"/>
                </a:solidFill>
                <a:latin typeface="Public Sans SemiBold" pitchFamily="2" charset="77"/>
              </a:rPr>
              <a:t>Description</a:t>
            </a:r>
          </a:p>
          <a:p>
            <a:pPr>
              <a:spcAft>
                <a:spcPts val="600"/>
              </a:spcAft>
            </a:pPr>
            <a:r>
              <a:rPr lang="en-AU" sz="1300">
                <a:solidFill>
                  <a:srgbClr val="FFFFFF"/>
                </a:solidFill>
                <a:latin typeface="Public Sans Light"/>
              </a:rPr>
              <a:t>Despite AI's autonomy, humans hold ultimate decision responsibility necessitating skilled operators with clear accountabilities. Establishing responsible parties across data, technology, models, and outcomes is crucial. Operators evaluate data inputs and outputs, understanding system limitations and model performance. The ability to identify and reverse AI decisions to prevent harm and apply human oversight to prevent over-reliance ensuring continuous review. </a:t>
            </a:r>
            <a:endParaRPr kumimoji="0" lang="en-AU" sz="1300" b="0" i="0" u="none" strike="noStrike" kern="1200" cap="none" spc="0" normalizeH="0" baseline="0" noProof="0">
              <a:ln>
                <a:noFill/>
              </a:ln>
              <a:solidFill>
                <a:srgbClr val="FFFFFF"/>
              </a:solidFill>
              <a:effectLst/>
              <a:uLnTx/>
              <a:uFillTx/>
              <a:latin typeface="Public Sans Light"/>
              <a:ea typeface="+mn-ea"/>
              <a:cs typeface="+mn-cs"/>
            </a:endParaRPr>
          </a:p>
        </p:txBody>
      </p:sp>
      <p:pic>
        <p:nvPicPr>
          <p:cNvPr id="28" name="Graphic 27">
            <a:extLst>
              <a:ext uri="{FF2B5EF4-FFF2-40B4-BE49-F238E27FC236}">
                <a16:creationId xmlns:a16="http://schemas.microsoft.com/office/drawing/2014/main" id="{A335FB45-09F1-F176-D04A-4D05428EB1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612794" y="2253883"/>
            <a:ext cx="645160" cy="645160"/>
          </a:xfrm>
          <a:prstGeom prst="rect">
            <a:avLst/>
          </a:prstGeom>
        </p:spPr>
      </p:pic>
      <p:sp>
        <p:nvSpPr>
          <p:cNvPr id="2" name="Content Placeholder 5">
            <a:extLst>
              <a:ext uri="{FF2B5EF4-FFF2-40B4-BE49-F238E27FC236}">
                <a16:creationId xmlns:a16="http://schemas.microsoft.com/office/drawing/2014/main" id="{8E10F7E7-DB66-2E74-18A8-2E6861BC3B4F}"/>
              </a:ext>
            </a:extLst>
          </p:cNvPr>
          <p:cNvSpPr>
            <a:spLocks noGrp="1"/>
          </p:cNvSpPr>
          <p:nvPr>
            <p:ph idx="1"/>
          </p:nvPr>
        </p:nvSpPr>
        <p:spPr>
          <a:xfrm>
            <a:off x="693565" y="4329036"/>
            <a:ext cx="10955090" cy="1840035"/>
          </a:xfrm>
        </p:spPr>
        <p:txBody>
          <a:bodyPr vert="horz" lIns="0" tIns="0" rIns="0" bIns="0" numCol="1" spcCol="180000" rtlCol="0" anchor="t">
            <a:noAutofit/>
          </a:bodyPr>
          <a:lstStyle/>
          <a:p>
            <a:pPr>
              <a:spcAft>
                <a:spcPts val="600"/>
              </a:spcAft>
            </a:pPr>
            <a:r>
              <a:rPr lang="en-AU" sz="1600" b="1">
                <a:solidFill>
                  <a:schemeClr val="accent2"/>
                </a:solidFill>
                <a:latin typeface="Public Sans SemiBold"/>
              </a:rPr>
              <a:t>Section Instructions</a:t>
            </a:r>
          </a:p>
          <a:p>
            <a:pPr>
              <a:spcAft>
                <a:spcPts val="600"/>
              </a:spcAft>
            </a:pPr>
            <a:r>
              <a:rPr lang="en-AU" sz="1300" b="1">
                <a:latin typeface="Public Sans SemiBold"/>
              </a:rPr>
              <a:t>Risk Factors: </a:t>
            </a:r>
            <a:r>
              <a:rPr lang="en-AU" sz="1300"/>
              <a:t>Evaluate likelihood and potential harm level for each risk factor and document the overall risk rating. If integrating into your own risk framework, consider these as risk events and the consequences being the harms listed under community benefits.</a:t>
            </a:r>
          </a:p>
          <a:p>
            <a:pPr>
              <a:spcAft>
                <a:spcPts val="600"/>
              </a:spcAft>
            </a:pPr>
            <a:r>
              <a:rPr lang="en-AU" sz="1300" b="1">
                <a:latin typeface="Public Sans SemiBold"/>
              </a:rPr>
              <a:t>Questions with specific controls:</a:t>
            </a:r>
            <a:r>
              <a:rPr lang="en-AU" sz="1300"/>
              <a:t> Identifies questions where specific action may be required based on your response. Some controls may require pausing for essential information. Complete the self-assessment and implement necessary mitigations afterward. </a:t>
            </a:r>
          </a:p>
        </p:txBody>
      </p:sp>
      <p:sp>
        <p:nvSpPr>
          <p:cNvPr id="3" name="Content Placeholder 5">
            <a:extLst>
              <a:ext uri="{FF2B5EF4-FFF2-40B4-BE49-F238E27FC236}">
                <a16:creationId xmlns:a16="http://schemas.microsoft.com/office/drawing/2014/main" id="{7DC087A7-FDEF-4699-F361-06D62B56C813}"/>
              </a:ext>
            </a:extLst>
          </p:cNvPr>
          <p:cNvSpPr txBox="1">
            <a:spLocks/>
          </p:cNvSpPr>
          <p:nvPr/>
        </p:nvSpPr>
        <p:spPr>
          <a:xfrm>
            <a:off x="4390067" y="3812216"/>
            <a:ext cx="7441935" cy="198146"/>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en-AU" sz="800">
                <a:solidFill>
                  <a:schemeClr val="bg1"/>
                </a:solidFill>
              </a:rPr>
              <a:t>Note the principles statements and descriptions may offer more detail than the current AI ethics policy if required to describe the detailed framework content.</a:t>
            </a:r>
          </a:p>
        </p:txBody>
      </p:sp>
    </p:spTree>
    <p:extLst>
      <p:ext uri="{BB962C8B-B14F-4D97-AF65-F5344CB8AC3E}">
        <p14:creationId xmlns:p14="http://schemas.microsoft.com/office/powerpoint/2010/main" val="18451967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Risk factors and ratings</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59</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7" name="Slide Number Placeholder 3">
            <a:extLst>
              <a:ext uri="{FF2B5EF4-FFF2-40B4-BE49-F238E27FC236}">
                <a16:creationId xmlns:a16="http://schemas.microsoft.com/office/drawing/2014/main" id="{13A6F208-0170-4397-CCA2-B4443E3A8100}"/>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Assessment Framework</a:t>
            </a:r>
          </a:p>
        </p:txBody>
      </p:sp>
      <p:sp>
        <p:nvSpPr>
          <p:cNvPr id="2" name="Rectangle 1">
            <a:extLst>
              <a:ext uri="{FF2B5EF4-FFF2-40B4-BE49-F238E27FC236}">
                <a16:creationId xmlns:a16="http://schemas.microsoft.com/office/drawing/2014/main" id="{22C13CCC-C75C-4A43-AD91-4139B83EDC4C}"/>
              </a:ext>
            </a:extLst>
          </p:cNvPr>
          <p:cNvSpPr/>
          <p:nvPr/>
        </p:nvSpPr>
        <p:spPr>
          <a:xfrm>
            <a:off x="0" y="1543050"/>
            <a:ext cx="347999" cy="47624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6" name="Content Placeholder 5">
            <a:extLst>
              <a:ext uri="{FF2B5EF4-FFF2-40B4-BE49-F238E27FC236}">
                <a16:creationId xmlns:a16="http://schemas.microsoft.com/office/drawing/2014/main" id="{1C3AA556-40BA-F6D8-2854-75D0C18B4176}"/>
              </a:ext>
            </a:extLst>
          </p:cNvPr>
          <p:cNvSpPr txBox="1">
            <a:spLocks/>
          </p:cNvSpPr>
          <p:nvPr/>
        </p:nvSpPr>
        <p:spPr>
          <a:xfrm rot="16200000">
            <a:off x="-860816" y="3023485"/>
            <a:ext cx="2180495" cy="261135"/>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000" b="1" i="0" u="none" strike="noStrike" kern="1200" cap="none" spc="0" normalizeH="0" baseline="0" noProof="0">
                <a:ln>
                  <a:noFill/>
                </a:ln>
                <a:solidFill>
                  <a:srgbClr val="FFFFFF"/>
                </a:solidFill>
                <a:effectLst/>
                <a:uLnTx/>
                <a:uFillTx/>
                <a:latin typeface="Public Sans SemiBold" pitchFamily="2" charset="77"/>
                <a:ea typeface="+mn-ea"/>
                <a:cs typeface="+mn-cs"/>
              </a:rPr>
              <a:t>Accountability</a:t>
            </a:r>
            <a:endParaRPr kumimoji="0" lang="en-AU" sz="10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11" name="Content Placeholder 5">
            <a:extLst>
              <a:ext uri="{FF2B5EF4-FFF2-40B4-BE49-F238E27FC236}">
                <a16:creationId xmlns:a16="http://schemas.microsoft.com/office/drawing/2014/main" id="{AB5B83EF-E031-F89A-FB7C-A4482DC94D74}"/>
              </a:ext>
            </a:extLst>
          </p:cNvPr>
          <p:cNvSpPr>
            <a:spLocks noGrp="1"/>
          </p:cNvSpPr>
          <p:nvPr>
            <p:ph idx="1"/>
          </p:nvPr>
        </p:nvSpPr>
        <p:spPr>
          <a:xfrm>
            <a:off x="605642" y="1799999"/>
            <a:ext cx="11063350" cy="1109455"/>
          </a:xfrm>
        </p:spPr>
        <p:txBody>
          <a:bodyPr vert="horz" lIns="0" tIns="0" rIns="0" bIns="0" numCol="1" spcCol="180000" rtlCol="0" anchor="t">
            <a:noAutofit/>
          </a:bodyPr>
          <a:lstStyle/>
          <a:p>
            <a:pPr>
              <a:spcAft>
                <a:spcPts val="1000"/>
              </a:spcAft>
            </a:pPr>
            <a:r>
              <a:rPr lang="en-AU" sz="1300" b="1">
                <a:solidFill>
                  <a:schemeClr val="accent1"/>
                </a:solidFill>
                <a:latin typeface="Public Sans SemiBold" pitchFamily="2" charset="77"/>
              </a:rPr>
              <a:t>Evaluate likelihood and potential harm level for each risk factor and document the overall risk rating.</a:t>
            </a:r>
          </a:p>
          <a:p>
            <a:pPr>
              <a:spcAft>
                <a:spcPts val="1000"/>
              </a:spcAft>
            </a:pPr>
            <a:r>
              <a:rPr lang="en-AU" sz="1100"/>
              <a:t>The skill and training for AI system operators is crucial. Automated systems pose the risk of over-reliance. Operators, including those exercising judgement over insights or alerts, must be well-trained. This includes the ability to critically evaluate insights and understand system limitations. Users must have confidence in their ability to identify, report, and resolve ethical concerns arising from AI-generated insights or decisions, or empower Responsible Officers to make decisions. Ensure consideration is given to training public servants delivering customer-facing services on how respond to inquiries from customers when AI is utilised, including guidance on who to direct such inquiries to. </a:t>
            </a:r>
          </a:p>
        </p:txBody>
      </p:sp>
      <p:graphicFrame>
        <p:nvGraphicFramePr>
          <p:cNvPr id="12" name="Table 11">
            <a:extLst>
              <a:ext uri="{FF2B5EF4-FFF2-40B4-BE49-F238E27FC236}">
                <a16:creationId xmlns:a16="http://schemas.microsoft.com/office/drawing/2014/main" id="{8BEE16A2-0600-6300-F718-09DAB506E1B5}"/>
              </a:ext>
            </a:extLst>
          </p:cNvPr>
          <p:cNvGraphicFramePr>
            <a:graphicFrameLocks noGrp="1"/>
          </p:cNvGraphicFramePr>
          <p:nvPr>
            <p:extLst>
              <p:ext uri="{D42A27DB-BD31-4B8C-83A1-F6EECF244321}">
                <p14:modId xmlns:p14="http://schemas.microsoft.com/office/powerpoint/2010/main" val="1760075812"/>
              </p:ext>
            </p:extLst>
          </p:nvPr>
        </p:nvGraphicFramePr>
        <p:xfrm>
          <a:off x="617641" y="3180868"/>
          <a:ext cx="9822361" cy="2697480"/>
        </p:xfrm>
        <a:graphic>
          <a:graphicData uri="http://schemas.openxmlformats.org/drawingml/2006/table">
            <a:tbl>
              <a:tblPr>
                <a:tableStyleId>{5C22544A-7EE6-4342-B048-85BDC9FD1C3A}</a:tableStyleId>
              </a:tblPr>
              <a:tblGrid>
                <a:gridCol w="4037486">
                  <a:extLst>
                    <a:ext uri="{9D8B030D-6E8A-4147-A177-3AD203B41FA5}">
                      <a16:colId xmlns:a16="http://schemas.microsoft.com/office/drawing/2014/main" val="3891021121"/>
                    </a:ext>
                  </a:extLst>
                </a:gridCol>
                <a:gridCol w="1156975">
                  <a:extLst>
                    <a:ext uri="{9D8B030D-6E8A-4147-A177-3AD203B41FA5}">
                      <a16:colId xmlns:a16="http://schemas.microsoft.com/office/drawing/2014/main" val="4098005472"/>
                    </a:ext>
                  </a:extLst>
                </a:gridCol>
                <a:gridCol w="1156975">
                  <a:extLst>
                    <a:ext uri="{9D8B030D-6E8A-4147-A177-3AD203B41FA5}">
                      <a16:colId xmlns:a16="http://schemas.microsoft.com/office/drawing/2014/main" val="1737112996"/>
                    </a:ext>
                  </a:extLst>
                </a:gridCol>
                <a:gridCol w="1156975">
                  <a:extLst>
                    <a:ext uri="{9D8B030D-6E8A-4147-A177-3AD203B41FA5}">
                      <a16:colId xmlns:a16="http://schemas.microsoft.com/office/drawing/2014/main" val="2564319848"/>
                    </a:ext>
                  </a:extLst>
                </a:gridCol>
                <a:gridCol w="1156975">
                  <a:extLst>
                    <a:ext uri="{9D8B030D-6E8A-4147-A177-3AD203B41FA5}">
                      <a16:colId xmlns:a16="http://schemas.microsoft.com/office/drawing/2014/main" val="847999422"/>
                    </a:ext>
                  </a:extLst>
                </a:gridCol>
                <a:gridCol w="1156975">
                  <a:extLst>
                    <a:ext uri="{9D8B030D-6E8A-4147-A177-3AD203B41FA5}">
                      <a16:colId xmlns:a16="http://schemas.microsoft.com/office/drawing/2014/main" val="31378050"/>
                    </a:ext>
                  </a:extLst>
                </a:gridCol>
              </a:tblGrid>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tx1"/>
                          </a:solidFill>
                          <a:effectLst/>
                          <a:uLnTx/>
                          <a:uFillTx/>
                          <a:latin typeface="Public Sans SemiBold" pitchFamily="2" charset="77"/>
                          <a:ea typeface="+mn-ea"/>
                          <a:cs typeface="+mn-cs"/>
                        </a:rPr>
                        <a:t>Consider the risks associated with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Very low or 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95054"/>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Low risk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AA45"/>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Mid-range risk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AF05"/>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High risk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631B"/>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bg1"/>
                          </a:solidFill>
                          <a:effectLst/>
                          <a:uLnTx/>
                          <a:uFillTx/>
                          <a:latin typeface="Public Sans SemiBold" pitchFamily="2" charset="77"/>
                          <a:ea typeface="+mn-ea"/>
                          <a:cs typeface="+mn-cs"/>
                        </a:rPr>
                        <a:t>Very high risk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153A"/>
                    </a:solidFill>
                  </a:tcPr>
                </a:tc>
                <a:extLst>
                  <a:ext uri="{0D108BD9-81ED-4DB2-BD59-A6C34878D82A}">
                    <a16:rowId xmlns:a16="http://schemas.microsoft.com/office/drawing/2014/main" val="2492904936"/>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Insufficient training of AI system operators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3961856"/>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Insufficient awareness of system limitations of Responsible Officers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chemeClr val="tx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chemeClr val="tx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chemeClr val="tx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chemeClr val="tx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chemeClr val="tx1"/>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279065"/>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No or low documentation of performance targets or “Fairness” principles trade-offs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9013363"/>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No or limited mechanisms to record insight / AI System decision history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rgbClr val="22272B"/>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rgbClr val="22272B"/>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rgbClr val="22272B"/>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rgbClr val="22272B"/>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noProof="0">
                        <a:ln>
                          <a:noFill/>
                        </a:ln>
                        <a:solidFill>
                          <a:srgbClr val="22272B"/>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30082216"/>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The inability of third parties to accurately audit AI system insights / decisions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4054834"/>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Comments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gridSpan="5">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3435498"/>
                  </a:ext>
                </a:extLst>
              </a:tr>
            </a:tbl>
          </a:graphicData>
        </a:graphic>
      </p:graphicFrame>
      <p:sp>
        <p:nvSpPr>
          <p:cNvPr id="14" name="Oval 13">
            <a:extLst>
              <a:ext uri="{FF2B5EF4-FFF2-40B4-BE49-F238E27FC236}">
                <a16:creationId xmlns:a16="http://schemas.microsoft.com/office/drawing/2014/main" id="{8A16FF41-B1C0-1ABD-5088-8FB10EA3CFBD}"/>
              </a:ext>
            </a:extLst>
          </p:cNvPr>
          <p:cNvSpPr/>
          <p:nvPr/>
        </p:nvSpPr>
        <p:spPr>
          <a:xfrm>
            <a:off x="10633490" y="3623875"/>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15" name="Oval 14">
            <a:extLst>
              <a:ext uri="{FF2B5EF4-FFF2-40B4-BE49-F238E27FC236}">
                <a16:creationId xmlns:a16="http://schemas.microsoft.com/office/drawing/2014/main" id="{76AA8A16-7B87-DD86-560C-907E3D82B292}"/>
              </a:ext>
            </a:extLst>
          </p:cNvPr>
          <p:cNvSpPr/>
          <p:nvPr/>
        </p:nvSpPr>
        <p:spPr>
          <a:xfrm>
            <a:off x="10633490" y="4008376"/>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16" name="Oval 15">
            <a:extLst>
              <a:ext uri="{FF2B5EF4-FFF2-40B4-BE49-F238E27FC236}">
                <a16:creationId xmlns:a16="http://schemas.microsoft.com/office/drawing/2014/main" id="{FA92A82C-0B48-4683-70C3-243D798CED2E}"/>
              </a:ext>
            </a:extLst>
          </p:cNvPr>
          <p:cNvSpPr/>
          <p:nvPr/>
        </p:nvSpPr>
        <p:spPr>
          <a:xfrm>
            <a:off x="10633490" y="4379952"/>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17" name="Oval 16">
            <a:extLst>
              <a:ext uri="{FF2B5EF4-FFF2-40B4-BE49-F238E27FC236}">
                <a16:creationId xmlns:a16="http://schemas.microsoft.com/office/drawing/2014/main" id="{8A943D10-B74F-8394-6485-98D2418674DD}"/>
              </a:ext>
            </a:extLst>
          </p:cNvPr>
          <p:cNvSpPr/>
          <p:nvPr/>
        </p:nvSpPr>
        <p:spPr>
          <a:xfrm>
            <a:off x="10633490" y="4764452"/>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18" name="Oval 17">
            <a:extLst>
              <a:ext uri="{FF2B5EF4-FFF2-40B4-BE49-F238E27FC236}">
                <a16:creationId xmlns:a16="http://schemas.microsoft.com/office/drawing/2014/main" id="{579FF762-03D4-ED00-C78A-94F4439D11FA}"/>
              </a:ext>
            </a:extLst>
          </p:cNvPr>
          <p:cNvSpPr/>
          <p:nvPr/>
        </p:nvSpPr>
        <p:spPr>
          <a:xfrm>
            <a:off x="10633490" y="5161877"/>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Public Sans Light"/>
              <a:ea typeface="+mn-ea"/>
              <a:cs typeface="+mn-cs"/>
            </a:endParaRPr>
          </a:p>
        </p:txBody>
      </p:sp>
      <p:pic>
        <p:nvPicPr>
          <p:cNvPr id="20" name="Graphic 19">
            <a:extLst>
              <a:ext uri="{FF2B5EF4-FFF2-40B4-BE49-F238E27FC236}">
                <a16:creationId xmlns:a16="http://schemas.microsoft.com/office/drawing/2014/main" id="{7592316B-6650-CC3C-7C8A-D897029278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11004313" y="3639141"/>
            <a:ext cx="228600" cy="228600"/>
          </a:xfrm>
          <a:prstGeom prst="rect">
            <a:avLst/>
          </a:prstGeom>
        </p:spPr>
      </p:pic>
      <p:sp>
        <p:nvSpPr>
          <p:cNvPr id="21" name="Content Placeholder 5">
            <a:extLst>
              <a:ext uri="{FF2B5EF4-FFF2-40B4-BE49-F238E27FC236}">
                <a16:creationId xmlns:a16="http://schemas.microsoft.com/office/drawing/2014/main" id="{BE4ED3C8-FEF9-5ADD-6DA3-86F12DA82140}"/>
              </a:ext>
            </a:extLst>
          </p:cNvPr>
          <p:cNvSpPr txBox="1">
            <a:spLocks/>
          </p:cNvSpPr>
          <p:nvPr/>
        </p:nvSpPr>
        <p:spPr>
          <a:xfrm>
            <a:off x="11318200" y="3627445"/>
            <a:ext cx="525800" cy="1137007"/>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800" b="0" i="0" u="none" strike="noStrike" kern="1200" cap="none" spc="0" normalizeH="0" baseline="0" noProof="0">
                <a:ln>
                  <a:noFill/>
                </a:ln>
                <a:solidFill>
                  <a:srgbClr val="22272B"/>
                </a:solidFill>
                <a:effectLst/>
                <a:uLnTx/>
                <a:uFillTx/>
                <a:latin typeface="Public Sans Light"/>
                <a:ea typeface="+mn-ea"/>
                <a:cs typeface="+mn-cs"/>
              </a:rPr>
              <a:t>Move blue dots to your selection.</a:t>
            </a:r>
          </a:p>
        </p:txBody>
      </p:sp>
      <p:pic>
        <p:nvPicPr>
          <p:cNvPr id="3" name="Graphic 2">
            <a:extLst>
              <a:ext uri="{FF2B5EF4-FFF2-40B4-BE49-F238E27FC236}">
                <a16:creationId xmlns:a16="http://schemas.microsoft.com/office/drawing/2014/main" id="{F3CAED1E-27DF-21B8-4D81-46CF5A2BEA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75644" y="1705073"/>
            <a:ext cx="196709" cy="196709"/>
          </a:xfrm>
          <a:prstGeom prst="rect">
            <a:avLst/>
          </a:prstGeom>
        </p:spPr>
      </p:pic>
      <p:sp>
        <p:nvSpPr>
          <p:cNvPr id="8" name="Title 4">
            <a:extLst>
              <a:ext uri="{FF2B5EF4-FFF2-40B4-BE49-F238E27FC236}">
                <a16:creationId xmlns:a16="http://schemas.microsoft.com/office/drawing/2014/main" id="{A27A6DD1-576D-C572-15AC-5DCAC5B13668}"/>
              </a:ext>
            </a:extLst>
          </p:cNvPr>
          <p:cNvSpPr txBox="1">
            <a:spLocks/>
          </p:cNvSpPr>
          <p:nvPr/>
        </p:nvSpPr>
        <p:spPr>
          <a:xfrm>
            <a:off x="359999" y="1001030"/>
            <a:ext cx="7911641" cy="378911"/>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sz="3600" kern="1200">
                <a:solidFill>
                  <a:schemeClr val="tx1"/>
                </a:solidFill>
                <a:latin typeface="+mj-lt"/>
                <a:ea typeface="+mj-ea"/>
                <a:cs typeface="+mj-cs"/>
              </a:defRPr>
            </a:lvl1pPr>
          </a:lstStyle>
          <a:p>
            <a:r>
              <a:rPr lang="en-AU" sz="1600">
                <a:solidFill>
                  <a:schemeClr val="bg2">
                    <a:lumMod val="75000"/>
                  </a:schemeClr>
                </a:solidFill>
              </a:rPr>
              <a:t>Accountability</a:t>
            </a:r>
          </a:p>
        </p:txBody>
      </p:sp>
    </p:spTree>
    <p:extLst>
      <p:ext uri="{BB962C8B-B14F-4D97-AF65-F5344CB8AC3E}">
        <p14:creationId xmlns:p14="http://schemas.microsoft.com/office/powerpoint/2010/main" val="2135383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a:xfrm>
            <a:off x="359999" y="533004"/>
            <a:ext cx="10080000" cy="1008000"/>
          </a:xfrm>
        </p:spPr>
        <p:txBody>
          <a:bodyPr/>
          <a:lstStyle/>
          <a:p>
            <a:r>
              <a:rPr lang="en-AU"/>
              <a:t>About the AI Assessment Framework</a:t>
            </a:r>
          </a:p>
        </p:txBody>
      </p:sp>
      <p:sp>
        <p:nvSpPr>
          <p:cNvPr id="6" name="Content Placeholder 5">
            <a:extLst>
              <a:ext uri="{FF2B5EF4-FFF2-40B4-BE49-F238E27FC236}">
                <a16:creationId xmlns:a16="http://schemas.microsoft.com/office/drawing/2014/main" id="{2C04E033-6585-0D80-CB92-CF3EB202AC9D}"/>
              </a:ext>
            </a:extLst>
          </p:cNvPr>
          <p:cNvSpPr>
            <a:spLocks noGrp="1"/>
          </p:cNvSpPr>
          <p:nvPr>
            <p:ph idx="1"/>
          </p:nvPr>
        </p:nvSpPr>
        <p:spPr>
          <a:xfrm>
            <a:off x="360000" y="1800000"/>
            <a:ext cx="11473200" cy="4415743"/>
          </a:xfrm>
        </p:spPr>
        <p:txBody>
          <a:bodyPr vert="horz" lIns="0" tIns="0" rIns="0" bIns="0" numCol="2" spcCol="180000" rtlCol="0" anchor="t">
            <a:noAutofit/>
          </a:bodyPr>
          <a:lstStyle/>
          <a:p>
            <a:pPr>
              <a:spcAft>
                <a:spcPts val="1000"/>
              </a:spcAft>
            </a:pPr>
            <a:r>
              <a:rPr lang="en-AU" sz="1300" b="1">
                <a:solidFill>
                  <a:schemeClr val="accent1"/>
                </a:solidFill>
                <a:latin typeface="Public Sans SemiBold"/>
              </a:rPr>
              <a:t>What is it?</a:t>
            </a:r>
          </a:p>
          <a:p>
            <a:pPr>
              <a:spcAft>
                <a:spcPts val="1000"/>
              </a:spcAft>
            </a:pPr>
            <a:r>
              <a:rPr lang="en-AU" sz="1100"/>
              <a:t>The AI Assessment Framework, mandated since March 2022, guides responsible and safe AI usage in the NSW Government. It assists project teams and solution owners to analyse AI system risks, implement mitigation controls, and establish accountabilities.</a:t>
            </a:r>
          </a:p>
          <a:p>
            <a:pPr>
              <a:spcAft>
                <a:spcPts val="1000"/>
              </a:spcAft>
            </a:pPr>
            <a:r>
              <a:rPr lang="en-AU" sz="1300" b="1">
                <a:solidFill>
                  <a:schemeClr val="accent1"/>
                </a:solidFill>
                <a:latin typeface="Public Sans SemiBold"/>
              </a:rPr>
              <a:t>Who should use it?</a:t>
            </a:r>
          </a:p>
          <a:p>
            <a:pPr>
              <a:spcAft>
                <a:spcPts val="1000"/>
              </a:spcAft>
            </a:pPr>
            <a:r>
              <a:rPr lang="en-AU" sz="1100"/>
              <a:t>For all NSW Government Agencies, the Framework is necessary when designing, developing, deploying, procuring, or using systems containing AI components. It's applicable for project sponsors, executive business sponsors, technical leads, and data governance leads involved in business operations or projects utilising AI technology.</a:t>
            </a:r>
          </a:p>
          <a:p>
            <a:pPr>
              <a:spcAft>
                <a:spcPts val="1000"/>
              </a:spcAft>
            </a:pPr>
            <a:r>
              <a:rPr lang="en-AU" sz="1300" b="1">
                <a:solidFill>
                  <a:schemeClr val="accent1"/>
                </a:solidFill>
                <a:latin typeface="Public Sans SemiBold"/>
              </a:rPr>
              <a:t>Elevated risk</a:t>
            </a:r>
          </a:p>
          <a:p>
            <a:pPr>
              <a:spcAft>
                <a:spcPts val="1000"/>
              </a:spcAft>
            </a:pPr>
            <a:r>
              <a:rPr lang="en-AU" sz="1100"/>
              <a:t>The framework has a focus on what is referred to as elevated risk. Elevated risk involves systems influencing decisions with legal or similar level consequences, triggering significant actions, operating autonomously, using sensitive data, risking harm, and lacking </a:t>
            </a:r>
            <a:r>
              <a:rPr lang="en-AU" sz="1100" err="1"/>
              <a:t>explainability</a:t>
            </a:r>
            <a:r>
              <a:rPr lang="en-AU" sz="1100"/>
              <a:t>. All Generative AI solutions should be classified elevated risk. Elevated risk is referenced throughout the self-assessment with suggested mitigation.</a:t>
            </a:r>
            <a:endParaRPr lang="en-AU" sz="1400" b="1">
              <a:solidFill>
                <a:schemeClr val="accent2"/>
              </a:solidFill>
              <a:latin typeface="Public Sans SemiBold" pitchFamily="2" charset="77"/>
            </a:endParaRPr>
          </a:p>
          <a:p>
            <a:pPr>
              <a:spcAft>
                <a:spcPts val="1000"/>
              </a:spcAft>
            </a:pPr>
            <a:endParaRPr lang="en-AU" sz="1300" b="1">
              <a:solidFill>
                <a:schemeClr val="accent1"/>
              </a:solidFill>
              <a:latin typeface="Public Sans SemiBold" pitchFamily="2" charset="77"/>
            </a:endParaRPr>
          </a:p>
          <a:p>
            <a:pPr>
              <a:spcAft>
                <a:spcPts val="1000"/>
              </a:spcAft>
            </a:pPr>
            <a:endParaRPr lang="en-AU" sz="1300" b="1">
              <a:solidFill>
                <a:schemeClr val="accent1"/>
              </a:solidFill>
              <a:latin typeface="Public Sans SemiBold" pitchFamily="2" charset="77"/>
            </a:endParaRPr>
          </a:p>
          <a:p>
            <a:pPr>
              <a:spcAft>
                <a:spcPts val="1000"/>
              </a:spcAft>
            </a:pPr>
            <a:endParaRPr lang="en-AU" sz="1300" b="1">
              <a:solidFill>
                <a:schemeClr val="accent1"/>
              </a:solidFill>
              <a:latin typeface="Public Sans SemiBold" pitchFamily="2" charset="77"/>
            </a:endParaRPr>
          </a:p>
          <a:p>
            <a:pPr>
              <a:spcAft>
                <a:spcPts val="1000"/>
              </a:spcAft>
            </a:pPr>
            <a:r>
              <a:rPr lang="en-AU" sz="1300" b="1">
                <a:solidFill>
                  <a:schemeClr val="accent1"/>
                </a:solidFill>
                <a:latin typeface="Public Sans SemiBold"/>
              </a:rPr>
              <a:t>Is applying the Framework everything I need to do?</a:t>
            </a:r>
          </a:p>
          <a:p>
            <a:pPr>
              <a:spcAft>
                <a:spcPts val="1000"/>
              </a:spcAft>
            </a:pPr>
            <a:r>
              <a:rPr lang="en-AU" sz="1100"/>
              <a:t>The framework is not a complete list of all requirements for AI systems. Project teams and system owners should follow industry standards, agency-specific AI governance and assurance processes, and foster a positive AI risk culture. </a:t>
            </a:r>
          </a:p>
          <a:p>
            <a:pPr>
              <a:spcAft>
                <a:spcPts val="1000"/>
              </a:spcAft>
            </a:pPr>
            <a:r>
              <a:rPr lang="en-AU" sz="1300" b="1">
                <a:solidFill>
                  <a:schemeClr val="accent1"/>
                </a:solidFill>
                <a:latin typeface="Public Sans SemiBold"/>
              </a:rPr>
              <a:t>When should you apply the framework?</a:t>
            </a:r>
          </a:p>
          <a:p>
            <a:pPr>
              <a:spcAft>
                <a:spcPts val="1000"/>
              </a:spcAft>
            </a:pPr>
            <a:r>
              <a:rPr lang="en-AU" sz="1100"/>
              <a:t>The Framework should be used during all phases of the project and system lifecycle. Each time the framework is applied, it should build on the previous assessment. </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6</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7" name="Slide Number Placeholder 3">
            <a:extLst>
              <a:ext uri="{FF2B5EF4-FFF2-40B4-BE49-F238E27FC236}">
                <a16:creationId xmlns:a16="http://schemas.microsoft.com/office/drawing/2014/main" id="{13A6F208-0170-4397-CCA2-B4443E3A8100}"/>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Assessment Framework</a:t>
            </a:r>
          </a:p>
        </p:txBody>
      </p:sp>
      <p:cxnSp>
        <p:nvCxnSpPr>
          <p:cNvPr id="13" name="Straight Connector 12">
            <a:extLst>
              <a:ext uri="{FF2B5EF4-FFF2-40B4-BE49-F238E27FC236}">
                <a16:creationId xmlns:a16="http://schemas.microsoft.com/office/drawing/2014/main" id="{D1055A35-216B-8AC8-8886-0F9AEFF043E1}"/>
              </a:ext>
            </a:extLst>
          </p:cNvPr>
          <p:cNvCxnSpPr>
            <a:cxnSpLocks/>
          </p:cNvCxnSpPr>
          <p:nvPr/>
        </p:nvCxnSpPr>
        <p:spPr>
          <a:xfrm>
            <a:off x="6212635" y="3686875"/>
            <a:ext cx="5613411" cy="0"/>
          </a:xfrm>
          <a:prstGeom prst="line">
            <a:avLst/>
          </a:prstGeom>
          <a:ln w="12700">
            <a:solidFill>
              <a:srgbClr val="FAAF05"/>
            </a:solidFill>
          </a:ln>
        </p:spPr>
        <p:style>
          <a:lnRef idx="1">
            <a:schemeClr val="accent1"/>
          </a:lnRef>
          <a:fillRef idx="0">
            <a:schemeClr val="accent1"/>
          </a:fillRef>
          <a:effectRef idx="0">
            <a:schemeClr val="accent1"/>
          </a:effectRef>
          <a:fontRef idx="minor">
            <a:schemeClr val="tx1"/>
          </a:fontRef>
        </p:style>
      </p:cxnSp>
      <p:sp>
        <p:nvSpPr>
          <p:cNvPr id="14" name="Content Placeholder 5">
            <a:extLst>
              <a:ext uri="{FF2B5EF4-FFF2-40B4-BE49-F238E27FC236}">
                <a16:creationId xmlns:a16="http://schemas.microsoft.com/office/drawing/2014/main" id="{09FD3B98-5AE1-C0F8-08D5-405763ACAA3C}"/>
              </a:ext>
            </a:extLst>
          </p:cNvPr>
          <p:cNvSpPr txBox="1">
            <a:spLocks/>
          </p:cNvSpPr>
          <p:nvPr/>
        </p:nvSpPr>
        <p:spPr>
          <a:xfrm>
            <a:off x="6195032" y="3686876"/>
            <a:ext cx="5625409" cy="2457384"/>
          </a:xfrm>
          <a:prstGeom prst="rect">
            <a:avLst/>
          </a:prstGeom>
          <a:solidFill>
            <a:srgbClr val="FAAF05">
              <a:alpha val="10000"/>
            </a:srgbClr>
          </a:solidFill>
        </p:spPr>
        <p:txBody>
          <a:bodyPr vert="horz" lIns="180000" tIns="180000" rIns="180000" bIns="180000" numCol="1" spcCol="180000" rtlCol="0" anchor="t">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1300" b="1">
                <a:solidFill>
                  <a:srgbClr val="FAAF05"/>
                </a:solidFill>
                <a:latin typeface="Public Sans SemiBold"/>
              </a:rPr>
              <a:t>       </a:t>
            </a:r>
            <a:r>
              <a:rPr kumimoji="0" lang="en-AU" sz="1300" b="1" i="0" u="none" strike="noStrike" kern="1200" cap="none" spc="0" normalizeH="0" baseline="0" noProof="0">
                <a:ln>
                  <a:noFill/>
                </a:ln>
                <a:solidFill>
                  <a:srgbClr val="FAAF05"/>
                </a:solidFill>
                <a:effectLst/>
                <a:uLnTx/>
                <a:uFillTx/>
                <a:latin typeface="Public Sans SemiBold"/>
              </a:rPr>
              <a:t> </a:t>
            </a:r>
            <a:r>
              <a:rPr lang="en-AU" sz="1300" b="1">
                <a:solidFill>
                  <a:srgbClr val="C88B04"/>
                </a:solidFill>
                <a:latin typeface="Public Sans SemiBold"/>
              </a:rPr>
              <a:t>When you do not need to apply the framework</a:t>
            </a:r>
          </a:p>
          <a:p>
            <a:pPr>
              <a:spcAft>
                <a:spcPts val="1000"/>
              </a:spcAft>
            </a:pPr>
            <a:r>
              <a:rPr lang="en-AU" sz="1100"/>
              <a:t>All NSW Agencies must ensure the safe and responsible use of AI, holding themselves accountable for risks outlined in this framework, tailored to each use case. </a:t>
            </a:r>
          </a:p>
          <a:p>
            <a:r>
              <a:rPr lang="en-AU" sz="1100"/>
              <a:t>As a guide, you may not need to apply the framework to assess your product or service if you are using a widely available commercial application (which you are not training or customising) or conducting exploratory research that does not meet the criteria of elevated risk set on page 10.</a:t>
            </a:r>
            <a:endParaRPr lang="en-US" sz="1100"/>
          </a:p>
          <a:p>
            <a:r>
              <a:rPr lang="en-AU" sz="1100"/>
              <a:t>For more guidance on when the Framework may not be needed, see page 12.</a:t>
            </a:r>
            <a:endParaRPr lang="en-US" sz="1100"/>
          </a:p>
          <a:p>
            <a:pPr>
              <a:spcAft>
                <a:spcPts val="1000"/>
              </a:spcAft>
            </a:pPr>
            <a:endParaRPr lang="en-AU" sz="1100"/>
          </a:p>
        </p:txBody>
      </p:sp>
      <p:pic>
        <p:nvPicPr>
          <p:cNvPr id="15" name="Graphic 14">
            <a:extLst>
              <a:ext uri="{FF2B5EF4-FFF2-40B4-BE49-F238E27FC236}">
                <a16:creationId xmlns:a16="http://schemas.microsoft.com/office/drawing/2014/main" id="{8659882F-F896-3293-E9D3-839A422589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2893" y="3818613"/>
            <a:ext cx="285749" cy="285749"/>
          </a:xfrm>
          <a:prstGeom prst="rect">
            <a:avLst/>
          </a:prstGeom>
        </p:spPr>
      </p:pic>
    </p:spTree>
    <p:extLst>
      <p:ext uri="{BB962C8B-B14F-4D97-AF65-F5344CB8AC3E}">
        <p14:creationId xmlns:p14="http://schemas.microsoft.com/office/powerpoint/2010/main" val="35161786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Accountability</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60</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7" name="Slide Number Placeholder 3">
            <a:extLst>
              <a:ext uri="{FF2B5EF4-FFF2-40B4-BE49-F238E27FC236}">
                <a16:creationId xmlns:a16="http://schemas.microsoft.com/office/drawing/2014/main" id="{13A6F208-0170-4397-CCA2-B4443E3A8100}"/>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t>
            </a:r>
            <a:r>
              <a:rPr lang="en-AU" sz="900">
                <a:solidFill>
                  <a:srgbClr val="22272B"/>
                </a:solidFill>
                <a:latin typeface="Public Sans Light"/>
              </a:rPr>
              <a:t>Assessment</a:t>
            </a:r>
            <a:r>
              <a:rPr kumimoji="0" lang="en-AU" sz="900" b="0" i="0" u="none" strike="noStrike" kern="1200" cap="none" spc="0" normalizeH="0" baseline="0" noProof="0">
                <a:ln>
                  <a:noFill/>
                </a:ln>
                <a:solidFill>
                  <a:srgbClr val="22272B"/>
                </a:solidFill>
                <a:effectLst/>
                <a:uLnTx/>
                <a:uFillTx/>
                <a:latin typeface="Public Sans Light"/>
                <a:ea typeface="+mn-ea"/>
                <a:cs typeface="+mn-cs"/>
              </a:rPr>
              <a:t> Framework</a:t>
            </a:r>
          </a:p>
        </p:txBody>
      </p:sp>
      <p:graphicFrame>
        <p:nvGraphicFramePr>
          <p:cNvPr id="11" name="Table 10">
            <a:extLst>
              <a:ext uri="{FF2B5EF4-FFF2-40B4-BE49-F238E27FC236}">
                <a16:creationId xmlns:a16="http://schemas.microsoft.com/office/drawing/2014/main" id="{18F59AD5-BB93-5C04-0371-F90C4ED21F95}"/>
              </a:ext>
            </a:extLst>
          </p:cNvPr>
          <p:cNvGraphicFramePr>
            <a:graphicFrameLocks noGrp="1"/>
          </p:cNvGraphicFramePr>
          <p:nvPr>
            <p:extLst>
              <p:ext uri="{D42A27DB-BD31-4B8C-83A1-F6EECF244321}">
                <p14:modId xmlns:p14="http://schemas.microsoft.com/office/powerpoint/2010/main" val="1726474910"/>
              </p:ext>
            </p:extLst>
          </p:nvPr>
        </p:nvGraphicFramePr>
        <p:xfrm>
          <a:off x="617639" y="1850348"/>
          <a:ext cx="9822361" cy="2468155"/>
        </p:xfrm>
        <a:graphic>
          <a:graphicData uri="http://schemas.openxmlformats.org/drawingml/2006/table">
            <a:tbl>
              <a:tblPr>
                <a:tableStyleId>{5C22544A-7EE6-4342-B048-85BDC9FD1C3A}</a:tableStyleId>
              </a:tblPr>
              <a:tblGrid>
                <a:gridCol w="4519619">
                  <a:extLst>
                    <a:ext uri="{9D8B030D-6E8A-4147-A177-3AD203B41FA5}">
                      <a16:colId xmlns:a16="http://schemas.microsoft.com/office/drawing/2014/main" val="3891021121"/>
                    </a:ext>
                  </a:extLst>
                </a:gridCol>
                <a:gridCol w="2651371">
                  <a:extLst>
                    <a:ext uri="{9D8B030D-6E8A-4147-A177-3AD203B41FA5}">
                      <a16:colId xmlns:a16="http://schemas.microsoft.com/office/drawing/2014/main" val="4098005472"/>
                    </a:ext>
                  </a:extLst>
                </a:gridCol>
                <a:gridCol w="2651371">
                  <a:extLst>
                    <a:ext uri="{9D8B030D-6E8A-4147-A177-3AD203B41FA5}">
                      <a16:colId xmlns:a16="http://schemas.microsoft.com/office/drawing/2014/main" val="847999422"/>
                    </a:ext>
                  </a:extLst>
                </a:gridCol>
              </a:tblGrid>
              <a:tr h="370840">
                <a:tc rowSpan="2">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23. Have you established who is responsible for:</a:t>
                      </a:r>
                    </a:p>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AU" sz="1000" b="0" i="0" u="none" strike="noStrike" kern="1200" cap="none" spc="0" normalizeH="0" baseline="0" noProof="0">
                          <a:ln>
                            <a:noFill/>
                          </a:ln>
                          <a:solidFill>
                            <a:schemeClr val="accent1"/>
                          </a:solidFill>
                          <a:effectLst/>
                          <a:uLnTx/>
                          <a:uFillTx/>
                          <a:latin typeface="+mn-lt"/>
                          <a:ea typeface="+mn-ea"/>
                          <a:cs typeface="+mn-cs"/>
                        </a:rPr>
                        <a:t>use of the AI outputs, insights and decisions?</a:t>
                      </a:r>
                    </a:p>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AU" sz="1000" b="0" i="0" u="none" strike="noStrike" kern="1200" cap="none" spc="0" normalizeH="0" baseline="0" noProof="0">
                          <a:ln>
                            <a:noFill/>
                          </a:ln>
                          <a:solidFill>
                            <a:schemeClr val="accent1"/>
                          </a:solidFill>
                          <a:effectLst/>
                          <a:uLnTx/>
                          <a:uFillTx/>
                          <a:latin typeface="+mn-lt"/>
                          <a:ea typeface="+mn-ea"/>
                          <a:cs typeface="+mn-cs"/>
                        </a:rPr>
                        <a:t>policy/outcomes associated with the AI system?</a:t>
                      </a:r>
                    </a:p>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AU" sz="1000" b="0" i="0" u="none" strike="noStrike" kern="1200" cap="none" spc="0" normalizeH="0" baseline="0" noProof="0">
                          <a:ln>
                            <a:noFill/>
                          </a:ln>
                          <a:solidFill>
                            <a:schemeClr val="accent1"/>
                          </a:solidFill>
                          <a:effectLst/>
                          <a:uLnTx/>
                          <a:uFillTx/>
                          <a:latin typeface="+mn-lt"/>
                          <a:ea typeface="+mn-ea"/>
                          <a:cs typeface="+mn-cs"/>
                        </a:rPr>
                        <a:t>monitoring the performance of the AI system?</a:t>
                      </a:r>
                    </a:p>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AU" sz="1000" b="0" i="0" u="none" strike="noStrike" kern="1200" cap="none" spc="0" normalizeH="0" baseline="0" noProof="0">
                          <a:ln>
                            <a:noFill/>
                          </a:ln>
                          <a:solidFill>
                            <a:schemeClr val="accent1"/>
                          </a:solidFill>
                          <a:effectLst/>
                          <a:uLnTx/>
                          <a:uFillTx/>
                          <a:latin typeface="+mn-lt"/>
                          <a:ea typeface="+mn-ea"/>
                          <a:cs typeface="+mn-cs"/>
                        </a:rPr>
                        <a:t>data governance?</a:t>
                      </a:r>
                    </a:p>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AU" sz="1000" b="0" i="0" u="none" strike="noStrike" kern="1200" cap="none" spc="0" normalizeH="0" baseline="0" noProof="0">
                          <a:ln>
                            <a:noFill/>
                          </a:ln>
                          <a:solidFill>
                            <a:schemeClr val="accent1"/>
                          </a:solidFill>
                          <a:effectLst/>
                          <a:uLnTx/>
                          <a:uFillTx/>
                          <a:latin typeface="+mn-lt"/>
                          <a:ea typeface="+mn-ea"/>
                          <a:cs typeface="+mn-cs"/>
                        </a:rPr>
                        <a:t>technical solution governance?</a:t>
                      </a:r>
                    </a:p>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AU" sz="1000" b="0" i="0" u="none" strike="noStrike" kern="1200" cap="none" spc="0" normalizeH="0" baseline="0" noProof="0">
                          <a:ln>
                            <a:noFill/>
                          </a:ln>
                          <a:solidFill>
                            <a:schemeClr val="accent1"/>
                          </a:solidFill>
                          <a:effectLst/>
                          <a:uLnTx/>
                          <a:uFillTx/>
                          <a:latin typeface="+mn-lt"/>
                          <a:ea typeface="+mn-ea"/>
                          <a:cs typeface="+mn-cs"/>
                        </a:rPr>
                        <a:t>appeal and redress processes?</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Yes: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Document who is responsible to each point within the question below.</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*No or unclear: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Pause the project while you identify who is responsible and make sure they are aware and capable of undertaking their responsibilities.</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73961856"/>
                  </a:ext>
                </a:extLst>
              </a:tr>
              <a:tr h="0">
                <a:tc vMerge="1">
                  <a:txBody>
                    <a:bodyPr/>
                    <a:lstStyle/>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endParaRPr kumimoji="0" lang="en-AU" sz="1000" b="1" i="0" u="none" strike="noStrike" kern="1200" cap="none" spc="0" normalizeH="0" baseline="0" noProof="0">
                        <a:ln>
                          <a:noFill/>
                        </a:ln>
                        <a:solidFill>
                          <a:schemeClr val="accent2"/>
                        </a:solidFill>
                        <a:effectLst/>
                        <a:uLnTx/>
                        <a:uFillTx/>
                        <a:latin typeface="Public Sans SemiBold" pitchFamily="2" charset="77"/>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2056248"/>
                  </a:ext>
                </a:extLst>
              </a:tr>
              <a:tr h="916555">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Response – You must explain your answer</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gridSpan="2">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7099673"/>
                  </a:ext>
                </a:extLst>
              </a:tr>
            </a:tbl>
          </a:graphicData>
        </a:graphic>
      </p:graphicFrame>
      <p:sp>
        <p:nvSpPr>
          <p:cNvPr id="12" name="Oval 11">
            <a:extLst>
              <a:ext uri="{FF2B5EF4-FFF2-40B4-BE49-F238E27FC236}">
                <a16:creationId xmlns:a16="http://schemas.microsoft.com/office/drawing/2014/main" id="{9DBCC5F3-A200-2A3B-9DE9-981F92A11720}"/>
              </a:ext>
            </a:extLst>
          </p:cNvPr>
          <p:cNvSpPr/>
          <p:nvPr/>
        </p:nvSpPr>
        <p:spPr>
          <a:xfrm>
            <a:off x="10633490" y="2950037"/>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pic>
        <p:nvPicPr>
          <p:cNvPr id="13" name="Graphic 12">
            <a:extLst>
              <a:ext uri="{FF2B5EF4-FFF2-40B4-BE49-F238E27FC236}">
                <a16:creationId xmlns:a16="http://schemas.microsoft.com/office/drawing/2014/main" id="{D0D6DE87-909B-2D64-5DBC-920175A0D3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11004313" y="2965303"/>
            <a:ext cx="228600" cy="228600"/>
          </a:xfrm>
          <a:prstGeom prst="rect">
            <a:avLst/>
          </a:prstGeom>
        </p:spPr>
      </p:pic>
      <p:sp>
        <p:nvSpPr>
          <p:cNvPr id="14" name="Content Placeholder 5">
            <a:extLst>
              <a:ext uri="{FF2B5EF4-FFF2-40B4-BE49-F238E27FC236}">
                <a16:creationId xmlns:a16="http://schemas.microsoft.com/office/drawing/2014/main" id="{80553885-E310-7DAB-0E3E-79202241AA16}"/>
              </a:ext>
            </a:extLst>
          </p:cNvPr>
          <p:cNvSpPr txBox="1">
            <a:spLocks/>
          </p:cNvSpPr>
          <p:nvPr/>
        </p:nvSpPr>
        <p:spPr>
          <a:xfrm>
            <a:off x="11318200" y="2953607"/>
            <a:ext cx="525800" cy="531433"/>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800"/>
              <a:t>Move blue dot to your selection.</a:t>
            </a:r>
          </a:p>
        </p:txBody>
      </p:sp>
      <p:cxnSp>
        <p:nvCxnSpPr>
          <p:cNvPr id="16" name="Straight Connector 15">
            <a:extLst>
              <a:ext uri="{FF2B5EF4-FFF2-40B4-BE49-F238E27FC236}">
                <a16:creationId xmlns:a16="http://schemas.microsoft.com/office/drawing/2014/main" id="{FDA9ED06-5011-2F7D-8805-AE1E53CA890B}"/>
              </a:ext>
            </a:extLst>
          </p:cNvPr>
          <p:cNvCxnSpPr>
            <a:cxnSpLocks/>
          </p:cNvCxnSpPr>
          <p:nvPr/>
        </p:nvCxnSpPr>
        <p:spPr>
          <a:xfrm>
            <a:off x="617640" y="5438091"/>
            <a:ext cx="11226360" cy="0"/>
          </a:xfrm>
          <a:prstGeom prst="line">
            <a:avLst/>
          </a:prstGeom>
          <a:ln w="12700">
            <a:solidFill>
              <a:srgbClr val="FAAF05"/>
            </a:solidFill>
          </a:ln>
        </p:spPr>
        <p:style>
          <a:lnRef idx="1">
            <a:schemeClr val="accent1"/>
          </a:lnRef>
          <a:fillRef idx="0">
            <a:schemeClr val="accent1"/>
          </a:fillRef>
          <a:effectRef idx="0">
            <a:schemeClr val="accent1"/>
          </a:effectRef>
          <a:fontRef idx="minor">
            <a:schemeClr val="tx1"/>
          </a:fontRef>
        </p:style>
      </p:cxnSp>
      <p:sp>
        <p:nvSpPr>
          <p:cNvPr id="17" name="Content Placeholder 5">
            <a:extLst>
              <a:ext uri="{FF2B5EF4-FFF2-40B4-BE49-F238E27FC236}">
                <a16:creationId xmlns:a16="http://schemas.microsoft.com/office/drawing/2014/main" id="{B7BCFEDB-4BD7-B10E-49F6-A9593942228A}"/>
              </a:ext>
            </a:extLst>
          </p:cNvPr>
          <p:cNvSpPr txBox="1">
            <a:spLocks/>
          </p:cNvSpPr>
          <p:nvPr/>
        </p:nvSpPr>
        <p:spPr>
          <a:xfrm>
            <a:off x="617640" y="5438093"/>
            <a:ext cx="11226360" cy="616206"/>
          </a:xfrm>
          <a:prstGeom prst="rect">
            <a:avLst/>
          </a:prstGeom>
          <a:solidFill>
            <a:srgbClr val="FAAF05">
              <a:alpha val="10000"/>
            </a:srgbClr>
          </a:solidFill>
        </p:spPr>
        <p:txBody>
          <a:bodyPr vert="horz" lIns="540000" tIns="125999" rIns="180000" bIns="180000" numCol="1" spcCol="180000" rtlCol="0" anchor="t">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r>
              <a:rPr lang="en-AU" sz="1000" b="1">
                <a:solidFill>
                  <a:srgbClr val="C88B04"/>
                </a:solidFill>
                <a:latin typeface="Public Sans SemiBold"/>
              </a:rPr>
              <a:t>Responsible officers: </a:t>
            </a:r>
            <a:r>
              <a:rPr lang="en-AU" sz="1000"/>
              <a:t>This assessment is to be completed by, or the result confirmed with, the Responsible Officers. The Responsible Officer should be appropriately senior, skilled and qualified for the role.</a:t>
            </a:r>
          </a:p>
        </p:txBody>
      </p:sp>
      <p:pic>
        <p:nvPicPr>
          <p:cNvPr id="18" name="Graphic 17">
            <a:extLst>
              <a:ext uri="{FF2B5EF4-FFF2-40B4-BE49-F238E27FC236}">
                <a16:creationId xmlns:a16="http://schemas.microsoft.com/office/drawing/2014/main" id="{7312240D-3757-9221-CD92-5682A515B7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7898" y="5534915"/>
            <a:ext cx="285749" cy="285749"/>
          </a:xfrm>
          <a:prstGeom prst="rect">
            <a:avLst/>
          </a:prstGeom>
        </p:spPr>
      </p:pic>
      <p:sp>
        <p:nvSpPr>
          <p:cNvPr id="19" name="Title 4">
            <a:extLst>
              <a:ext uri="{FF2B5EF4-FFF2-40B4-BE49-F238E27FC236}">
                <a16:creationId xmlns:a16="http://schemas.microsoft.com/office/drawing/2014/main" id="{5590C042-5947-81E7-C572-3B2FA41A93DB}"/>
              </a:ext>
            </a:extLst>
          </p:cNvPr>
          <p:cNvSpPr txBox="1">
            <a:spLocks/>
          </p:cNvSpPr>
          <p:nvPr/>
        </p:nvSpPr>
        <p:spPr>
          <a:xfrm>
            <a:off x="360000" y="1022150"/>
            <a:ext cx="7911641" cy="378911"/>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sz="3600" kern="1200">
                <a:solidFill>
                  <a:schemeClr val="tx1"/>
                </a:solidFill>
                <a:latin typeface="+mj-lt"/>
                <a:ea typeface="+mj-ea"/>
                <a:cs typeface="+mj-cs"/>
              </a:defRPr>
            </a:lvl1pPr>
          </a:lstStyle>
          <a:p>
            <a:r>
              <a:rPr lang="en-AU" sz="1600">
                <a:solidFill>
                  <a:schemeClr val="bg2">
                    <a:lumMod val="75000"/>
                  </a:schemeClr>
                </a:solidFill>
              </a:rPr>
              <a:t>Questions with specific controls</a:t>
            </a:r>
          </a:p>
        </p:txBody>
      </p:sp>
      <p:sp>
        <p:nvSpPr>
          <p:cNvPr id="8" name="Rectangle 7">
            <a:extLst>
              <a:ext uri="{FF2B5EF4-FFF2-40B4-BE49-F238E27FC236}">
                <a16:creationId xmlns:a16="http://schemas.microsoft.com/office/drawing/2014/main" id="{5A38B452-AEE5-1A26-5EC2-06C47E432150}"/>
              </a:ext>
            </a:extLst>
          </p:cNvPr>
          <p:cNvSpPr/>
          <p:nvPr/>
        </p:nvSpPr>
        <p:spPr>
          <a:xfrm>
            <a:off x="0" y="1543050"/>
            <a:ext cx="347999" cy="47624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9" name="Content Placeholder 5">
            <a:extLst>
              <a:ext uri="{FF2B5EF4-FFF2-40B4-BE49-F238E27FC236}">
                <a16:creationId xmlns:a16="http://schemas.microsoft.com/office/drawing/2014/main" id="{31A606C4-E966-D1FE-72CE-90A1466259C4}"/>
              </a:ext>
            </a:extLst>
          </p:cNvPr>
          <p:cNvSpPr txBox="1">
            <a:spLocks/>
          </p:cNvSpPr>
          <p:nvPr/>
        </p:nvSpPr>
        <p:spPr>
          <a:xfrm rot="16200000">
            <a:off x="-860816" y="3023485"/>
            <a:ext cx="2180495" cy="261135"/>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000" b="1" i="0" u="none" strike="noStrike" kern="1200" cap="none" spc="0" normalizeH="0" baseline="0" noProof="0">
                <a:ln>
                  <a:noFill/>
                </a:ln>
                <a:solidFill>
                  <a:srgbClr val="FFFFFF"/>
                </a:solidFill>
                <a:effectLst/>
                <a:uLnTx/>
                <a:uFillTx/>
                <a:latin typeface="Public Sans SemiBold" pitchFamily="2" charset="77"/>
                <a:ea typeface="+mn-ea"/>
                <a:cs typeface="+mn-cs"/>
              </a:rPr>
              <a:t>Accountability</a:t>
            </a:r>
            <a:endParaRPr kumimoji="0" lang="en-AU" sz="1000" b="0" i="0" u="none" strike="noStrike" kern="1200" cap="none" spc="0" normalizeH="0" baseline="0" noProof="0">
              <a:ln>
                <a:noFill/>
              </a:ln>
              <a:solidFill>
                <a:srgbClr val="FFFFFF"/>
              </a:solidFill>
              <a:effectLst/>
              <a:uLnTx/>
              <a:uFillTx/>
              <a:latin typeface="Public Sans Light"/>
              <a:ea typeface="+mn-ea"/>
              <a:cs typeface="+mn-cs"/>
            </a:endParaRPr>
          </a:p>
        </p:txBody>
      </p:sp>
      <p:pic>
        <p:nvPicPr>
          <p:cNvPr id="10" name="Graphic 9">
            <a:extLst>
              <a:ext uri="{FF2B5EF4-FFF2-40B4-BE49-F238E27FC236}">
                <a16:creationId xmlns:a16="http://schemas.microsoft.com/office/drawing/2014/main" id="{7AD59C49-42DE-3444-E0DF-99FBDC38398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75644" y="1705073"/>
            <a:ext cx="196709" cy="196709"/>
          </a:xfrm>
          <a:prstGeom prst="rect">
            <a:avLst/>
          </a:prstGeom>
        </p:spPr>
      </p:pic>
      <p:sp>
        <p:nvSpPr>
          <p:cNvPr id="2" name="Content Placeholder 5">
            <a:extLst>
              <a:ext uri="{FF2B5EF4-FFF2-40B4-BE49-F238E27FC236}">
                <a16:creationId xmlns:a16="http://schemas.microsoft.com/office/drawing/2014/main" id="{77ABA358-5F7B-E557-3F42-A0C369B846D5}"/>
              </a:ext>
            </a:extLst>
          </p:cNvPr>
          <p:cNvSpPr txBox="1">
            <a:spLocks/>
          </p:cNvSpPr>
          <p:nvPr/>
        </p:nvSpPr>
        <p:spPr>
          <a:xfrm>
            <a:off x="10633490" y="1855607"/>
            <a:ext cx="1210510" cy="1360227"/>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1000"/>
              <a:t>*If your solution is operational consult responsible officers for an appropriate equivalent action. </a:t>
            </a:r>
          </a:p>
          <a:p>
            <a:pPr>
              <a:spcAft>
                <a:spcPts val="1000"/>
              </a:spcAft>
            </a:pPr>
            <a:endParaRPr lang="en-AU" sz="1000"/>
          </a:p>
        </p:txBody>
      </p:sp>
    </p:spTree>
    <p:extLst>
      <p:ext uri="{BB962C8B-B14F-4D97-AF65-F5344CB8AC3E}">
        <p14:creationId xmlns:p14="http://schemas.microsoft.com/office/powerpoint/2010/main" val="32897795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Accountability</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61</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graphicFrame>
        <p:nvGraphicFramePr>
          <p:cNvPr id="11" name="Table 10">
            <a:extLst>
              <a:ext uri="{FF2B5EF4-FFF2-40B4-BE49-F238E27FC236}">
                <a16:creationId xmlns:a16="http://schemas.microsoft.com/office/drawing/2014/main" id="{18F59AD5-BB93-5C04-0371-F90C4ED21F95}"/>
              </a:ext>
            </a:extLst>
          </p:cNvPr>
          <p:cNvGraphicFramePr>
            <a:graphicFrameLocks noGrp="1"/>
          </p:cNvGraphicFramePr>
          <p:nvPr>
            <p:extLst>
              <p:ext uri="{D42A27DB-BD31-4B8C-83A1-F6EECF244321}">
                <p14:modId xmlns:p14="http://schemas.microsoft.com/office/powerpoint/2010/main" val="4256840097"/>
              </p:ext>
            </p:extLst>
          </p:nvPr>
        </p:nvGraphicFramePr>
        <p:xfrm>
          <a:off x="617639" y="1850348"/>
          <a:ext cx="9822360" cy="2133177"/>
        </p:xfrm>
        <a:graphic>
          <a:graphicData uri="http://schemas.openxmlformats.org/drawingml/2006/table">
            <a:tbl>
              <a:tblPr>
                <a:tableStyleId>{5C22544A-7EE6-4342-B048-85BDC9FD1C3A}</a:tableStyleId>
              </a:tblPr>
              <a:tblGrid>
                <a:gridCol w="3558945">
                  <a:extLst>
                    <a:ext uri="{9D8B030D-6E8A-4147-A177-3AD203B41FA5}">
                      <a16:colId xmlns:a16="http://schemas.microsoft.com/office/drawing/2014/main" val="3891021121"/>
                    </a:ext>
                  </a:extLst>
                </a:gridCol>
                <a:gridCol w="2087805">
                  <a:extLst>
                    <a:ext uri="{9D8B030D-6E8A-4147-A177-3AD203B41FA5}">
                      <a16:colId xmlns:a16="http://schemas.microsoft.com/office/drawing/2014/main" val="4098005472"/>
                    </a:ext>
                  </a:extLst>
                </a:gridCol>
                <a:gridCol w="2087805">
                  <a:extLst>
                    <a:ext uri="{9D8B030D-6E8A-4147-A177-3AD203B41FA5}">
                      <a16:colId xmlns:a16="http://schemas.microsoft.com/office/drawing/2014/main" val="847999422"/>
                    </a:ext>
                  </a:extLst>
                </a:gridCol>
                <a:gridCol w="2087805">
                  <a:extLst>
                    <a:ext uri="{9D8B030D-6E8A-4147-A177-3AD203B41FA5}">
                      <a16:colId xmlns:a16="http://schemas.microsoft.com/office/drawing/2014/main" val="4109911472"/>
                    </a:ext>
                  </a:extLst>
                </a:gridCol>
              </a:tblGrid>
              <a:tr h="370840">
                <a:tc rowSpan="2">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24. Have you established a clear processes to:</a:t>
                      </a:r>
                    </a:p>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AU" sz="1000" b="0" i="0" u="none" strike="noStrike" kern="1200" cap="none" spc="0" normalizeH="0" baseline="0" noProof="0">
                          <a:ln>
                            <a:noFill/>
                          </a:ln>
                          <a:solidFill>
                            <a:schemeClr val="accent1"/>
                          </a:solidFill>
                          <a:effectLst/>
                          <a:uLnTx/>
                          <a:uFillTx/>
                          <a:latin typeface="+mn-lt"/>
                          <a:ea typeface="+mn-ea"/>
                          <a:cs typeface="+mn-cs"/>
                        </a:rPr>
                        <a:t>intervene if a relevant stakeholder finds concerns with insights, decisions or content generated (appeal and redress)?</a:t>
                      </a:r>
                    </a:p>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r>
                        <a:rPr kumimoji="0" lang="en-AU" sz="1000" b="0" i="0" u="none" strike="noStrike" kern="1200" cap="none" spc="0" normalizeH="0" baseline="0" noProof="0">
                          <a:ln>
                            <a:noFill/>
                          </a:ln>
                          <a:solidFill>
                            <a:schemeClr val="accent1"/>
                          </a:solidFill>
                          <a:effectLst/>
                          <a:uLnTx/>
                          <a:uFillTx/>
                          <a:latin typeface="+mn-lt"/>
                          <a:ea typeface="+mn-ea"/>
                          <a:cs typeface="+mn-cs"/>
                        </a:rPr>
                        <a:t>ensure you do not get overconfident or over reliant on the AI system?</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Yes: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Document the details below.</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*No: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Pause your project, consult with relevant stakeholders and establish appropriate processes.</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N/A: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Document your reasons as to why this does not apply, then go to next question.</a:t>
                      </a:r>
                      <a:endParaRPr kumimoji="0" lang="en-AU" sz="1000" b="1" i="0" u="none" strike="noStrike" kern="1200" cap="none" spc="0" normalizeH="0" baseline="0">
                        <a:ln>
                          <a:noFill/>
                        </a:ln>
                        <a:solidFill>
                          <a:schemeClr val="tx1"/>
                        </a:solidFill>
                        <a:effectLst/>
                        <a:uLnTx/>
                        <a:uFillTx/>
                        <a:latin typeface="Public Sans SemiBold" pitchFamily="2" charset="77"/>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73961856"/>
                  </a:ext>
                </a:extLst>
              </a:tr>
              <a:tr h="370840">
                <a:tc vMerge="1">
                  <a:txBody>
                    <a:bodyPr/>
                    <a:lstStyle/>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endParaRPr kumimoji="0" lang="en-AU" sz="1000" b="1" i="0" u="none" strike="noStrike" kern="1200" cap="none" spc="0" normalizeH="0" baseline="0" noProof="0">
                        <a:ln>
                          <a:noFill/>
                        </a:ln>
                        <a:solidFill>
                          <a:schemeClr val="accent2"/>
                        </a:solidFill>
                        <a:effectLst/>
                        <a:uLnTx/>
                        <a:uFillTx/>
                        <a:latin typeface="Public Sans SemiBold" pitchFamily="2" charset="77"/>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2056248"/>
                  </a:ext>
                </a:extLst>
              </a:tr>
              <a:tr h="820337">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Response – You must explain your answer</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gridSpan="3">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7099673"/>
                  </a:ext>
                </a:extLst>
              </a:tr>
            </a:tbl>
          </a:graphicData>
        </a:graphic>
      </p:graphicFrame>
      <p:sp>
        <p:nvSpPr>
          <p:cNvPr id="12" name="Oval 11">
            <a:extLst>
              <a:ext uri="{FF2B5EF4-FFF2-40B4-BE49-F238E27FC236}">
                <a16:creationId xmlns:a16="http://schemas.microsoft.com/office/drawing/2014/main" id="{9DBCC5F3-A200-2A3B-9DE9-981F92A11720}"/>
              </a:ext>
            </a:extLst>
          </p:cNvPr>
          <p:cNvSpPr/>
          <p:nvPr/>
        </p:nvSpPr>
        <p:spPr>
          <a:xfrm>
            <a:off x="10633490" y="2852879"/>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pic>
        <p:nvPicPr>
          <p:cNvPr id="13" name="Graphic 12">
            <a:extLst>
              <a:ext uri="{FF2B5EF4-FFF2-40B4-BE49-F238E27FC236}">
                <a16:creationId xmlns:a16="http://schemas.microsoft.com/office/drawing/2014/main" id="{D0D6DE87-909B-2D64-5DBC-920175A0D3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11004313" y="2868145"/>
            <a:ext cx="228600" cy="228600"/>
          </a:xfrm>
          <a:prstGeom prst="rect">
            <a:avLst/>
          </a:prstGeom>
        </p:spPr>
      </p:pic>
      <p:sp>
        <p:nvSpPr>
          <p:cNvPr id="14" name="Content Placeholder 5">
            <a:extLst>
              <a:ext uri="{FF2B5EF4-FFF2-40B4-BE49-F238E27FC236}">
                <a16:creationId xmlns:a16="http://schemas.microsoft.com/office/drawing/2014/main" id="{80553885-E310-7DAB-0E3E-79202241AA16}"/>
              </a:ext>
            </a:extLst>
          </p:cNvPr>
          <p:cNvSpPr txBox="1">
            <a:spLocks/>
          </p:cNvSpPr>
          <p:nvPr/>
        </p:nvSpPr>
        <p:spPr>
          <a:xfrm>
            <a:off x="11318200" y="2856449"/>
            <a:ext cx="525800" cy="531433"/>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800"/>
              <a:t>Move blue dot to your selection.</a:t>
            </a:r>
          </a:p>
        </p:txBody>
      </p:sp>
      <p:cxnSp>
        <p:nvCxnSpPr>
          <p:cNvPr id="16" name="Straight Connector 15">
            <a:extLst>
              <a:ext uri="{FF2B5EF4-FFF2-40B4-BE49-F238E27FC236}">
                <a16:creationId xmlns:a16="http://schemas.microsoft.com/office/drawing/2014/main" id="{FDA9ED06-5011-2F7D-8805-AE1E53CA890B}"/>
              </a:ext>
            </a:extLst>
          </p:cNvPr>
          <p:cNvCxnSpPr>
            <a:cxnSpLocks/>
          </p:cNvCxnSpPr>
          <p:nvPr/>
        </p:nvCxnSpPr>
        <p:spPr>
          <a:xfrm>
            <a:off x="617640" y="5483924"/>
            <a:ext cx="11226360" cy="0"/>
          </a:xfrm>
          <a:prstGeom prst="line">
            <a:avLst/>
          </a:prstGeom>
          <a:ln w="12700">
            <a:solidFill>
              <a:srgbClr val="FAAF05"/>
            </a:solidFill>
          </a:ln>
        </p:spPr>
        <p:style>
          <a:lnRef idx="1">
            <a:schemeClr val="accent1"/>
          </a:lnRef>
          <a:fillRef idx="0">
            <a:schemeClr val="accent1"/>
          </a:fillRef>
          <a:effectRef idx="0">
            <a:schemeClr val="accent1"/>
          </a:effectRef>
          <a:fontRef idx="minor">
            <a:schemeClr val="tx1"/>
          </a:fontRef>
        </p:style>
      </p:cxnSp>
      <p:sp>
        <p:nvSpPr>
          <p:cNvPr id="17" name="Content Placeholder 5">
            <a:extLst>
              <a:ext uri="{FF2B5EF4-FFF2-40B4-BE49-F238E27FC236}">
                <a16:creationId xmlns:a16="http://schemas.microsoft.com/office/drawing/2014/main" id="{B7BCFEDB-4BD7-B10E-49F6-A9593942228A}"/>
              </a:ext>
            </a:extLst>
          </p:cNvPr>
          <p:cNvSpPr txBox="1">
            <a:spLocks/>
          </p:cNvSpPr>
          <p:nvPr/>
        </p:nvSpPr>
        <p:spPr>
          <a:xfrm>
            <a:off x="617640" y="5483925"/>
            <a:ext cx="11226360" cy="720495"/>
          </a:xfrm>
          <a:prstGeom prst="rect">
            <a:avLst/>
          </a:prstGeom>
          <a:solidFill>
            <a:srgbClr val="FAAF05">
              <a:alpha val="10000"/>
            </a:srgbClr>
          </a:solidFill>
        </p:spPr>
        <p:txBody>
          <a:bodyPr vert="horz" lIns="540000" tIns="125999" rIns="180000" bIns="180000" numCol="1" spcCol="180000" rtlCol="0" anchor="t">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r>
              <a:rPr lang="en-AU" sz="1000" b="1">
                <a:solidFill>
                  <a:srgbClr val="C88B04"/>
                </a:solidFill>
                <a:latin typeface="Public Sans SemiBold"/>
              </a:rPr>
              <a:t>Human intervention and accountability</a:t>
            </a:r>
            <a:r>
              <a:rPr lang="en-AU" sz="1000" b="1">
                <a:solidFill>
                  <a:srgbClr val="FAAF05"/>
                </a:solidFill>
                <a:latin typeface="Public Sans SemiBold"/>
              </a:rPr>
              <a:t>: </a:t>
            </a:r>
            <a:r>
              <a:rPr lang="en-AU" sz="1000"/>
              <a:t>For elevated-risk applications, it's crucial to ensure human accountability and intervention capabilities. Consider updating your business continuity plans accordingly to reflect this. This principle may also be relevant for non-elevated risk uses of AI. Doing so will help build public confidence and control in your AI system.</a:t>
            </a:r>
          </a:p>
        </p:txBody>
      </p:sp>
      <p:pic>
        <p:nvPicPr>
          <p:cNvPr id="18" name="Graphic 17">
            <a:extLst>
              <a:ext uri="{FF2B5EF4-FFF2-40B4-BE49-F238E27FC236}">
                <a16:creationId xmlns:a16="http://schemas.microsoft.com/office/drawing/2014/main" id="{7312240D-3757-9221-CD92-5682A515B7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7898" y="5580748"/>
            <a:ext cx="285749" cy="285749"/>
          </a:xfrm>
          <a:prstGeom prst="rect">
            <a:avLst/>
          </a:prstGeom>
        </p:spPr>
      </p:pic>
      <p:sp>
        <p:nvSpPr>
          <p:cNvPr id="19" name="Title 4">
            <a:extLst>
              <a:ext uri="{FF2B5EF4-FFF2-40B4-BE49-F238E27FC236}">
                <a16:creationId xmlns:a16="http://schemas.microsoft.com/office/drawing/2014/main" id="{5590C042-5947-81E7-C572-3B2FA41A93DB}"/>
              </a:ext>
            </a:extLst>
          </p:cNvPr>
          <p:cNvSpPr txBox="1">
            <a:spLocks/>
          </p:cNvSpPr>
          <p:nvPr/>
        </p:nvSpPr>
        <p:spPr>
          <a:xfrm>
            <a:off x="360000" y="1022150"/>
            <a:ext cx="7911641" cy="378911"/>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sz="3600" kern="1200">
                <a:solidFill>
                  <a:schemeClr val="tx1"/>
                </a:solidFill>
                <a:latin typeface="+mj-lt"/>
                <a:ea typeface="+mj-ea"/>
                <a:cs typeface="+mj-cs"/>
              </a:defRPr>
            </a:lvl1pPr>
          </a:lstStyle>
          <a:p>
            <a:r>
              <a:rPr lang="en-AU" sz="1600">
                <a:solidFill>
                  <a:schemeClr val="bg2">
                    <a:lumMod val="75000"/>
                  </a:schemeClr>
                </a:solidFill>
              </a:rPr>
              <a:t>Questions with specific controls</a:t>
            </a:r>
          </a:p>
        </p:txBody>
      </p:sp>
      <p:sp>
        <p:nvSpPr>
          <p:cNvPr id="8" name="Rectangle 7">
            <a:extLst>
              <a:ext uri="{FF2B5EF4-FFF2-40B4-BE49-F238E27FC236}">
                <a16:creationId xmlns:a16="http://schemas.microsoft.com/office/drawing/2014/main" id="{5A38B452-AEE5-1A26-5EC2-06C47E432150}"/>
              </a:ext>
            </a:extLst>
          </p:cNvPr>
          <p:cNvSpPr/>
          <p:nvPr/>
        </p:nvSpPr>
        <p:spPr>
          <a:xfrm>
            <a:off x="0" y="1543050"/>
            <a:ext cx="347999" cy="47624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9" name="Content Placeholder 5">
            <a:extLst>
              <a:ext uri="{FF2B5EF4-FFF2-40B4-BE49-F238E27FC236}">
                <a16:creationId xmlns:a16="http://schemas.microsoft.com/office/drawing/2014/main" id="{31A606C4-E966-D1FE-72CE-90A1466259C4}"/>
              </a:ext>
            </a:extLst>
          </p:cNvPr>
          <p:cNvSpPr txBox="1">
            <a:spLocks/>
          </p:cNvSpPr>
          <p:nvPr/>
        </p:nvSpPr>
        <p:spPr>
          <a:xfrm rot="16200000">
            <a:off x="-860816" y="3023485"/>
            <a:ext cx="2180495" cy="261135"/>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000" b="1" i="0" u="none" strike="noStrike" kern="1200" cap="none" spc="0" normalizeH="0" baseline="0" noProof="0">
                <a:ln>
                  <a:noFill/>
                </a:ln>
                <a:solidFill>
                  <a:srgbClr val="FFFFFF"/>
                </a:solidFill>
                <a:effectLst/>
                <a:uLnTx/>
                <a:uFillTx/>
                <a:latin typeface="Public Sans SemiBold" pitchFamily="2" charset="77"/>
                <a:ea typeface="+mn-ea"/>
                <a:cs typeface="+mn-cs"/>
              </a:rPr>
              <a:t>Accountability</a:t>
            </a:r>
            <a:endParaRPr kumimoji="0" lang="en-AU" sz="1000" b="0" i="0" u="none" strike="noStrike" kern="1200" cap="none" spc="0" normalizeH="0" baseline="0" noProof="0">
              <a:ln>
                <a:noFill/>
              </a:ln>
              <a:solidFill>
                <a:srgbClr val="FFFFFF"/>
              </a:solidFill>
              <a:effectLst/>
              <a:uLnTx/>
              <a:uFillTx/>
              <a:latin typeface="Public Sans Light"/>
              <a:ea typeface="+mn-ea"/>
              <a:cs typeface="+mn-cs"/>
            </a:endParaRPr>
          </a:p>
        </p:txBody>
      </p:sp>
      <p:pic>
        <p:nvPicPr>
          <p:cNvPr id="10" name="Graphic 9">
            <a:extLst>
              <a:ext uri="{FF2B5EF4-FFF2-40B4-BE49-F238E27FC236}">
                <a16:creationId xmlns:a16="http://schemas.microsoft.com/office/drawing/2014/main" id="{7AD59C49-42DE-3444-E0DF-99FBDC38398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75644" y="1705073"/>
            <a:ext cx="196709" cy="196709"/>
          </a:xfrm>
          <a:prstGeom prst="rect">
            <a:avLst/>
          </a:prstGeom>
        </p:spPr>
      </p:pic>
      <p:sp>
        <p:nvSpPr>
          <p:cNvPr id="2" name="Content Placeholder 5">
            <a:extLst>
              <a:ext uri="{FF2B5EF4-FFF2-40B4-BE49-F238E27FC236}">
                <a16:creationId xmlns:a16="http://schemas.microsoft.com/office/drawing/2014/main" id="{2BDB090F-CA94-71CC-ECCF-6FDAD58B57F3}"/>
              </a:ext>
            </a:extLst>
          </p:cNvPr>
          <p:cNvSpPr txBox="1">
            <a:spLocks/>
          </p:cNvSpPr>
          <p:nvPr/>
        </p:nvSpPr>
        <p:spPr>
          <a:xfrm>
            <a:off x="10633490" y="1855607"/>
            <a:ext cx="1210510" cy="1360227"/>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1000"/>
              <a:t>*If your solution is operational consult responsible officers for an appropriate equivalent action. </a:t>
            </a:r>
          </a:p>
          <a:p>
            <a:pPr>
              <a:spcAft>
                <a:spcPts val="1000"/>
              </a:spcAft>
            </a:pPr>
            <a:endParaRPr lang="en-AU" sz="1000"/>
          </a:p>
        </p:txBody>
      </p:sp>
    </p:spTree>
    <p:extLst>
      <p:ext uri="{BB962C8B-B14F-4D97-AF65-F5344CB8AC3E}">
        <p14:creationId xmlns:p14="http://schemas.microsoft.com/office/powerpoint/2010/main" val="39358764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solidFill>
                  <a:schemeClr val="accent2"/>
                </a:solidFill>
              </a:rPr>
              <a:t>Risk Summary: Highest risks identified</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62</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2" name="Content Placeholder 5">
            <a:extLst>
              <a:ext uri="{FF2B5EF4-FFF2-40B4-BE49-F238E27FC236}">
                <a16:creationId xmlns:a16="http://schemas.microsoft.com/office/drawing/2014/main" id="{84EC3849-0012-B63A-E43D-FF18E791C43D}"/>
              </a:ext>
            </a:extLst>
          </p:cNvPr>
          <p:cNvSpPr>
            <a:spLocks noGrp="1"/>
          </p:cNvSpPr>
          <p:nvPr>
            <p:ph idx="1"/>
          </p:nvPr>
        </p:nvSpPr>
        <p:spPr>
          <a:xfrm>
            <a:off x="359999" y="1799999"/>
            <a:ext cx="11238359" cy="717290"/>
          </a:xfrm>
        </p:spPr>
        <p:txBody>
          <a:bodyPr numCol="1"/>
          <a:lstStyle/>
          <a:p>
            <a:pPr>
              <a:spcAft>
                <a:spcPts val="1000"/>
              </a:spcAft>
            </a:pPr>
            <a:r>
              <a:rPr lang="en-AU" sz="1300" b="1">
                <a:solidFill>
                  <a:schemeClr val="accent1"/>
                </a:solidFill>
                <a:latin typeface="Public Sans SemiBold" pitchFamily="2" charset="77"/>
              </a:rPr>
              <a:t>Document the highest risk for each Principle area. The overall highest risk rating will determine your next steps, detailed in the following section “Self-assessment mitigation and next steps”.</a:t>
            </a:r>
          </a:p>
          <a:p>
            <a:pPr>
              <a:spcAft>
                <a:spcPts val="1000"/>
              </a:spcAft>
            </a:pPr>
            <a:r>
              <a:rPr lang="en-AU" sz="1100"/>
              <a:t>N/A / Low / Mid-range / High / Very High</a:t>
            </a:r>
          </a:p>
        </p:txBody>
      </p:sp>
      <p:graphicFrame>
        <p:nvGraphicFramePr>
          <p:cNvPr id="8" name="Table 7">
            <a:extLst>
              <a:ext uri="{FF2B5EF4-FFF2-40B4-BE49-F238E27FC236}">
                <a16:creationId xmlns:a16="http://schemas.microsoft.com/office/drawing/2014/main" id="{B611C477-0BEC-62A9-9C5B-BDE897A33E58}"/>
              </a:ext>
            </a:extLst>
          </p:cNvPr>
          <p:cNvGraphicFramePr>
            <a:graphicFrameLocks noGrp="1"/>
          </p:cNvGraphicFramePr>
          <p:nvPr>
            <p:extLst>
              <p:ext uri="{D42A27DB-BD31-4B8C-83A1-F6EECF244321}">
                <p14:modId xmlns:p14="http://schemas.microsoft.com/office/powerpoint/2010/main" val="1569996532"/>
              </p:ext>
            </p:extLst>
          </p:nvPr>
        </p:nvGraphicFramePr>
        <p:xfrm>
          <a:off x="359998" y="2682376"/>
          <a:ext cx="11484000" cy="2044161"/>
        </p:xfrm>
        <a:graphic>
          <a:graphicData uri="http://schemas.openxmlformats.org/drawingml/2006/table">
            <a:tbl>
              <a:tblPr>
                <a:tableStyleId>{5C22544A-7EE6-4342-B048-85BDC9FD1C3A}</a:tableStyleId>
              </a:tblPr>
              <a:tblGrid>
                <a:gridCol w="2296800">
                  <a:extLst>
                    <a:ext uri="{9D8B030D-6E8A-4147-A177-3AD203B41FA5}">
                      <a16:colId xmlns:a16="http://schemas.microsoft.com/office/drawing/2014/main" val="4098005472"/>
                    </a:ext>
                  </a:extLst>
                </a:gridCol>
                <a:gridCol w="2296800">
                  <a:extLst>
                    <a:ext uri="{9D8B030D-6E8A-4147-A177-3AD203B41FA5}">
                      <a16:colId xmlns:a16="http://schemas.microsoft.com/office/drawing/2014/main" val="847999422"/>
                    </a:ext>
                  </a:extLst>
                </a:gridCol>
                <a:gridCol w="2296800">
                  <a:extLst>
                    <a:ext uri="{9D8B030D-6E8A-4147-A177-3AD203B41FA5}">
                      <a16:colId xmlns:a16="http://schemas.microsoft.com/office/drawing/2014/main" val="4109911472"/>
                    </a:ext>
                  </a:extLst>
                </a:gridCol>
                <a:gridCol w="2296800">
                  <a:extLst>
                    <a:ext uri="{9D8B030D-6E8A-4147-A177-3AD203B41FA5}">
                      <a16:colId xmlns:a16="http://schemas.microsoft.com/office/drawing/2014/main" val="3949991759"/>
                    </a:ext>
                  </a:extLst>
                </a:gridCol>
                <a:gridCol w="2296800">
                  <a:extLst>
                    <a:ext uri="{9D8B030D-6E8A-4147-A177-3AD203B41FA5}">
                      <a16:colId xmlns:a16="http://schemas.microsoft.com/office/drawing/2014/main" val="3278861566"/>
                    </a:ext>
                  </a:extLst>
                </a:gridCol>
              </a:tblGrid>
              <a:tr h="497641">
                <a:tc>
                  <a:txBody>
                    <a:bodyPr/>
                    <a:lstStyle/>
                    <a:p>
                      <a:pPr marL="0" marR="0" lvl="0" indent="0" algn="ctr"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endParaRPr kumimoji="0" lang="en-AU" sz="1000" b="0" i="0" u="none" strike="noStrike" kern="1200" cap="none" spc="0" normalizeH="0" baseline="0">
                        <a:ln>
                          <a:noFill/>
                        </a:ln>
                        <a:solidFill>
                          <a:schemeClr val="bg1"/>
                        </a:solidFill>
                        <a:effectLst/>
                        <a:uLnTx/>
                        <a:uFillTx/>
                        <a:latin typeface="+mn-lt"/>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endParaRPr kumimoji="0" lang="en-AU" sz="1000" b="0" i="0" u="none" strike="noStrike" kern="1200" cap="none" spc="0" normalizeH="0" baseline="0">
                        <a:ln>
                          <a:noFill/>
                        </a:ln>
                        <a:solidFill>
                          <a:schemeClr val="bg1"/>
                        </a:solidFill>
                        <a:effectLst/>
                        <a:uLnTx/>
                        <a:uFillTx/>
                        <a:latin typeface="+mn-lt"/>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endParaRPr kumimoji="0" lang="en-AU" sz="1000" b="1" i="0" u="none" strike="noStrike" kern="1200" cap="none" spc="0" normalizeH="0" baseline="0">
                        <a:ln>
                          <a:noFill/>
                        </a:ln>
                        <a:solidFill>
                          <a:schemeClr val="bg1"/>
                        </a:solidFill>
                        <a:effectLst/>
                        <a:uLnTx/>
                        <a:uFillTx/>
                        <a:latin typeface="Public Sans SemiBold" pitchFamily="2" charset="77"/>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endParaRPr kumimoji="0" lang="en-AU" sz="1000" b="1" i="0" u="none" strike="noStrike" kern="1200" cap="none" spc="0" normalizeH="0" baseline="0">
                        <a:ln>
                          <a:noFill/>
                        </a:ln>
                        <a:solidFill>
                          <a:schemeClr val="bg1"/>
                        </a:solidFill>
                        <a:effectLst/>
                        <a:uLnTx/>
                        <a:uFillTx/>
                        <a:latin typeface="Public Sans SemiBold" pitchFamily="2" charset="77"/>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endParaRPr kumimoji="0" lang="en-AU" sz="1000" b="1" i="0" u="none" strike="noStrike" kern="1200" cap="none" spc="0" normalizeH="0" baseline="0">
                        <a:ln>
                          <a:noFill/>
                        </a:ln>
                        <a:solidFill>
                          <a:schemeClr val="bg1"/>
                        </a:solidFill>
                        <a:effectLst/>
                        <a:uLnTx/>
                        <a:uFillTx/>
                        <a:latin typeface="Public Sans SemiBold" pitchFamily="2" charset="77"/>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2"/>
                    </a:solidFill>
                  </a:tcPr>
                </a:tc>
                <a:extLst>
                  <a:ext uri="{0D108BD9-81ED-4DB2-BD59-A6C34878D82A}">
                    <a16:rowId xmlns:a16="http://schemas.microsoft.com/office/drawing/2014/main" val="573961856"/>
                  </a:ext>
                </a:extLst>
              </a:tr>
              <a:tr h="370840">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200" b="1" i="0" u="none" strike="noStrike" kern="1200" cap="none" spc="0" normalizeH="0" baseline="0">
                          <a:ln>
                            <a:noFill/>
                          </a:ln>
                          <a:solidFill>
                            <a:schemeClr val="bg1"/>
                          </a:solidFill>
                          <a:effectLst/>
                          <a:uLnTx/>
                          <a:uFillTx/>
                          <a:latin typeface="Public Sans SemiBold" pitchFamily="2" charset="77"/>
                          <a:ea typeface="+mn-ea"/>
                          <a:cs typeface="+mn-cs"/>
                        </a:rPr>
                        <a:t>Community benefit</a:t>
                      </a:r>
                    </a:p>
                    <a:p>
                      <a:pPr marL="0" marR="0" lvl="0" indent="0" algn="l" rtl="0" eaLnBrk="1" fontAlgn="auto" latinLnBrk="0" hangingPunct="1">
                        <a:lnSpc>
                          <a:spcPct val="100000"/>
                        </a:lnSpc>
                        <a:spcBef>
                          <a:spcPts val="0"/>
                        </a:spcBef>
                        <a:spcAft>
                          <a:spcPts val="400"/>
                        </a:spcAft>
                        <a:buClrTx/>
                        <a:buSzTx/>
                        <a:buFont typeface="Arial" panose="020B0604020202020204" pitchFamily="34" charset="0"/>
                        <a:buNone/>
                      </a:pPr>
                      <a:r>
                        <a:rPr kumimoji="0" lang="en-AU" sz="1000" b="0" i="0" u="none" strike="noStrike" kern="1200" cap="none" spc="0" normalizeH="0" baseline="0">
                          <a:ln>
                            <a:noFill/>
                          </a:ln>
                          <a:solidFill>
                            <a:schemeClr val="bg1"/>
                          </a:solidFill>
                          <a:effectLst/>
                          <a:uLnTx/>
                          <a:uFillTx/>
                          <a:latin typeface="+mn-lt"/>
                          <a:ea typeface="+mn-ea"/>
                          <a:cs typeface="+mn-cs"/>
                        </a:rPr>
                        <a:t>AI must prioritise community outcomes, ensuring alignment with laws, </a:t>
                      </a:r>
                      <a:r>
                        <a:rPr lang="en-AU" sz="1000" b="0" i="0" u="none" strike="noStrike" kern="1200" cap="none" spc="0" normalizeH="0" baseline="0">
                          <a:ln>
                            <a:noFill/>
                          </a:ln>
                          <a:solidFill>
                            <a:schemeClr val="bg1"/>
                          </a:solidFill>
                          <a:effectLst/>
                          <a:uLnTx/>
                          <a:uFillTx/>
                          <a:latin typeface="+mn-lt"/>
                          <a:ea typeface="+mn-ea"/>
                          <a:cs typeface="+mn-cs"/>
                        </a:rPr>
                        <a:t>minimising </a:t>
                      </a:r>
                      <a:r>
                        <a:rPr kumimoji="0" lang="en-AU" sz="1000" b="0" i="0" u="none" strike="noStrike" kern="1200" cap="none" spc="0" normalizeH="0" baseline="0">
                          <a:ln>
                            <a:noFill/>
                          </a:ln>
                          <a:solidFill>
                            <a:schemeClr val="bg1"/>
                          </a:solidFill>
                          <a:effectLst/>
                          <a:uLnTx/>
                          <a:uFillTx/>
                          <a:latin typeface="+mn-lt"/>
                          <a:ea typeface="+mn-ea"/>
                          <a:cs typeface="+mn-cs"/>
                        </a:rPr>
                        <a:t>harm, and </a:t>
                      </a:r>
                      <a:r>
                        <a:rPr lang="en-AU" sz="1000" b="0" i="0" u="none" strike="noStrike" kern="1200" cap="none" spc="0" normalizeH="0" baseline="0">
                          <a:ln>
                            <a:noFill/>
                          </a:ln>
                          <a:solidFill>
                            <a:schemeClr val="bg1"/>
                          </a:solidFill>
                          <a:effectLst/>
                          <a:uLnTx/>
                          <a:uFillTx/>
                          <a:latin typeface="+mn-lt"/>
                          <a:ea typeface="+mn-ea"/>
                          <a:cs typeface="+mn-cs"/>
                        </a:rPr>
                        <a:t>maximising</a:t>
                      </a:r>
                      <a:r>
                        <a:rPr kumimoji="0" lang="en-AU" sz="1000" b="0" i="0" u="none" strike="noStrike" kern="1200" cap="none" spc="0" normalizeH="0" baseline="0">
                          <a:ln>
                            <a:noFill/>
                          </a:ln>
                          <a:solidFill>
                            <a:schemeClr val="bg1"/>
                          </a:solidFill>
                          <a:effectLst/>
                          <a:uLnTx/>
                          <a:uFillTx/>
                          <a:latin typeface="+mn-lt"/>
                          <a:ea typeface="+mn-ea"/>
                          <a:cs typeface="+mn-cs"/>
                        </a:rPr>
                        <a:t> benefit.</a:t>
                      </a:r>
                      <a:r>
                        <a:rPr lang="en-AU" sz="1000" b="0" i="0" u="none" strike="noStrike" kern="1200" cap="none" spc="0" normalizeH="0" baseline="0">
                          <a:ln>
                            <a:noFill/>
                          </a:ln>
                          <a:solidFill>
                            <a:schemeClr val="bg1"/>
                          </a:solidFill>
                          <a:effectLst/>
                          <a:uLnTx/>
                          <a:uFillTx/>
                          <a:latin typeface="+mn-lt"/>
                          <a:ea typeface="+mn-ea"/>
                          <a:cs typeface="+mn-cs"/>
                        </a:rPr>
                        <a:t> </a:t>
                      </a:r>
                      <a:endParaRPr kumimoji="0" lang="en-AU" sz="1000" b="0" i="0" u="none" strike="noStrike" kern="1200" cap="none" spc="0" normalizeH="0" baseline="0">
                        <a:ln>
                          <a:noFill/>
                        </a:ln>
                        <a:solidFill>
                          <a:schemeClr val="bg1"/>
                        </a:solidFill>
                        <a:effectLst/>
                        <a:uLnTx/>
                        <a:uFillTx/>
                        <a:latin typeface="+mn-lt"/>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200" b="1" i="0" u="none" strike="noStrike" kern="1200" cap="none" spc="0" normalizeH="0" baseline="0">
                          <a:ln>
                            <a:noFill/>
                          </a:ln>
                          <a:solidFill>
                            <a:schemeClr val="bg1"/>
                          </a:solidFill>
                          <a:effectLst/>
                          <a:uLnTx/>
                          <a:uFillTx/>
                          <a:latin typeface="Public Sans SemiBold" pitchFamily="2" charset="77"/>
                          <a:ea typeface="+mn-ea"/>
                          <a:cs typeface="+mn-cs"/>
                        </a:rPr>
                        <a:t>Fairness</a:t>
                      </a: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0" i="0" u="none" strike="noStrike" kern="1200" cap="none" spc="0" normalizeH="0" baseline="0">
                          <a:ln>
                            <a:noFill/>
                          </a:ln>
                          <a:solidFill>
                            <a:schemeClr val="bg1"/>
                          </a:solidFill>
                          <a:effectLst/>
                          <a:uLnTx/>
                          <a:uFillTx/>
                          <a:latin typeface="+mn-lt"/>
                          <a:ea typeface="+mn-ea"/>
                          <a:cs typeface="+mn-cs"/>
                        </a:rPr>
                        <a:t>Use of AI will be fair, ensuring not to perpetuate bias and inequality by leveraging diverse representative datasets, monitoring performance, and using rigorous data governance</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200" b="1" i="0" u="none" strike="noStrike" kern="1200" cap="none" spc="0" normalizeH="0" baseline="0">
                          <a:ln>
                            <a:noFill/>
                          </a:ln>
                          <a:solidFill>
                            <a:schemeClr val="bg1"/>
                          </a:solidFill>
                          <a:effectLst/>
                          <a:uLnTx/>
                          <a:uFillTx/>
                          <a:latin typeface="Public Sans SemiBold" pitchFamily="2" charset="77"/>
                          <a:ea typeface="+mn-ea"/>
                          <a:cs typeface="+mn-cs"/>
                        </a:rPr>
                        <a:t>Privacy and security</a:t>
                      </a: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0" i="0" u="none" strike="noStrike" kern="1200" cap="none" spc="0" normalizeH="0" baseline="0">
                          <a:ln>
                            <a:noFill/>
                          </a:ln>
                          <a:solidFill>
                            <a:schemeClr val="bg1"/>
                          </a:solidFill>
                          <a:effectLst/>
                          <a:uLnTx/>
                          <a:uFillTx/>
                          <a:latin typeface="+mn-lt"/>
                          <a:ea typeface="+mn-ea"/>
                          <a:cs typeface="+mn-cs"/>
                        </a:rPr>
                        <a:t>Ensure secure, transparent, compliant data use, and adhere to </a:t>
                      </a:r>
                      <a:r>
                        <a:rPr kumimoji="0" lang="en-AU" sz="1000" b="0" i="0" u="none" strike="noStrike" kern="1200" cap="none" spc="0" normalizeH="0" baseline="0">
                          <a:ln>
                            <a:noFill/>
                          </a:ln>
                          <a:solidFill>
                            <a:schemeClr val="bg1"/>
                          </a:solidFill>
                          <a:effectLst/>
                          <a:uLnTx/>
                          <a:uFillTx/>
                          <a:latin typeface="+mn-lt"/>
                          <a:ea typeface="+mn-ea"/>
                          <a:cs typeface="+mn-cs"/>
                          <a:hlinkClick r:id="rId3">
                            <a:extLst>
                              <a:ext uri="{A12FA001-AC4F-418D-AE19-62706E023703}">
                                <ahyp:hlinkClr xmlns:ahyp="http://schemas.microsoft.com/office/drawing/2018/hyperlinkcolor" val="tx"/>
                              </a:ext>
                            </a:extLst>
                          </a:hlinkClick>
                        </a:rPr>
                        <a:t>PPIP Act </a:t>
                      </a:r>
                      <a:r>
                        <a:rPr kumimoji="0" lang="en-AU" sz="1000" b="0" i="0" u="none" strike="noStrike" kern="1200" cap="none" spc="0" normalizeH="0" baseline="0">
                          <a:ln>
                            <a:noFill/>
                          </a:ln>
                          <a:solidFill>
                            <a:schemeClr val="bg1"/>
                          </a:solidFill>
                          <a:effectLst/>
                          <a:uLnTx/>
                          <a:uFillTx/>
                          <a:latin typeface="+mn-lt"/>
                          <a:ea typeface="+mn-ea"/>
                          <a:cs typeface="+mn-cs"/>
                        </a:rPr>
                        <a:t>preserving public trust. </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200" b="1" i="0" u="none" strike="noStrike" kern="1200" cap="none" spc="0" normalizeH="0" baseline="0">
                          <a:ln>
                            <a:noFill/>
                          </a:ln>
                          <a:solidFill>
                            <a:schemeClr val="bg1"/>
                          </a:solidFill>
                          <a:effectLst/>
                          <a:uLnTx/>
                          <a:uFillTx/>
                          <a:latin typeface="Public Sans SemiBold" pitchFamily="2" charset="77"/>
                          <a:ea typeface="+mn-ea"/>
                          <a:cs typeface="+mn-cs"/>
                        </a:rPr>
                        <a:t>Transparency</a:t>
                      </a: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0" i="0" u="none" strike="noStrike" kern="1200" cap="none" spc="0" normalizeH="0" baseline="0">
                          <a:ln>
                            <a:noFill/>
                          </a:ln>
                          <a:solidFill>
                            <a:schemeClr val="bg1"/>
                          </a:solidFill>
                          <a:effectLst/>
                          <a:uLnTx/>
                          <a:uFillTx/>
                          <a:latin typeface="+mn-lt"/>
                          <a:ea typeface="+mn-ea"/>
                          <a:cs typeface="+mn-cs"/>
                        </a:rPr>
                        <a:t>The use of AI will be transparent, allowing concerns to be raised and addressed, </a:t>
                      </a:r>
                      <a:r>
                        <a:rPr kumimoji="0" lang="en-AU" sz="1000" b="0" i="0" u="none" strike="noStrike" kern="1200" cap="none" spc="0" normalizeH="0" baseline="0">
                          <a:ln>
                            <a:noFill/>
                          </a:ln>
                          <a:solidFill>
                            <a:schemeClr val="bg1"/>
                          </a:solidFill>
                          <a:effectLst/>
                          <a:uLnTx/>
                          <a:uFillTx/>
                          <a:latin typeface="+mn-lt"/>
                          <a:ea typeface="+mn-ea"/>
                          <a:cs typeface="+mn-cs"/>
                          <a:hlinkClick r:id="rId4">
                            <a:extLst>
                              <a:ext uri="{A12FA001-AC4F-418D-AE19-62706E023703}">
                                <ahyp:hlinkClr xmlns:ahyp="http://schemas.microsoft.com/office/drawing/2018/hyperlinkcolor" val="tx"/>
                              </a:ext>
                            </a:extLst>
                          </a:hlinkClick>
                        </a:rPr>
                        <a:t>GIPA Act </a:t>
                      </a:r>
                      <a:r>
                        <a:rPr kumimoji="0" lang="en-AU" sz="1000" b="0" i="0" u="none" strike="noStrike" kern="1200" cap="none" spc="0" normalizeH="0" baseline="0">
                          <a:ln>
                            <a:noFill/>
                          </a:ln>
                          <a:solidFill>
                            <a:schemeClr val="bg1"/>
                          </a:solidFill>
                          <a:effectLst/>
                          <a:uLnTx/>
                          <a:uFillTx/>
                          <a:latin typeface="+mn-lt"/>
                          <a:ea typeface="+mn-ea"/>
                          <a:cs typeface="+mn-cs"/>
                        </a:rPr>
                        <a:t>compliant, cyber secure and ethical.</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200" b="1" i="0" u="none" strike="noStrike" kern="1200" cap="none" spc="0" normalizeH="0" baseline="0">
                          <a:ln>
                            <a:noFill/>
                          </a:ln>
                          <a:solidFill>
                            <a:schemeClr val="bg1"/>
                          </a:solidFill>
                          <a:effectLst/>
                          <a:uLnTx/>
                          <a:uFillTx/>
                          <a:latin typeface="Public Sans SemiBold" pitchFamily="2" charset="77"/>
                          <a:ea typeface="+mn-ea"/>
                          <a:cs typeface="+mn-cs"/>
                        </a:rPr>
                        <a:t>Accountability</a:t>
                      </a: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0" i="0" u="none" strike="noStrike" kern="1200" cap="none" spc="0" normalizeH="0" baseline="0">
                          <a:ln>
                            <a:noFill/>
                          </a:ln>
                          <a:solidFill>
                            <a:schemeClr val="bg1"/>
                          </a:solidFill>
                          <a:effectLst/>
                          <a:uLnTx/>
                          <a:uFillTx/>
                          <a:latin typeface="+mn-lt"/>
                          <a:ea typeface="+mn-ea"/>
                          <a:cs typeface="+mn-cs"/>
                        </a:rPr>
                        <a:t>Decision-making remains the responsibility of organisations and Responsible Officers.</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345151844"/>
                  </a:ext>
                </a:extLst>
              </a:tr>
              <a:tr h="370840">
                <a:tc>
                  <a:txBody>
                    <a:bodyPr/>
                    <a:lstStyle/>
                    <a:p>
                      <a:pPr marL="0" marR="0" indent="0" algn="l" defTabSz="914377" rtl="0" eaLnBrk="1" fontAlgn="auto" latinLnBrk="0" hangingPunct="1">
                        <a:lnSpc>
                          <a:spcPct val="100000"/>
                        </a:lnSpc>
                        <a:spcBef>
                          <a:spcPts val="0"/>
                        </a:spcBef>
                        <a:spcAft>
                          <a:spcPts val="400"/>
                        </a:spcAft>
                        <a:buClrTx/>
                        <a:buSzTx/>
                        <a:buFontTx/>
                        <a:buNone/>
                        <a:tabLst/>
                        <a:defRPr/>
                      </a:pPr>
                      <a:r>
                        <a:rPr lang="en-AU" sz="1000">
                          <a:solidFill>
                            <a:schemeClr val="tx1"/>
                          </a:solidFill>
                        </a:rPr>
                        <a:t>Enter highest risk.</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377" rtl="0" eaLnBrk="1" fontAlgn="auto" latinLnBrk="0" hangingPunct="1">
                        <a:lnSpc>
                          <a:spcPct val="100000"/>
                        </a:lnSpc>
                        <a:spcBef>
                          <a:spcPts val="0"/>
                        </a:spcBef>
                        <a:spcAft>
                          <a:spcPts val="400"/>
                        </a:spcAft>
                        <a:buClrTx/>
                        <a:buSzTx/>
                        <a:buFontTx/>
                        <a:buNone/>
                        <a:tabLst/>
                        <a:defRPr/>
                      </a:pPr>
                      <a:r>
                        <a:rPr lang="en-AU" sz="1000">
                          <a:solidFill>
                            <a:schemeClr val="tx1"/>
                          </a:solidFill>
                        </a:rPr>
                        <a:t>Enter highest risk.</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377" rtl="0" eaLnBrk="1" fontAlgn="auto" latinLnBrk="0" hangingPunct="1">
                        <a:lnSpc>
                          <a:spcPct val="100000"/>
                        </a:lnSpc>
                        <a:spcBef>
                          <a:spcPts val="0"/>
                        </a:spcBef>
                        <a:spcAft>
                          <a:spcPts val="400"/>
                        </a:spcAft>
                        <a:buClrTx/>
                        <a:buSzTx/>
                        <a:buFontTx/>
                        <a:buNone/>
                        <a:tabLst/>
                        <a:defRPr/>
                      </a:pPr>
                      <a:r>
                        <a:rPr lang="en-AU" sz="1000">
                          <a:solidFill>
                            <a:schemeClr val="tx1"/>
                          </a:solidFill>
                        </a:rPr>
                        <a:t>Enter highest risk.</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377" rtl="0" eaLnBrk="1" fontAlgn="auto" latinLnBrk="0" hangingPunct="1">
                        <a:lnSpc>
                          <a:spcPct val="100000"/>
                        </a:lnSpc>
                        <a:spcBef>
                          <a:spcPts val="0"/>
                        </a:spcBef>
                        <a:spcAft>
                          <a:spcPts val="400"/>
                        </a:spcAft>
                        <a:buClrTx/>
                        <a:buSzTx/>
                        <a:buFontTx/>
                        <a:buNone/>
                        <a:tabLst/>
                        <a:defRPr/>
                      </a:pPr>
                      <a:r>
                        <a:rPr lang="en-AU" sz="1000">
                          <a:solidFill>
                            <a:schemeClr val="tx1"/>
                          </a:solidFill>
                        </a:rPr>
                        <a:t>Enter highest risk.</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377" rtl="0" eaLnBrk="1" fontAlgn="auto" latinLnBrk="0" hangingPunct="1">
                        <a:lnSpc>
                          <a:spcPct val="100000"/>
                        </a:lnSpc>
                        <a:spcBef>
                          <a:spcPts val="0"/>
                        </a:spcBef>
                        <a:spcAft>
                          <a:spcPts val="400"/>
                        </a:spcAft>
                        <a:buClrTx/>
                        <a:buSzTx/>
                        <a:buFontTx/>
                        <a:buNone/>
                        <a:tabLst/>
                        <a:defRPr/>
                      </a:pPr>
                      <a:r>
                        <a:rPr lang="en-AU" sz="1000">
                          <a:solidFill>
                            <a:schemeClr val="tx1"/>
                          </a:solidFill>
                        </a:rPr>
                        <a:t>Enter highest risk.</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02056248"/>
                  </a:ext>
                </a:extLst>
              </a:tr>
            </a:tbl>
          </a:graphicData>
        </a:graphic>
      </p:graphicFrame>
      <p:pic>
        <p:nvPicPr>
          <p:cNvPr id="10" name="Graphic 9">
            <a:extLst>
              <a:ext uri="{FF2B5EF4-FFF2-40B4-BE49-F238E27FC236}">
                <a16:creationId xmlns:a16="http://schemas.microsoft.com/office/drawing/2014/main" id="{242B0C2C-33D4-D837-B614-DE40A70084B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6470" y="2829265"/>
            <a:ext cx="303251" cy="303251"/>
          </a:xfrm>
          <a:prstGeom prst="rect">
            <a:avLst/>
          </a:prstGeom>
        </p:spPr>
      </p:pic>
      <p:pic>
        <p:nvPicPr>
          <p:cNvPr id="11" name="Graphic 10">
            <a:extLst>
              <a:ext uri="{FF2B5EF4-FFF2-40B4-BE49-F238E27FC236}">
                <a16:creationId xmlns:a16="http://schemas.microsoft.com/office/drawing/2014/main" id="{4977493D-701D-C569-986B-F95F869F7D8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2806343" y="2829265"/>
            <a:ext cx="303251" cy="303251"/>
          </a:xfrm>
          <a:prstGeom prst="rect">
            <a:avLst/>
          </a:prstGeom>
        </p:spPr>
      </p:pic>
      <p:pic>
        <p:nvPicPr>
          <p:cNvPr id="13" name="Graphic 12">
            <a:extLst>
              <a:ext uri="{FF2B5EF4-FFF2-40B4-BE49-F238E27FC236}">
                <a16:creationId xmlns:a16="http://schemas.microsoft.com/office/drawing/2014/main" id="{25CD05A3-9E1E-2497-D3B3-6F060244AB8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5091362" y="2829265"/>
            <a:ext cx="303251" cy="303251"/>
          </a:xfrm>
          <a:prstGeom prst="rect">
            <a:avLst/>
          </a:prstGeom>
        </p:spPr>
      </p:pic>
      <p:pic>
        <p:nvPicPr>
          <p:cNvPr id="14" name="Graphic 13">
            <a:extLst>
              <a:ext uri="{FF2B5EF4-FFF2-40B4-BE49-F238E27FC236}">
                <a16:creationId xmlns:a16="http://schemas.microsoft.com/office/drawing/2014/main" id="{412148B2-B4F6-2384-EE07-6A61B13135A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7379559" y="2829265"/>
            <a:ext cx="303251" cy="303251"/>
          </a:xfrm>
          <a:prstGeom prst="rect">
            <a:avLst/>
          </a:prstGeom>
        </p:spPr>
      </p:pic>
      <p:pic>
        <p:nvPicPr>
          <p:cNvPr id="16" name="Graphic 15">
            <a:extLst>
              <a:ext uri="{FF2B5EF4-FFF2-40B4-BE49-F238E27FC236}">
                <a16:creationId xmlns:a16="http://schemas.microsoft.com/office/drawing/2014/main" id="{C7FEF7AF-CA8D-92D9-96C3-9FF18BF13D4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p:blipFill>
        <p:spPr>
          <a:xfrm>
            <a:off x="9715214" y="2829265"/>
            <a:ext cx="303251" cy="303251"/>
          </a:xfrm>
          <a:prstGeom prst="rect">
            <a:avLst/>
          </a:prstGeom>
        </p:spPr>
      </p:pic>
    </p:spTree>
    <p:extLst>
      <p:ext uri="{BB962C8B-B14F-4D97-AF65-F5344CB8AC3E}">
        <p14:creationId xmlns:p14="http://schemas.microsoft.com/office/powerpoint/2010/main" val="8367490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B71211-A945-7646-EDC8-89CAFFE8E84E}"/>
              </a:ext>
            </a:extLst>
          </p:cNvPr>
          <p:cNvSpPr/>
          <p:nvPr/>
        </p:nvSpPr>
        <p:spPr>
          <a:xfrm>
            <a:off x="5182" y="0"/>
            <a:ext cx="1083788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26" name="Rectangle 25">
            <a:extLst>
              <a:ext uri="{FF2B5EF4-FFF2-40B4-BE49-F238E27FC236}">
                <a16:creationId xmlns:a16="http://schemas.microsoft.com/office/drawing/2014/main" id="{A0F14A77-EC08-460D-D046-CF94E3AF9F9D}"/>
              </a:ext>
            </a:extLst>
          </p:cNvPr>
          <p:cNvSpPr/>
          <p:nvPr/>
        </p:nvSpPr>
        <p:spPr>
          <a:xfrm>
            <a:off x="5684126" y="4466532"/>
            <a:ext cx="1667168" cy="1219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20" name="Text Placeholder 19">
            <a:extLst>
              <a:ext uri="{FF2B5EF4-FFF2-40B4-BE49-F238E27FC236}">
                <a16:creationId xmlns:a16="http://schemas.microsoft.com/office/drawing/2014/main" id="{5FD7D616-1947-4553-A8E8-89C29E590E89}"/>
              </a:ext>
            </a:extLst>
          </p:cNvPr>
          <p:cNvSpPr>
            <a:spLocks noGrp="1"/>
          </p:cNvSpPr>
          <p:nvPr>
            <p:ph type="body" sz="quarter" idx="15"/>
          </p:nvPr>
        </p:nvSpPr>
        <p:spPr>
          <a:xfrm>
            <a:off x="361870" y="359999"/>
            <a:ext cx="8280000" cy="684000"/>
          </a:xfrm>
        </p:spPr>
        <p:txBody>
          <a:bodyPr/>
          <a:lstStyle/>
          <a:p>
            <a:r>
              <a:rPr lang="en-AU">
                <a:solidFill>
                  <a:schemeClr val="bg2">
                    <a:lumMod val="90000"/>
                  </a:schemeClr>
                </a:solidFill>
              </a:rPr>
              <a:t>The NSW AI Assessment Framework</a:t>
            </a:r>
          </a:p>
        </p:txBody>
      </p:sp>
      <p:sp>
        <p:nvSpPr>
          <p:cNvPr id="17" name="Title 16">
            <a:extLst>
              <a:ext uri="{FF2B5EF4-FFF2-40B4-BE49-F238E27FC236}">
                <a16:creationId xmlns:a16="http://schemas.microsoft.com/office/drawing/2014/main" id="{50245751-FABD-D891-F27A-E40EF25AF00C}"/>
              </a:ext>
            </a:extLst>
          </p:cNvPr>
          <p:cNvSpPr>
            <a:spLocks noGrp="1"/>
          </p:cNvSpPr>
          <p:nvPr>
            <p:ph type="ctrTitle"/>
          </p:nvPr>
        </p:nvSpPr>
        <p:spPr>
          <a:xfrm>
            <a:off x="2633161" y="1403998"/>
            <a:ext cx="4555006" cy="1681353"/>
          </a:xfrm>
        </p:spPr>
        <p:txBody>
          <a:bodyPr/>
          <a:lstStyle/>
          <a:p>
            <a:r>
              <a:rPr lang="en-AU" sz="4000">
                <a:solidFill>
                  <a:schemeClr val="bg1"/>
                </a:solidFill>
              </a:rPr>
              <a:t>Self-assessment mitigation &amp; </a:t>
            </a:r>
            <a:br>
              <a:rPr lang="en-AU" sz="4000">
                <a:solidFill>
                  <a:schemeClr val="bg1"/>
                </a:solidFill>
              </a:rPr>
            </a:br>
            <a:r>
              <a:rPr lang="en-AU" sz="4000">
                <a:solidFill>
                  <a:schemeClr val="bg1"/>
                </a:solidFill>
              </a:rPr>
              <a:t>next steps</a:t>
            </a:r>
          </a:p>
        </p:txBody>
      </p:sp>
      <p:sp>
        <p:nvSpPr>
          <p:cNvPr id="19" name="Text Placeholder 18">
            <a:extLst>
              <a:ext uri="{FF2B5EF4-FFF2-40B4-BE49-F238E27FC236}">
                <a16:creationId xmlns:a16="http://schemas.microsoft.com/office/drawing/2014/main" id="{ABA6D1B8-6C80-D8AD-B918-154AB8EDECA9}"/>
              </a:ext>
            </a:extLst>
          </p:cNvPr>
          <p:cNvSpPr>
            <a:spLocks noGrp="1"/>
          </p:cNvSpPr>
          <p:nvPr>
            <p:ph type="body" sz="quarter" idx="11"/>
          </p:nvPr>
        </p:nvSpPr>
        <p:spPr>
          <a:xfrm>
            <a:off x="978662" y="1442098"/>
            <a:ext cx="1739138" cy="2067523"/>
          </a:xfrm>
        </p:spPr>
        <p:txBody>
          <a:bodyPr/>
          <a:lstStyle/>
          <a:p>
            <a:r>
              <a:rPr lang="en-AU">
                <a:solidFill>
                  <a:schemeClr val="bg1"/>
                </a:solidFill>
                <a:latin typeface="Public Sans ExtraLight" pitchFamily="2" charset="77"/>
              </a:rPr>
              <a:t>4</a:t>
            </a:r>
          </a:p>
        </p:txBody>
      </p:sp>
      <p:pic>
        <p:nvPicPr>
          <p:cNvPr id="3" name="Picture 2">
            <a:extLst>
              <a:ext uri="{FF2B5EF4-FFF2-40B4-BE49-F238E27FC236}">
                <a16:creationId xmlns:a16="http://schemas.microsoft.com/office/drawing/2014/main" id="{A3DCE8E6-7878-028B-0FD7-CEBBBAC19809}"/>
              </a:ext>
            </a:extLst>
          </p:cNvPr>
          <p:cNvPicPr>
            <a:picLocks noChangeAspect="1"/>
          </p:cNvPicPr>
          <p:nvPr/>
        </p:nvPicPr>
        <p:blipFill rotWithShape="1">
          <a:blip r:embed="rId2">
            <a:extLst>
              <a:ext uri="{28A0092B-C50C-407E-A947-70E740481C1C}">
                <a14:useLocalDpi xmlns:a14="http://schemas.microsoft.com/office/drawing/2010/main" val="0"/>
              </a:ext>
            </a:extLst>
          </a:blip>
          <a:srcRect l="67829" t="2395" b="2395"/>
          <a:stretch/>
        </p:blipFill>
        <p:spPr>
          <a:xfrm>
            <a:off x="7351294" y="0"/>
            <a:ext cx="3491775" cy="6858000"/>
          </a:xfrm>
          <a:prstGeom prst="rect">
            <a:avLst/>
          </a:prstGeom>
        </p:spPr>
      </p:pic>
      <p:cxnSp>
        <p:nvCxnSpPr>
          <p:cNvPr id="9" name="Straight Connector 8">
            <a:extLst>
              <a:ext uri="{FF2B5EF4-FFF2-40B4-BE49-F238E27FC236}">
                <a16:creationId xmlns:a16="http://schemas.microsoft.com/office/drawing/2014/main" id="{DA87C036-4759-84EE-AA36-4B1267C7572D}"/>
              </a:ext>
            </a:extLst>
          </p:cNvPr>
          <p:cNvCxnSpPr>
            <a:cxnSpLocks/>
          </p:cNvCxnSpPr>
          <p:nvPr/>
        </p:nvCxnSpPr>
        <p:spPr>
          <a:xfrm>
            <a:off x="698500" y="4466532"/>
            <a:ext cx="665279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7DE2AD5-9BF1-2916-FC0A-151C019F0684}"/>
              </a:ext>
            </a:extLst>
          </p:cNvPr>
          <p:cNvCxnSpPr>
            <a:cxnSpLocks/>
          </p:cNvCxnSpPr>
          <p:nvPr/>
        </p:nvCxnSpPr>
        <p:spPr>
          <a:xfrm>
            <a:off x="2361698" y="4466532"/>
            <a:ext cx="0" cy="1219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78124C0-4B01-884A-D0D1-A6D269BCD6D1}"/>
              </a:ext>
            </a:extLst>
          </p:cNvPr>
          <p:cNvCxnSpPr>
            <a:cxnSpLocks/>
          </p:cNvCxnSpPr>
          <p:nvPr/>
        </p:nvCxnSpPr>
        <p:spPr>
          <a:xfrm>
            <a:off x="4024896" y="4466532"/>
            <a:ext cx="0" cy="1219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3D8D937-9A1E-96DA-71A9-6FC93A1B73F7}"/>
              </a:ext>
            </a:extLst>
          </p:cNvPr>
          <p:cNvCxnSpPr>
            <a:cxnSpLocks/>
          </p:cNvCxnSpPr>
          <p:nvPr/>
        </p:nvCxnSpPr>
        <p:spPr>
          <a:xfrm>
            <a:off x="5688094" y="4466532"/>
            <a:ext cx="0" cy="1219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itle 16">
            <a:extLst>
              <a:ext uri="{FF2B5EF4-FFF2-40B4-BE49-F238E27FC236}">
                <a16:creationId xmlns:a16="http://schemas.microsoft.com/office/drawing/2014/main" id="{24D69F9C-460C-BFD9-CD82-A287759EC4BA}"/>
              </a:ext>
            </a:extLst>
          </p:cNvPr>
          <p:cNvSpPr txBox="1">
            <a:spLocks/>
          </p:cNvSpPr>
          <p:nvPr/>
        </p:nvSpPr>
        <p:spPr>
          <a:xfrm>
            <a:off x="2832862" y="4646910"/>
            <a:ext cx="1027938" cy="1038816"/>
          </a:xfrm>
          <a:prstGeom prst="rect">
            <a:avLst/>
          </a:prstGeom>
          <a:ln>
            <a:noFill/>
          </a:ln>
        </p:spPr>
        <p:txBody>
          <a:bodyPr vert="horz" lIns="0" tIns="0" rIns="0" bIns="0" rtlCol="0" anchor="t">
            <a:noAutofit/>
          </a:bodyPr>
          <a:lstStyle>
            <a:lvl1pPr algn="l" defTabSz="914377" rtl="0" eaLnBrk="1" latinLnBrk="0" hangingPunct="1">
              <a:lnSpc>
                <a:spcPct val="90000"/>
              </a:lnSpc>
              <a:spcBef>
                <a:spcPct val="0"/>
              </a:spcBef>
              <a:buNone/>
              <a:defRPr sz="4800" kern="1200">
                <a:solidFill>
                  <a:schemeClr val="accent1"/>
                </a:solidFill>
                <a:latin typeface="+mj-lt"/>
                <a:ea typeface="+mj-ea"/>
                <a:cs typeface="+mj-cs"/>
              </a:defRPr>
            </a:lvl1pPr>
          </a:lstStyle>
          <a:p>
            <a:pPr>
              <a:defRPr/>
            </a:pPr>
            <a:r>
              <a:rPr lang="en-AU" sz="1200" b="1">
                <a:solidFill>
                  <a:schemeClr val="accent4"/>
                </a:solidFill>
                <a:latin typeface="Public Sans SemiBold" pitchFamily="2" charset="77"/>
              </a:rPr>
              <a:t>Self-assessment readiness</a:t>
            </a:r>
          </a:p>
        </p:txBody>
      </p:sp>
      <p:sp>
        <p:nvSpPr>
          <p:cNvPr id="16" name="Text Placeholder 18">
            <a:extLst>
              <a:ext uri="{FF2B5EF4-FFF2-40B4-BE49-F238E27FC236}">
                <a16:creationId xmlns:a16="http://schemas.microsoft.com/office/drawing/2014/main" id="{CB523E91-702E-5A64-E56D-4360FFD05664}"/>
              </a:ext>
            </a:extLst>
          </p:cNvPr>
          <p:cNvSpPr txBox="1">
            <a:spLocks/>
          </p:cNvSpPr>
          <p:nvPr/>
        </p:nvSpPr>
        <p:spPr>
          <a:xfrm>
            <a:off x="2528062" y="4672310"/>
            <a:ext cx="385416" cy="619722"/>
          </a:xfrm>
          <a:prstGeom prst="rect">
            <a:avLst/>
          </a:prstGeom>
        </p:spPr>
        <p:txBody>
          <a:bodyPr vert="horz" lIns="0" tIns="0" rIns="0" bIns="0" rtlCol="0" anchor="t">
            <a:noAutofit/>
          </a:bodyPr>
          <a:lstStyle>
            <a:lvl1pPr marL="0" indent="0" algn="l" defTabSz="914377" rtl="0" eaLnBrk="1" latinLnBrk="0" hangingPunct="1">
              <a:lnSpc>
                <a:spcPct val="80000"/>
              </a:lnSpc>
              <a:spcBef>
                <a:spcPts val="0"/>
              </a:spcBef>
              <a:spcAft>
                <a:spcPts val="0"/>
              </a:spcAft>
              <a:buFont typeface="Arial" panose="020B0604020202020204" pitchFamily="34" charset="0"/>
              <a:buNone/>
              <a:defRPr sz="19000" b="0" kern="1200">
                <a:solidFill>
                  <a:schemeClr val="accent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bg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bg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bg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bg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80000"/>
              </a:lnSpc>
              <a:spcBef>
                <a:spcPts val="0"/>
              </a:spcBef>
              <a:spcAft>
                <a:spcPts val="0"/>
              </a:spcAft>
              <a:buClrTx/>
              <a:buSzTx/>
              <a:buFont typeface="Arial" panose="020B0604020202020204" pitchFamily="34" charset="0"/>
              <a:buNone/>
              <a:tabLst/>
              <a:defRPr/>
            </a:pPr>
            <a:r>
              <a:rPr kumimoji="0" lang="en-AU" sz="3000" b="0" i="0" u="none" strike="noStrike" kern="1200" cap="none" spc="0" normalizeH="0" baseline="0" noProof="0">
                <a:ln>
                  <a:noFill/>
                </a:ln>
                <a:solidFill>
                  <a:schemeClr val="bg1"/>
                </a:solidFill>
                <a:effectLst/>
                <a:uLnTx/>
                <a:uFillTx/>
                <a:latin typeface="Public Sans ExtraLight" pitchFamily="2" charset="77"/>
                <a:ea typeface="+mn-ea"/>
                <a:cs typeface="+mn-cs"/>
              </a:rPr>
              <a:t>2</a:t>
            </a:r>
          </a:p>
        </p:txBody>
      </p:sp>
      <p:sp>
        <p:nvSpPr>
          <p:cNvPr id="18" name="Title 16">
            <a:extLst>
              <a:ext uri="{FF2B5EF4-FFF2-40B4-BE49-F238E27FC236}">
                <a16:creationId xmlns:a16="http://schemas.microsoft.com/office/drawing/2014/main" id="{48C86D05-97D9-741C-6F4E-4F66D4D31D94}"/>
              </a:ext>
            </a:extLst>
          </p:cNvPr>
          <p:cNvSpPr txBox="1">
            <a:spLocks/>
          </p:cNvSpPr>
          <p:nvPr/>
        </p:nvSpPr>
        <p:spPr>
          <a:xfrm>
            <a:off x="4496562" y="4646910"/>
            <a:ext cx="1027938" cy="1038816"/>
          </a:xfrm>
          <a:prstGeom prst="rect">
            <a:avLst/>
          </a:prstGeom>
          <a:ln>
            <a:noFill/>
          </a:ln>
        </p:spPr>
        <p:txBody>
          <a:bodyPr vert="horz" lIns="0" tIns="0" rIns="0" bIns="0" rtlCol="0" anchor="t">
            <a:noAutofit/>
          </a:bodyPr>
          <a:lstStyle>
            <a:lvl1pPr algn="l" defTabSz="914377" rtl="0" eaLnBrk="1" latinLnBrk="0" hangingPunct="1">
              <a:lnSpc>
                <a:spcPct val="90000"/>
              </a:lnSpc>
              <a:spcBef>
                <a:spcPct val="0"/>
              </a:spcBef>
              <a:buNone/>
              <a:defRPr sz="4800" kern="1200">
                <a:solidFill>
                  <a:schemeClr val="accent1"/>
                </a:solidFill>
                <a:latin typeface="+mj-lt"/>
                <a:ea typeface="+mj-ea"/>
                <a:cs typeface="+mj-cs"/>
              </a:defRPr>
            </a:lvl1pPr>
          </a:lstStyle>
          <a:p>
            <a:pPr marL="0" marR="0" lvl="0" indent="0" algn="l" defTabSz="914377" rtl="0" eaLnBrk="1" fontAlgn="auto" latinLnBrk="0" hangingPunct="1">
              <a:lnSpc>
                <a:spcPct val="90000"/>
              </a:lnSpc>
              <a:spcBef>
                <a:spcPct val="0"/>
              </a:spcBef>
              <a:spcAft>
                <a:spcPts val="0"/>
              </a:spcAft>
              <a:buClrTx/>
              <a:buSzTx/>
              <a:buFontTx/>
              <a:buNone/>
              <a:tabLst/>
              <a:defRPr/>
            </a:pPr>
            <a:r>
              <a:rPr lang="en-AU" sz="1200" b="1">
                <a:solidFill>
                  <a:schemeClr val="accent4"/>
                </a:solidFill>
                <a:latin typeface="Public Sans SemiBold" pitchFamily="2" charset="77"/>
              </a:rPr>
              <a:t>Self-assessment</a:t>
            </a:r>
            <a:r>
              <a:rPr kumimoji="0" lang="en-AU" sz="1200" b="1" i="0" u="none" strike="noStrike" kern="1200" cap="none" spc="0" normalizeH="0" baseline="0" noProof="0">
                <a:ln>
                  <a:noFill/>
                </a:ln>
                <a:solidFill>
                  <a:schemeClr val="accent4"/>
                </a:solidFill>
                <a:effectLst/>
                <a:uLnTx/>
                <a:uFillTx/>
                <a:latin typeface="Public Sans SemiBold" pitchFamily="2" charset="77"/>
                <a:ea typeface="+mj-ea"/>
                <a:cs typeface="+mj-cs"/>
              </a:rPr>
              <a:t> &amp; risk summary</a:t>
            </a:r>
          </a:p>
        </p:txBody>
      </p:sp>
      <p:sp>
        <p:nvSpPr>
          <p:cNvPr id="21" name="Text Placeholder 18">
            <a:extLst>
              <a:ext uri="{FF2B5EF4-FFF2-40B4-BE49-F238E27FC236}">
                <a16:creationId xmlns:a16="http://schemas.microsoft.com/office/drawing/2014/main" id="{4E1D262C-138B-F0CB-65B3-C50F67D89D24}"/>
              </a:ext>
            </a:extLst>
          </p:cNvPr>
          <p:cNvSpPr txBox="1">
            <a:spLocks/>
          </p:cNvSpPr>
          <p:nvPr/>
        </p:nvSpPr>
        <p:spPr>
          <a:xfrm>
            <a:off x="4191762" y="4672310"/>
            <a:ext cx="385416" cy="619722"/>
          </a:xfrm>
          <a:prstGeom prst="rect">
            <a:avLst/>
          </a:prstGeom>
        </p:spPr>
        <p:txBody>
          <a:bodyPr vert="horz" lIns="0" tIns="0" rIns="0" bIns="0" rtlCol="0" anchor="t">
            <a:noAutofit/>
          </a:bodyPr>
          <a:lstStyle>
            <a:lvl1pPr marL="0" indent="0" algn="l" defTabSz="914377" rtl="0" eaLnBrk="1" latinLnBrk="0" hangingPunct="1">
              <a:lnSpc>
                <a:spcPct val="80000"/>
              </a:lnSpc>
              <a:spcBef>
                <a:spcPts val="0"/>
              </a:spcBef>
              <a:spcAft>
                <a:spcPts val="0"/>
              </a:spcAft>
              <a:buFont typeface="Arial" panose="020B0604020202020204" pitchFamily="34" charset="0"/>
              <a:buNone/>
              <a:defRPr sz="19000" b="0" kern="1200">
                <a:solidFill>
                  <a:schemeClr val="accent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bg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bg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bg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bg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80000"/>
              </a:lnSpc>
              <a:spcBef>
                <a:spcPts val="0"/>
              </a:spcBef>
              <a:spcAft>
                <a:spcPts val="0"/>
              </a:spcAft>
              <a:buClrTx/>
              <a:buSzTx/>
              <a:buFont typeface="Arial" panose="020B0604020202020204" pitchFamily="34" charset="0"/>
              <a:buNone/>
              <a:tabLst/>
              <a:defRPr/>
            </a:pPr>
            <a:r>
              <a:rPr kumimoji="0" lang="en-AU" sz="3000" b="0" i="0" u="none" strike="noStrike" kern="1200" cap="none" spc="0" normalizeH="0" baseline="0" noProof="0">
                <a:ln>
                  <a:noFill/>
                </a:ln>
                <a:solidFill>
                  <a:schemeClr val="bg1"/>
                </a:solidFill>
                <a:effectLst/>
                <a:uLnTx/>
                <a:uFillTx/>
                <a:latin typeface="Public Sans ExtraLight" pitchFamily="2" charset="77"/>
                <a:ea typeface="+mn-ea"/>
                <a:cs typeface="+mn-cs"/>
              </a:rPr>
              <a:t>3</a:t>
            </a:r>
          </a:p>
        </p:txBody>
      </p:sp>
      <p:sp>
        <p:nvSpPr>
          <p:cNvPr id="22" name="Title 16">
            <a:extLst>
              <a:ext uri="{FF2B5EF4-FFF2-40B4-BE49-F238E27FC236}">
                <a16:creationId xmlns:a16="http://schemas.microsoft.com/office/drawing/2014/main" id="{0271D183-3DBB-262C-66DD-5F007279995F}"/>
              </a:ext>
            </a:extLst>
          </p:cNvPr>
          <p:cNvSpPr txBox="1">
            <a:spLocks/>
          </p:cNvSpPr>
          <p:nvPr/>
        </p:nvSpPr>
        <p:spPr>
          <a:xfrm>
            <a:off x="6160262" y="4646910"/>
            <a:ext cx="1027938" cy="1038816"/>
          </a:xfrm>
          <a:prstGeom prst="rect">
            <a:avLst/>
          </a:prstGeom>
          <a:ln>
            <a:noFill/>
          </a:ln>
        </p:spPr>
        <p:txBody>
          <a:bodyPr vert="horz" lIns="0" tIns="0" rIns="0" bIns="0" rtlCol="0" anchor="t">
            <a:noAutofit/>
          </a:bodyPr>
          <a:lstStyle>
            <a:lvl1pPr algn="l" defTabSz="914377" rtl="0" eaLnBrk="1" latinLnBrk="0" hangingPunct="1">
              <a:lnSpc>
                <a:spcPct val="90000"/>
              </a:lnSpc>
              <a:spcBef>
                <a:spcPct val="0"/>
              </a:spcBef>
              <a:buNone/>
              <a:defRPr sz="4800" kern="1200">
                <a:solidFill>
                  <a:schemeClr val="accent1"/>
                </a:solidFill>
                <a:latin typeface="+mj-lt"/>
                <a:ea typeface="+mj-ea"/>
                <a:cs typeface="+mj-cs"/>
              </a:defRPr>
            </a:lvl1pPr>
          </a:lstStyle>
          <a:p>
            <a:pPr marL="0" marR="0" lvl="0" indent="0" algn="l" defTabSz="914377" rtl="0" eaLnBrk="1" fontAlgn="auto" latinLnBrk="0" hangingPunct="1">
              <a:lnSpc>
                <a:spcPct val="90000"/>
              </a:lnSpc>
              <a:spcBef>
                <a:spcPct val="0"/>
              </a:spcBef>
              <a:spcAft>
                <a:spcPts val="0"/>
              </a:spcAft>
              <a:buClrTx/>
              <a:buSzTx/>
              <a:buFontTx/>
              <a:buNone/>
              <a:tabLst/>
              <a:defRPr/>
            </a:pPr>
            <a:r>
              <a:rPr kumimoji="0" lang="en-AU" sz="1200" b="1" i="0" u="none" strike="noStrike" kern="1200" cap="none" spc="0" normalizeH="0" baseline="0" noProof="0">
                <a:ln>
                  <a:noFill/>
                </a:ln>
                <a:solidFill>
                  <a:schemeClr val="accent2"/>
                </a:solidFill>
                <a:effectLst/>
                <a:uLnTx/>
                <a:uFillTx/>
                <a:latin typeface="Public Sans SemiBold" pitchFamily="2" charset="77"/>
                <a:ea typeface="+mj-ea"/>
                <a:cs typeface="+mj-cs"/>
              </a:rPr>
              <a:t>Self-assessment mitigation &amp; next steps</a:t>
            </a:r>
          </a:p>
        </p:txBody>
      </p:sp>
      <p:sp>
        <p:nvSpPr>
          <p:cNvPr id="23" name="Text Placeholder 18">
            <a:extLst>
              <a:ext uri="{FF2B5EF4-FFF2-40B4-BE49-F238E27FC236}">
                <a16:creationId xmlns:a16="http://schemas.microsoft.com/office/drawing/2014/main" id="{FD5F18EB-C9B1-542A-ECAA-73295A4B9B9C}"/>
              </a:ext>
            </a:extLst>
          </p:cNvPr>
          <p:cNvSpPr txBox="1">
            <a:spLocks/>
          </p:cNvSpPr>
          <p:nvPr/>
        </p:nvSpPr>
        <p:spPr>
          <a:xfrm>
            <a:off x="5855462" y="4672310"/>
            <a:ext cx="385416" cy="619722"/>
          </a:xfrm>
          <a:prstGeom prst="rect">
            <a:avLst/>
          </a:prstGeom>
        </p:spPr>
        <p:txBody>
          <a:bodyPr vert="horz" lIns="0" tIns="0" rIns="0" bIns="0" rtlCol="0" anchor="t">
            <a:noAutofit/>
          </a:bodyPr>
          <a:lstStyle>
            <a:lvl1pPr marL="0" indent="0" algn="l" defTabSz="914377" rtl="0" eaLnBrk="1" latinLnBrk="0" hangingPunct="1">
              <a:lnSpc>
                <a:spcPct val="80000"/>
              </a:lnSpc>
              <a:spcBef>
                <a:spcPts val="0"/>
              </a:spcBef>
              <a:spcAft>
                <a:spcPts val="0"/>
              </a:spcAft>
              <a:buFont typeface="Arial" panose="020B0604020202020204" pitchFamily="34" charset="0"/>
              <a:buNone/>
              <a:defRPr sz="19000" b="0" kern="1200">
                <a:solidFill>
                  <a:schemeClr val="accent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bg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bg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bg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bg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80000"/>
              </a:lnSpc>
              <a:spcBef>
                <a:spcPts val="0"/>
              </a:spcBef>
              <a:spcAft>
                <a:spcPts val="0"/>
              </a:spcAft>
              <a:buClrTx/>
              <a:buSzTx/>
              <a:buFont typeface="Arial" panose="020B0604020202020204" pitchFamily="34" charset="0"/>
              <a:buNone/>
              <a:tabLst/>
              <a:defRPr/>
            </a:pPr>
            <a:r>
              <a:rPr kumimoji="0" lang="en-AU" sz="3000" b="0" i="0" u="none" strike="noStrike" kern="1200" cap="none" spc="0" normalizeH="0" baseline="0" noProof="0">
                <a:ln>
                  <a:noFill/>
                </a:ln>
                <a:solidFill>
                  <a:schemeClr val="accent2"/>
                </a:solidFill>
                <a:effectLst/>
                <a:uLnTx/>
                <a:uFillTx/>
                <a:latin typeface="Public Sans ExtraLight" pitchFamily="2" charset="77"/>
                <a:ea typeface="+mn-ea"/>
                <a:cs typeface="+mn-cs"/>
              </a:rPr>
              <a:t>4</a:t>
            </a:r>
          </a:p>
        </p:txBody>
      </p:sp>
      <p:sp>
        <p:nvSpPr>
          <p:cNvPr id="24" name="Title 16">
            <a:extLst>
              <a:ext uri="{FF2B5EF4-FFF2-40B4-BE49-F238E27FC236}">
                <a16:creationId xmlns:a16="http://schemas.microsoft.com/office/drawing/2014/main" id="{5A763C0D-29F9-BA7B-4923-052AC04D92A1}"/>
              </a:ext>
            </a:extLst>
          </p:cNvPr>
          <p:cNvSpPr txBox="1">
            <a:spLocks/>
          </p:cNvSpPr>
          <p:nvPr/>
        </p:nvSpPr>
        <p:spPr>
          <a:xfrm>
            <a:off x="1169162" y="4646910"/>
            <a:ext cx="1027938" cy="1038816"/>
          </a:xfrm>
          <a:prstGeom prst="rect">
            <a:avLst/>
          </a:prstGeom>
          <a:ln>
            <a:noFill/>
          </a:ln>
        </p:spPr>
        <p:txBody>
          <a:bodyPr vert="horz" lIns="0" tIns="0" rIns="0" bIns="0" rtlCol="0" anchor="t">
            <a:noAutofit/>
          </a:bodyPr>
          <a:lstStyle>
            <a:lvl1pPr algn="l" defTabSz="914377" rtl="0" eaLnBrk="1" latinLnBrk="0" hangingPunct="1">
              <a:lnSpc>
                <a:spcPct val="90000"/>
              </a:lnSpc>
              <a:spcBef>
                <a:spcPct val="0"/>
              </a:spcBef>
              <a:buNone/>
              <a:defRPr sz="4800" kern="1200">
                <a:solidFill>
                  <a:schemeClr val="accent1"/>
                </a:solidFill>
                <a:latin typeface="+mj-lt"/>
                <a:ea typeface="+mj-ea"/>
                <a:cs typeface="+mj-cs"/>
              </a:defRPr>
            </a:lvl1pPr>
          </a:lstStyle>
          <a:p>
            <a:pPr marL="0" marR="0" lvl="0" indent="0" algn="l" defTabSz="914377" rtl="0" eaLnBrk="1" fontAlgn="auto" latinLnBrk="0" hangingPunct="1">
              <a:lnSpc>
                <a:spcPct val="90000"/>
              </a:lnSpc>
              <a:spcBef>
                <a:spcPct val="0"/>
              </a:spcBef>
              <a:spcAft>
                <a:spcPts val="0"/>
              </a:spcAft>
              <a:buClrTx/>
              <a:buSzTx/>
              <a:buFontTx/>
              <a:buNone/>
              <a:tabLst/>
              <a:defRPr/>
            </a:pPr>
            <a:r>
              <a:rPr kumimoji="0" lang="en-AU" sz="1200" b="1" i="0" u="none" strike="noStrike" kern="1200" cap="none" spc="0" normalizeH="0" baseline="0" noProof="0">
                <a:ln>
                  <a:noFill/>
                </a:ln>
                <a:solidFill>
                  <a:schemeClr val="accent4"/>
                </a:solidFill>
                <a:effectLst/>
                <a:uLnTx/>
                <a:uFillTx/>
                <a:latin typeface="Public Sans SemiBold" pitchFamily="2" charset="77"/>
                <a:ea typeface="+mj-ea"/>
                <a:cs typeface="+mj-cs"/>
              </a:rPr>
              <a:t>Scope of applying the framework</a:t>
            </a:r>
          </a:p>
        </p:txBody>
      </p:sp>
      <p:sp>
        <p:nvSpPr>
          <p:cNvPr id="25" name="Text Placeholder 18">
            <a:extLst>
              <a:ext uri="{FF2B5EF4-FFF2-40B4-BE49-F238E27FC236}">
                <a16:creationId xmlns:a16="http://schemas.microsoft.com/office/drawing/2014/main" id="{0FFA5764-A232-E7D8-FEB2-2DAB03D79B8D}"/>
              </a:ext>
            </a:extLst>
          </p:cNvPr>
          <p:cNvSpPr txBox="1">
            <a:spLocks/>
          </p:cNvSpPr>
          <p:nvPr/>
        </p:nvSpPr>
        <p:spPr>
          <a:xfrm>
            <a:off x="864362" y="4672310"/>
            <a:ext cx="385416" cy="619722"/>
          </a:xfrm>
          <a:prstGeom prst="rect">
            <a:avLst/>
          </a:prstGeom>
        </p:spPr>
        <p:txBody>
          <a:bodyPr vert="horz" lIns="0" tIns="0" rIns="0" bIns="0" rtlCol="0" anchor="t">
            <a:noAutofit/>
          </a:bodyPr>
          <a:lstStyle>
            <a:lvl1pPr marL="0" indent="0" algn="l" defTabSz="914377" rtl="0" eaLnBrk="1" latinLnBrk="0" hangingPunct="1">
              <a:lnSpc>
                <a:spcPct val="80000"/>
              </a:lnSpc>
              <a:spcBef>
                <a:spcPts val="0"/>
              </a:spcBef>
              <a:spcAft>
                <a:spcPts val="0"/>
              </a:spcAft>
              <a:buFont typeface="Arial" panose="020B0604020202020204" pitchFamily="34" charset="0"/>
              <a:buNone/>
              <a:defRPr sz="19000" b="0" kern="1200">
                <a:solidFill>
                  <a:schemeClr val="accent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bg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bg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bg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bg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80000"/>
              </a:lnSpc>
              <a:spcBef>
                <a:spcPts val="0"/>
              </a:spcBef>
              <a:spcAft>
                <a:spcPts val="0"/>
              </a:spcAft>
              <a:buClrTx/>
              <a:buSzTx/>
              <a:buFont typeface="Arial" panose="020B0604020202020204" pitchFamily="34" charset="0"/>
              <a:buNone/>
              <a:tabLst/>
              <a:defRPr/>
            </a:pPr>
            <a:r>
              <a:rPr kumimoji="0" lang="en-AU" sz="3000" b="0" i="0" u="none" strike="noStrike" kern="1200" cap="none" spc="0" normalizeH="0" baseline="0" noProof="0">
                <a:ln>
                  <a:noFill/>
                </a:ln>
                <a:solidFill>
                  <a:srgbClr val="FFFFFF"/>
                </a:solidFill>
                <a:effectLst/>
                <a:uLnTx/>
                <a:uFillTx/>
                <a:latin typeface="Public Sans ExtraLight" pitchFamily="2" charset="77"/>
                <a:ea typeface="+mn-ea"/>
                <a:cs typeface="+mn-cs"/>
              </a:rPr>
              <a:t>1</a:t>
            </a:r>
          </a:p>
        </p:txBody>
      </p:sp>
      <p:sp>
        <p:nvSpPr>
          <p:cNvPr id="29" name="Title 16">
            <a:extLst>
              <a:ext uri="{FF2B5EF4-FFF2-40B4-BE49-F238E27FC236}">
                <a16:creationId xmlns:a16="http://schemas.microsoft.com/office/drawing/2014/main" id="{75335911-F3EE-1CD6-AF34-C7E039F66B69}"/>
              </a:ext>
            </a:extLst>
          </p:cNvPr>
          <p:cNvSpPr txBox="1">
            <a:spLocks/>
          </p:cNvSpPr>
          <p:nvPr/>
        </p:nvSpPr>
        <p:spPr>
          <a:xfrm>
            <a:off x="2633161" y="3143356"/>
            <a:ext cx="4381095" cy="764626"/>
          </a:xfrm>
          <a:prstGeom prst="rect">
            <a:avLst/>
          </a:prstGeom>
          <a:ln>
            <a:noFill/>
          </a:ln>
        </p:spPr>
        <p:txBody>
          <a:bodyPr vert="horz" lIns="0" tIns="0" rIns="0" bIns="0" rtlCol="0" anchor="t">
            <a:noAutofit/>
          </a:bodyPr>
          <a:lstStyle>
            <a:lvl1pPr algn="l" defTabSz="914377" rtl="0" eaLnBrk="1" latinLnBrk="0" hangingPunct="1">
              <a:lnSpc>
                <a:spcPct val="90000"/>
              </a:lnSpc>
              <a:spcBef>
                <a:spcPct val="0"/>
              </a:spcBef>
              <a:buNone/>
              <a:defRPr sz="4800" kern="1200">
                <a:solidFill>
                  <a:schemeClr val="accent1"/>
                </a:solidFill>
                <a:latin typeface="+mj-lt"/>
                <a:ea typeface="+mj-ea"/>
                <a:cs typeface="+mj-cs"/>
              </a:defRPr>
            </a:lvl1pPr>
          </a:lstStyle>
          <a:p>
            <a:pPr marL="0" marR="0" lvl="0" indent="0" algn="l" defTabSz="914377" rtl="0" eaLnBrk="1" fontAlgn="auto" latinLnBrk="0" hangingPunct="1">
              <a:lnSpc>
                <a:spcPct val="100000"/>
              </a:lnSpc>
              <a:spcBef>
                <a:spcPct val="0"/>
              </a:spcBef>
              <a:spcAft>
                <a:spcPts val="0"/>
              </a:spcAft>
              <a:buClrTx/>
              <a:buSzTx/>
              <a:buFontTx/>
              <a:buNone/>
              <a:tabLst/>
              <a:defRPr/>
            </a:pPr>
            <a:r>
              <a:rPr kumimoji="0" lang="en-AU" sz="1400" b="0" i="0" u="none" strike="noStrike" kern="1200" cap="none" spc="0" normalizeH="0" baseline="0" noProof="0">
                <a:ln>
                  <a:noFill/>
                </a:ln>
                <a:solidFill>
                  <a:srgbClr val="FFFFFF"/>
                </a:solidFill>
                <a:effectLst/>
                <a:uLnTx/>
                <a:uFillTx/>
                <a:latin typeface="Public Sans Light"/>
                <a:ea typeface="+mj-ea"/>
                <a:cs typeface="+mj-cs"/>
              </a:rPr>
              <a:t>Identify mitigations and controls to implement and next steps based on the highest residual risk.</a:t>
            </a:r>
          </a:p>
        </p:txBody>
      </p:sp>
      <p:cxnSp>
        <p:nvCxnSpPr>
          <p:cNvPr id="4" name="Straight Connector 3">
            <a:extLst>
              <a:ext uri="{FF2B5EF4-FFF2-40B4-BE49-F238E27FC236}">
                <a16:creationId xmlns:a16="http://schemas.microsoft.com/office/drawing/2014/main" id="{E9CB0EC8-0490-AB64-9BE1-5FCB1E3F9647}"/>
              </a:ext>
            </a:extLst>
          </p:cNvPr>
          <p:cNvCxnSpPr>
            <a:cxnSpLocks/>
          </p:cNvCxnSpPr>
          <p:nvPr/>
        </p:nvCxnSpPr>
        <p:spPr>
          <a:xfrm>
            <a:off x="698500" y="1419178"/>
            <a:ext cx="0" cy="426654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15956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5">
            <a:extLst>
              <a:ext uri="{FF2B5EF4-FFF2-40B4-BE49-F238E27FC236}">
                <a16:creationId xmlns:a16="http://schemas.microsoft.com/office/drawing/2014/main" id="{AB6AB15A-F224-B626-2FF7-B859C3676082}"/>
              </a:ext>
            </a:extLst>
          </p:cNvPr>
          <p:cNvSpPr txBox="1">
            <a:spLocks/>
          </p:cNvSpPr>
          <p:nvPr/>
        </p:nvSpPr>
        <p:spPr>
          <a:xfrm>
            <a:off x="10520270" y="1850346"/>
            <a:ext cx="1323729" cy="1578653"/>
          </a:xfrm>
          <a:prstGeom prst="rect">
            <a:avLst/>
          </a:prstGeom>
          <a:solidFill>
            <a:srgbClr val="FAAF05">
              <a:alpha val="10000"/>
            </a:srgbClr>
          </a:solidFill>
        </p:spPr>
        <p:txBody>
          <a:bodyPr vert="horz" lIns="540000" tIns="125999" rIns="180000" bIns="18000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300"/>
              </a:spcAft>
              <a:buClrTx/>
              <a:buSzTx/>
              <a:buFont typeface="Arial" panose="020B0604020202020204" pitchFamily="34" charset="0"/>
              <a:buNone/>
              <a:tabLst/>
              <a:defRPr/>
            </a:pPr>
            <a:endParaRPr kumimoji="0" lang="en-AU" sz="10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Mitigation and risk plan summary</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64</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graphicFrame>
        <p:nvGraphicFramePr>
          <p:cNvPr id="11" name="Table 10">
            <a:extLst>
              <a:ext uri="{FF2B5EF4-FFF2-40B4-BE49-F238E27FC236}">
                <a16:creationId xmlns:a16="http://schemas.microsoft.com/office/drawing/2014/main" id="{18F59AD5-BB93-5C04-0371-F90C4ED21F95}"/>
              </a:ext>
            </a:extLst>
          </p:cNvPr>
          <p:cNvGraphicFramePr>
            <a:graphicFrameLocks noGrp="1"/>
          </p:cNvGraphicFramePr>
          <p:nvPr/>
        </p:nvGraphicFramePr>
        <p:xfrm>
          <a:off x="359997" y="1850347"/>
          <a:ext cx="10079998" cy="2591024"/>
        </p:xfrm>
        <a:graphic>
          <a:graphicData uri="http://schemas.openxmlformats.org/drawingml/2006/table">
            <a:tbl>
              <a:tblPr>
                <a:tableStyleId>{5C22544A-7EE6-4342-B048-85BDC9FD1C3A}</a:tableStyleId>
              </a:tblPr>
              <a:tblGrid>
                <a:gridCol w="2079868">
                  <a:extLst>
                    <a:ext uri="{9D8B030D-6E8A-4147-A177-3AD203B41FA5}">
                      <a16:colId xmlns:a16="http://schemas.microsoft.com/office/drawing/2014/main" val="3891021121"/>
                    </a:ext>
                  </a:extLst>
                </a:gridCol>
                <a:gridCol w="8000130">
                  <a:extLst>
                    <a:ext uri="{9D8B030D-6E8A-4147-A177-3AD203B41FA5}">
                      <a16:colId xmlns:a16="http://schemas.microsoft.com/office/drawing/2014/main" val="4098005472"/>
                    </a:ext>
                  </a:extLst>
                </a:gridCol>
              </a:tblGrid>
              <a:tr h="2591024">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25. Review your self-assessment, list here the mitigations to be applied and the high-level steps you will take in ensuring these are included in your overall risk management plan. </a:t>
                      </a: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endPar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endParaRP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0" i="0" u="none" strike="noStrike" kern="1200" cap="none" spc="0" normalizeH="0" baseline="0" noProof="0">
                          <a:ln>
                            <a:noFill/>
                          </a:ln>
                          <a:solidFill>
                            <a:schemeClr val="accent1"/>
                          </a:solidFill>
                          <a:effectLst/>
                          <a:uLnTx/>
                          <a:uFillTx/>
                          <a:latin typeface="+mn-lt"/>
                          <a:ea typeface="+mn-ea"/>
                          <a:cs typeface="+mn-cs"/>
                        </a:rPr>
                        <a:t>Record your decision, the self-assessment and any supporting information in your Records System. </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endParaRPr kumimoji="0" lang="en-AU" sz="1000" b="0" i="0" u="none" strike="noStrike" kern="1200" cap="none" spc="0" normalizeH="0" baseline="0">
                        <a:ln>
                          <a:noFill/>
                        </a:ln>
                        <a:solidFill>
                          <a:schemeClr val="tx1"/>
                        </a:solidFill>
                        <a:effectLst/>
                        <a:uLnTx/>
                        <a:uFillTx/>
                        <a:latin typeface="+mn-lt"/>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3961856"/>
                  </a:ext>
                </a:extLst>
              </a:tr>
            </a:tbl>
          </a:graphicData>
        </a:graphic>
      </p:graphicFrame>
      <p:cxnSp>
        <p:nvCxnSpPr>
          <p:cNvPr id="6" name="Straight Connector 5">
            <a:extLst>
              <a:ext uri="{FF2B5EF4-FFF2-40B4-BE49-F238E27FC236}">
                <a16:creationId xmlns:a16="http://schemas.microsoft.com/office/drawing/2014/main" id="{DAA6D614-A37D-F5CD-B4DA-EE89B5A4EB54}"/>
              </a:ext>
            </a:extLst>
          </p:cNvPr>
          <p:cNvCxnSpPr>
            <a:cxnSpLocks/>
          </p:cNvCxnSpPr>
          <p:nvPr/>
        </p:nvCxnSpPr>
        <p:spPr>
          <a:xfrm>
            <a:off x="359997" y="4542595"/>
            <a:ext cx="11484002" cy="0"/>
          </a:xfrm>
          <a:prstGeom prst="line">
            <a:avLst/>
          </a:prstGeom>
          <a:ln w="12700">
            <a:solidFill>
              <a:srgbClr val="FAAF05"/>
            </a:solidFill>
          </a:ln>
        </p:spPr>
        <p:style>
          <a:lnRef idx="1">
            <a:schemeClr val="accent1"/>
          </a:lnRef>
          <a:fillRef idx="0">
            <a:schemeClr val="accent1"/>
          </a:fillRef>
          <a:effectRef idx="0">
            <a:schemeClr val="accent1"/>
          </a:effectRef>
          <a:fontRef idx="minor">
            <a:schemeClr val="tx1"/>
          </a:fontRef>
        </p:style>
      </p:cxnSp>
      <p:sp>
        <p:nvSpPr>
          <p:cNvPr id="20" name="Content Placeholder 5">
            <a:extLst>
              <a:ext uri="{FF2B5EF4-FFF2-40B4-BE49-F238E27FC236}">
                <a16:creationId xmlns:a16="http://schemas.microsoft.com/office/drawing/2014/main" id="{AD683AE6-8DD9-DF88-4E98-711FDB163B9D}"/>
              </a:ext>
            </a:extLst>
          </p:cNvPr>
          <p:cNvSpPr txBox="1">
            <a:spLocks/>
          </p:cNvSpPr>
          <p:nvPr/>
        </p:nvSpPr>
        <p:spPr>
          <a:xfrm>
            <a:off x="359996" y="4542596"/>
            <a:ext cx="11484003" cy="1595964"/>
          </a:xfrm>
          <a:prstGeom prst="rect">
            <a:avLst/>
          </a:prstGeom>
          <a:solidFill>
            <a:srgbClr val="FAAF05">
              <a:alpha val="10000"/>
            </a:srgbClr>
          </a:solidFill>
        </p:spPr>
        <p:txBody>
          <a:bodyPr vert="horz" lIns="540000" tIns="125999" rIns="180000" bIns="18000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en-AU" sz="1000" b="1" i="0" u="none" strike="noStrike" kern="1200" cap="none" spc="0" normalizeH="0" baseline="0" noProof="0">
                <a:ln>
                  <a:noFill/>
                </a:ln>
                <a:solidFill>
                  <a:srgbClr val="C88B04"/>
                </a:solidFill>
                <a:effectLst/>
                <a:uLnTx/>
                <a:uFillTx/>
                <a:latin typeface="Public Sans SemiBold" pitchFamily="2" charset="77"/>
                <a:ea typeface="+mn-ea"/>
                <a:cs typeface="+mn-cs"/>
              </a:rPr>
              <a:t>Monitoring ongoing performance: </a:t>
            </a:r>
            <a:r>
              <a:rPr kumimoji="0" lang="en-AU" sz="1000" b="0" i="0" u="none" strike="noStrike" kern="1200" cap="none" spc="0" normalizeH="0" baseline="0" noProof="0">
                <a:ln>
                  <a:noFill/>
                </a:ln>
                <a:solidFill>
                  <a:srgbClr val="22272B"/>
                </a:solidFill>
                <a:effectLst/>
                <a:uLnTx/>
                <a:uFillTx/>
                <a:latin typeface="Public Sans Light"/>
                <a:ea typeface="+mn-ea"/>
                <a:cs typeface="+mn-cs"/>
              </a:rPr>
              <a:t>For elevated-risk applications of AI, continuous performance monitoring is crucial. All AI systems should undergo ongoing evaluation, even those considered low-risk, as they could rapidly deviate from normal parameters of operation. Before scaling beyond the pilot phase, it's essential to identify mechanisms for monitoring and calibrating system performance. These mechanisms may include red teaming, conformity assessments, reinforcement from human feedback, monitoring for model drift, and metrics-based performance testing. </a:t>
            </a:r>
          </a:p>
          <a:p>
            <a:pPr marL="0" marR="0" lvl="0" indent="0" algn="l" defTabSz="914377"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en-AU" sz="1000" b="1" i="0" u="none" strike="noStrike" kern="1200" cap="none" spc="0" normalizeH="0" baseline="0" noProof="0">
                <a:ln>
                  <a:noFill/>
                </a:ln>
                <a:solidFill>
                  <a:srgbClr val="C88B04"/>
                </a:solidFill>
                <a:effectLst/>
                <a:uLnTx/>
                <a:uFillTx/>
                <a:latin typeface="Public Sans SemiBold" pitchFamily="2" charset="77"/>
                <a:ea typeface="+mn-ea"/>
                <a:cs typeface="+mn-cs"/>
              </a:rPr>
              <a:t>Monitoring ongoing risks: </a:t>
            </a:r>
            <a:r>
              <a:rPr kumimoji="0" lang="en-AU" sz="1000" b="0" i="0" u="none" strike="noStrike" kern="1200" cap="none" spc="0" normalizeH="0" baseline="0" noProof="0">
                <a:ln>
                  <a:noFill/>
                </a:ln>
                <a:solidFill>
                  <a:srgbClr val="22272B"/>
                </a:solidFill>
                <a:effectLst/>
                <a:uLnTx/>
                <a:uFillTx/>
                <a:latin typeface="Public Sans Light"/>
                <a:ea typeface="+mn-ea"/>
                <a:cs typeface="+mn-cs"/>
              </a:rPr>
              <a:t>Operational AI systems which progress with High and Very High risks must plan for regular external independent risk audits to cover among other things:</a:t>
            </a:r>
          </a:p>
          <a:p>
            <a:pPr marL="171450" marR="0" lvl="0" indent="-171450" algn="l" defTabSz="914377"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AU" sz="1000" b="0" i="0" u="none" strike="noStrike" kern="1200" cap="none" spc="0" normalizeH="0" baseline="0" noProof="0">
                <a:ln>
                  <a:noFill/>
                </a:ln>
                <a:solidFill>
                  <a:srgbClr val="22272B"/>
                </a:solidFill>
                <a:effectLst/>
                <a:uLnTx/>
                <a:uFillTx/>
                <a:latin typeface="Public Sans Light"/>
                <a:ea typeface="+mn-ea"/>
                <a:cs typeface="+mn-cs"/>
              </a:rPr>
              <a:t>the examination and documentation of the effectiveness of risk responses in dealing with identified risk and their root causes, </a:t>
            </a:r>
          </a:p>
          <a:p>
            <a:pPr marL="171450" marR="0" lvl="0" indent="-171450" algn="l" defTabSz="914377"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AU" sz="1000" b="0" i="0" u="none" strike="noStrike" kern="1200" cap="none" spc="0" normalizeH="0" baseline="0" noProof="0">
                <a:ln>
                  <a:noFill/>
                </a:ln>
                <a:solidFill>
                  <a:srgbClr val="22272B"/>
                </a:solidFill>
                <a:effectLst/>
                <a:uLnTx/>
                <a:uFillTx/>
                <a:latin typeface="Public Sans Light"/>
                <a:ea typeface="+mn-ea"/>
                <a:cs typeface="+mn-cs"/>
              </a:rPr>
              <a:t>the effectiveness of the risk management process.</a:t>
            </a:r>
          </a:p>
          <a:p>
            <a:pPr marL="0" marR="0" lvl="0" indent="0" algn="l" defTabSz="914377"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en-AU" sz="1000" b="0" i="0" u="none" strike="noStrike" kern="1200" cap="none" spc="0" normalizeH="0" baseline="0" noProof="0">
                <a:ln>
                  <a:noFill/>
                </a:ln>
                <a:solidFill>
                  <a:srgbClr val="22272B"/>
                </a:solidFill>
                <a:effectLst/>
                <a:uLnTx/>
                <a:uFillTx/>
                <a:latin typeface="Public Sans Light"/>
                <a:ea typeface="+mn-ea"/>
                <a:cs typeface="+mn-cs"/>
              </a:rPr>
              <a:t>For a more tools on considerations of risk, see “Useful Resources” (Appendix 2) and “Exploring risks, harms and mitigations” (Appendix 5).</a:t>
            </a:r>
          </a:p>
        </p:txBody>
      </p:sp>
      <p:pic>
        <p:nvPicPr>
          <p:cNvPr id="21" name="Graphic 20">
            <a:extLst>
              <a:ext uri="{FF2B5EF4-FFF2-40B4-BE49-F238E27FC236}">
                <a16:creationId xmlns:a16="http://schemas.microsoft.com/office/drawing/2014/main" id="{4CD2D171-D407-B40B-3F9E-D63CF1686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0255" y="4611426"/>
            <a:ext cx="285749" cy="285749"/>
          </a:xfrm>
          <a:prstGeom prst="rect">
            <a:avLst/>
          </a:prstGeom>
        </p:spPr>
      </p:pic>
      <p:sp>
        <p:nvSpPr>
          <p:cNvPr id="23" name="Content Placeholder 5">
            <a:extLst>
              <a:ext uri="{FF2B5EF4-FFF2-40B4-BE49-F238E27FC236}">
                <a16:creationId xmlns:a16="http://schemas.microsoft.com/office/drawing/2014/main" id="{BE8CB42E-E3DB-080A-C492-41DC0CC7D452}"/>
              </a:ext>
            </a:extLst>
          </p:cNvPr>
          <p:cNvSpPr txBox="1">
            <a:spLocks/>
          </p:cNvSpPr>
          <p:nvPr/>
        </p:nvSpPr>
        <p:spPr>
          <a:xfrm>
            <a:off x="10585866" y="1850349"/>
            <a:ext cx="1210510" cy="721854"/>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000" b="0" i="0" u="none" strike="noStrike" kern="1200" cap="none" spc="0" normalizeH="0" baseline="0" noProof="0">
                <a:ln>
                  <a:noFill/>
                </a:ln>
                <a:solidFill>
                  <a:srgbClr val="22272B"/>
                </a:solidFill>
                <a:effectLst/>
                <a:uLnTx/>
                <a:uFillTx/>
                <a:latin typeface="Public Sans Light"/>
                <a:ea typeface="+mn-ea"/>
                <a:cs typeface="+mn-cs"/>
              </a:rPr>
              <a:t>If you're </a:t>
            </a:r>
            <a:r>
              <a:rPr kumimoji="0" lang="en-AU" sz="1000" b="1" i="0" u="none" strike="noStrike" kern="1200" cap="none" spc="0" normalizeH="0" baseline="0" noProof="0">
                <a:ln>
                  <a:noFill/>
                </a:ln>
                <a:solidFill>
                  <a:srgbClr val="22272B"/>
                </a:solidFill>
                <a:effectLst/>
                <a:uLnTx/>
                <a:uFillTx/>
                <a:latin typeface="Public Sans Light"/>
                <a:ea typeface="+mn-ea"/>
                <a:cs typeface="+mn-cs"/>
              </a:rPr>
              <a:t>procuring </a:t>
            </a:r>
            <a:r>
              <a:rPr kumimoji="0" lang="en-AU" sz="1000" b="0" i="0" u="none" strike="noStrike" kern="1200" cap="none" spc="0" normalizeH="0" baseline="0" noProof="0">
                <a:ln>
                  <a:noFill/>
                </a:ln>
                <a:solidFill>
                  <a:srgbClr val="22272B"/>
                </a:solidFill>
                <a:effectLst/>
                <a:uLnTx/>
                <a:uFillTx/>
                <a:latin typeface="Public Sans Light"/>
                <a:ea typeface="+mn-ea"/>
                <a:cs typeface="+mn-cs"/>
              </a:rPr>
              <a:t>any part of the solution, complete the procurement questions prior to finalising this section. </a:t>
            </a:r>
          </a:p>
        </p:txBody>
      </p:sp>
      <p:pic>
        <p:nvPicPr>
          <p:cNvPr id="3" name="Graphic 2">
            <a:extLst>
              <a:ext uri="{FF2B5EF4-FFF2-40B4-BE49-F238E27FC236}">
                <a16:creationId xmlns:a16="http://schemas.microsoft.com/office/drawing/2014/main" id="{0FFA3934-46C2-CA7A-F3D5-B2AA22421A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0255" y="5251719"/>
            <a:ext cx="285749" cy="285749"/>
          </a:xfrm>
          <a:prstGeom prst="rect">
            <a:avLst/>
          </a:prstGeom>
        </p:spPr>
      </p:pic>
    </p:spTree>
    <p:extLst>
      <p:ext uri="{BB962C8B-B14F-4D97-AF65-F5344CB8AC3E}">
        <p14:creationId xmlns:p14="http://schemas.microsoft.com/office/powerpoint/2010/main" val="9702454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Residual risk action</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65</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graphicFrame>
        <p:nvGraphicFramePr>
          <p:cNvPr id="11" name="Table 10">
            <a:extLst>
              <a:ext uri="{FF2B5EF4-FFF2-40B4-BE49-F238E27FC236}">
                <a16:creationId xmlns:a16="http://schemas.microsoft.com/office/drawing/2014/main" id="{18F59AD5-BB93-5C04-0371-F90C4ED21F95}"/>
              </a:ext>
            </a:extLst>
          </p:cNvPr>
          <p:cNvGraphicFramePr>
            <a:graphicFrameLocks noGrp="1"/>
          </p:cNvGraphicFramePr>
          <p:nvPr>
            <p:extLst>
              <p:ext uri="{D42A27DB-BD31-4B8C-83A1-F6EECF244321}">
                <p14:modId xmlns:p14="http://schemas.microsoft.com/office/powerpoint/2010/main" val="3472504723"/>
              </p:ext>
            </p:extLst>
          </p:nvPr>
        </p:nvGraphicFramePr>
        <p:xfrm>
          <a:off x="359996" y="1850347"/>
          <a:ext cx="10009903" cy="3396150"/>
        </p:xfrm>
        <a:graphic>
          <a:graphicData uri="http://schemas.openxmlformats.org/drawingml/2006/table">
            <a:tbl>
              <a:tblPr>
                <a:tableStyleId>{5C22544A-7EE6-4342-B048-85BDC9FD1C3A}</a:tableStyleId>
              </a:tblPr>
              <a:tblGrid>
                <a:gridCol w="2406745">
                  <a:extLst>
                    <a:ext uri="{9D8B030D-6E8A-4147-A177-3AD203B41FA5}">
                      <a16:colId xmlns:a16="http://schemas.microsoft.com/office/drawing/2014/main" val="3891021121"/>
                    </a:ext>
                  </a:extLst>
                </a:gridCol>
                <a:gridCol w="1851490">
                  <a:extLst>
                    <a:ext uri="{9D8B030D-6E8A-4147-A177-3AD203B41FA5}">
                      <a16:colId xmlns:a16="http://schemas.microsoft.com/office/drawing/2014/main" val="4098005472"/>
                    </a:ext>
                  </a:extLst>
                </a:gridCol>
                <a:gridCol w="1851490">
                  <a:extLst>
                    <a:ext uri="{9D8B030D-6E8A-4147-A177-3AD203B41FA5}">
                      <a16:colId xmlns:a16="http://schemas.microsoft.com/office/drawing/2014/main" val="847999422"/>
                    </a:ext>
                  </a:extLst>
                </a:gridCol>
                <a:gridCol w="1851490">
                  <a:extLst>
                    <a:ext uri="{9D8B030D-6E8A-4147-A177-3AD203B41FA5}">
                      <a16:colId xmlns:a16="http://schemas.microsoft.com/office/drawing/2014/main" val="4109911472"/>
                    </a:ext>
                  </a:extLst>
                </a:gridCol>
                <a:gridCol w="2048688">
                  <a:extLst>
                    <a:ext uri="{9D8B030D-6E8A-4147-A177-3AD203B41FA5}">
                      <a16:colId xmlns:a16="http://schemas.microsoft.com/office/drawing/2014/main" val="340659440"/>
                    </a:ext>
                  </a:extLst>
                </a:gridCol>
              </a:tblGrid>
              <a:tr h="257438">
                <a:tc rowSpan="3">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26. Is your project / system an elevated risk?</a:t>
                      </a: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0" i="0" u="none" strike="noStrike" kern="1200" cap="none" spc="0" normalizeH="0" baseline="0" noProof="0">
                          <a:ln>
                            <a:noFill/>
                          </a:ln>
                          <a:solidFill>
                            <a:schemeClr val="accent1"/>
                          </a:solidFill>
                          <a:effectLst/>
                          <a:uLnTx/>
                          <a:uFillTx/>
                          <a:latin typeface="+mn-lt"/>
                          <a:ea typeface="+mn-ea"/>
                          <a:cs typeface="+mn-cs"/>
                        </a:rPr>
                        <a:t>If, after considering all mitigations provided within the self-assessment, Mid-range or higher residual risk(s) persist, this constitutes an Elevated risk use of AI. </a:t>
                      </a: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endParaRPr kumimoji="0" lang="en-AU" sz="1000" b="0" i="0" u="none" strike="noStrike" kern="1200" cap="none" spc="0" normalizeH="0" baseline="0" noProof="0">
                        <a:ln>
                          <a:noFill/>
                        </a:ln>
                        <a:solidFill>
                          <a:schemeClr val="accent1"/>
                        </a:solidFill>
                        <a:effectLst/>
                        <a:uLnTx/>
                        <a:uFillTx/>
                        <a:latin typeface="+mn-lt"/>
                        <a:ea typeface="+mn-ea"/>
                        <a:cs typeface="+mn-cs"/>
                      </a:endParaRP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0" i="0" u="none" strike="noStrike" kern="1200" cap="none" spc="0" normalizeH="0" baseline="0" noProof="0">
                          <a:ln>
                            <a:noFill/>
                          </a:ln>
                          <a:solidFill>
                            <a:schemeClr val="accent1"/>
                          </a:solidFill>
                          <a:effectLst/>
                          <a:uLnTx/>
                          <a:uFillTx/>
                          <a:latin typeface="+mn-lt"/>
                          <a:ea typeface="+mn-ea"/>
                          <a:cs typeface="+mn-cs"/>
                        </a:rPr>
                        <a:t>Use of a non-transparent, non-auditable algorithms or training data will likely be an elevated risk use of AI. They require protections limiting scope of use, or additional risk mitigations. </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914377" rtl="0" eaLnBrk="1" fontAlgn="auto" latinLnBrk="0" hangingPunct="1">
                        <a:lnSpc>
                          <a:spcPct val="100000"/>
                        </a:lnSpc>
                        <a:spcBef>
                          <a:spcPts val="0"/>
                        </a:spcBef>
                        <a:spcAft>
                          <a:spcPts val="100"/>
                        </a:spcAft>
                        <a:buClrTx/>
                        <a:buSzTx/>
                        <a:buFont typeface="Arial" panose="020B0604020202020204" pitchFamily="34" charset="0"/>
                        <a:buNone/>
                        <a:tabLst/>
                        <a:defRPr/>
                      </a:pPr>
                      <a:endParaRPr kumimoji="0" lang="en-AU" sz="100" b="1" i="0" u="none" strike="noStrike" kern="1200" cap="none" spc="0" normalizeH="0" baseline="0">
                        <a:ln>
                          <a:noFill/>
                        </a:ln>
                        <a:solidFill>
                          <a:schemeClr val="accent2"/>
                        </a:solidFill>
                        <a:effectLst/>
                        <a:uLnTx/>
                        <a:uFillTx/>
                        <a:latin typeface="Public Sans SemiBold" pitchFamily="2" charset="77"/>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lang="en-AU" sz="100">
                        <a:solidFill>
                          <a:prstClr val="black">
                            <a:lumMod val="75000"/>
                            <a:lumOff val="25000"/>
                          </a:prstClr>
                        </a:solidFill>
                        <a:latin typeface="Aria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AF05"/>
                    </a:solidFill>
                  </a:tcPr>
                </a:tc>
                <a:tc>
                  <a:txBody>
                    <a:bodyPr/>
                    <a:lstStyle/>
                    <a:p>
                      <a:pPr marL="0" marR="0" lvl="0" indent="0" algn="ctr" defTabSz="914377" rtl="0" eaLnBrk="1" fontAlgn="auto" latinLnBrk="0" hangingPunct="1">
                        <a:lnSpc>
                          <a:spcPct val="100000"/>
                        </a:lnSpc>
                        <a:spcBef>
                          <a:spcPts val="0"/>
                        </a:spcBef>
                        <a:spcAft>
                          <a:spcPts val="100"/>
                        </a:spcAft>
                        <a:buClrTx/>
                        <a:buSzTx/>
                        <a:buFontTx/>
                        <a:buNone/>
                        <a:tabLst/>
                        <a:defRPr/>
                      </a:pPr>
                      <a:endParaRPr kumimoji="0" lang="en-AU" sz="100" b="1" i="0" u="none" strike="noStrike" kern="1200" cap="none" spc="0" normalizeH="0" baseline="0">
                        <a:ln>
                          <a:noFill/>
                        </a:ln>
                        <a:solidFill>
                          <a:schemeClr val="accent2"/>
                        </a:solidFill>
                        <a:effectLst/>
                        <a:uLnTx/>
                        <a:uFillTx/>
                        <a:latin typeface="Public Sans SemiBold" pitchFamily="2" charset="77"/>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AA45"/>
                    </a:solidFill>
                  </a:tcPr>
                </a:tc>
                <a:tc>
                  <a:txBody>
                    <a:bodyPr/>
                    <a:lstStyle/>
                    <a:p>
                      <a:pPr marL="0" marR="0" lvl="0" indent="0" algn="ctr" defTabSz="914377" rtl="0" eaLnBrk="1" fontAlgn="auto" latinLnBrk="0" hangingPunct="1">
                        <a:lnSpc>
                          <a:spcPct val="100000"/>
                        </a:lnSpc>
                        <a:spcBef>
                          <a:spcPts val="0"/>
                        </a:spcBef>
                        <a:spcAft>
                          <a:spcPts val="100"/>
                        </a:spcAft>
                        <a:buClrTx/>
                        <a:buSzTx/>
                        <a:buFontTx/>
                        <a:buNone/>
                        <a:tabLst/>
                        <a:defRPr/>
                      </a:pPr>
                      <a:endParaRPr kumimoji="0" lang="en-AU" sz="100" b="0" i="0" u="none" strike="noStrike" kern="1200" cap="none" spc="0" normalizeH="0" baseline="0" noProof="0">
                        <a:ln>
                          <a:noFill/>
                        </a:ln>
                        <a:solidFill>
                          <a:srgbClr val="22272B"/>
                        </a:solidFill>
                        <a:effectLst/>
                        <a:uLnTx/>
                        <a:uFillTx/>
                        <a:latin typeface="+mn-lt"/>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95054"/>
                    </a:solidFill>
                  </a:tcPr>
                </a:tc>
                <a:extLst>
                  <a:ext uri="{0D108BD9-81ED-4DB2-BD59-A6C34878D82A}">
                    <a16:rowId xmlns:a16="http://schemas.microsoft.com/office/drawing/2014/main" val="573961856"/>
                  </a:ext>
                </a:extLst>
              </a:tr>
              <a:tr h="2627923">
                <a:tc vMerge="1">
                  <a:txBody>
                    <a:bodyPr/>
                    <a:lstStyle/>
                    <a:p>
                      <a:endParaRPr lang="en-AU"/>
                    </a:p>
                  </a:txBody>
                  <a:tcPr/>
                </a:tc>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*Yes, I have </a:t>
                      </a:r>
                      <a:r>
                        <a:rPr kumimoji="0" lang="en-AU" sz="1000" b="1" i="0" u="none" strike="noStrike" kern="1200" cap="none" spc="0" normalizeH="0" baseline="0">
                          <a:ln>
                            <a:noFill/>
                          </a:ln>
                          <a:solidFill>
                            <a:schemeClr val="tx1"/>
                          </a:solidFill>
                          <a:effectLst/>
                          <a:uLnTx/>
                          <a:uFillTx/>
                          <a:latin typeface="Public Sans SemiBold" pitchFamily="2" charset="77"/>
                          <a:ea typeface="+mn-ea"/>
                          <a:cs typeface="+mn-cs"/>
                        </a:rPr>
                        <a:t>High or Very High-risk residual risk</a:t>
                      </a:r>
                      <a:endPar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l"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*Yes, I have </a:t>
                      </a:r>
                      <a:r>
                        <a:rPr kumimoji="0" lang="en-AU" sz="1000" b="1" i="0" u="none" strike="noStrike" kern="1200" cap="none" spc="0" normalizeH="0" baseline="0">
                          <a:ln>
                            <a:noFill/>
                          </a:ln>
                          <a:solidFill>
                            <a:schemeClr val="tx1"/>
                          </a:solidFill>
                          <a:effectLst/>
                          <a:uLnTx/>
                          <a:uFillTx/>
                          <a:latin typeface="Public Sans SemiBold" pitchFamily="2" charset="77"/>
                          <a:ea typeface="+mn-ea"/>
                          <a:cs typeface="+mn-cs"/>
                        </a:rPr>
                        <a:t>Mid-Range</a:t>
                      </a: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 </a:t>
                      </a:r>
                      <a:r>
                        <a:rPr kumimoji="0" lang="en-AU" sz="1000" b="1" i="0" u="none" strike="noStrike" kern="1200" cap="none" spc="0" normalizeH="0" baseline="0">
                          <a:ln>
                            <a:noFill/>
                          </a:ln>
                          <a:solidFill>
                            <a:schemeClr val="tx1"/>
                          </a:solidFill>
                          <a:effectLst/>
                          <a:uLnTx/>
                          <a:uFillTx/>
                          <a:latin typeface="Public Sans SemiBold" pitchFamily="2" charset="77"/>
                          <a:ea typeface="+mn-ea"/>
                          <a:cs typeface="+mn-cs"/>
                        </a:rPr>
                        <a:t>residual risk.</a:t>
                      </a:r>
                      <a:endParaRPr lang="en-AU" sz="1000">
                        <a:solidFill>
                          <a:prstClr val="black">
                            <a:lumMod val="75000"/>
                            <a:lumOff val="25000"/>
                          </a:prstClr>
                        </a:solidFill>
                        <a:latin typeface="Aria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l"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No, I have </a:t>
                      </a:r>
                      <a:r>
                        <a:rPr kumimoji="0" lang="en-AU" sz="1000" b="1" i="0" u="none" strike="noStrike" kern="1200" cap="none" spc="0" normalizeH="0" baseline="0">
                          <a:ln>
                            <a:noFill/>
                          </a:ln>
                          <a:solidFill>
                            <a:schemeClr val="tx1"/>
                          </a:solidFill>
                          <a:effectLst/>
                          <a:uLnTx/>
                          <a:uFillTx/>
                          <a:latin typeface="Public Sans SemiBold" pitchFamily="2" charset="77"/>
                          <a:ea typeface="+mn-ea"/>
                          <a:cs typeface="+mn-cs"/>
                        </a:rPr>
                        <a:t>low residual risk</a:t>
                      </a: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l"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noProof="0">
                          <a:ln>
                            <a:noFill/>
                          </a:ln>
                          <a:solidFill>
                            <a:schemeClr val="accent2"/>
                          </a:solidFill>
                          <a:effectLst/>
                          <a:uLnTx/>
                          <a:uFillTx/>
                          <a:latin typeface="Public Sans SemiBold" pitchFamily="2" charset="77"/>
                          <a:ea typeface="+mn-ea"/>
                          <a:cs typeface="+mn-cs"/>
                        </a:rPr>
                        <a:t>No, I have </a:t>
                      </a:r>
                      <a:r>
                        <a:rPr kumimoji="0" lang="en-AU" sz="1000" b="1" i="0" u="none" strike="noStrike" kern="1200" cap="none" spc="0" normalizeH="0" baseline="0" noProof="0">
                          <a:ln>
                            <a:noFill/>
                          </a:ln>
                          <a:solidFill>
                            <a:schemeClr val="tx1"/>
                          </a:solidFill>
                          <a:effectLst/>
                          <a:uLnTx/>
                          <a:uFillTx/>
                          <a:latin typeface="Public Sans SemiBold" pitchFamily="2" charset="77"/>
                          <a:ea typeface="+mn-ea"/>
                          <a:cs typeface="+mn-cs"/>
                        </a:rPr>
                        <a:t>very low or N/A residual risk</a:t>
                      </a:r>
                      <a:endParaRPr kumimoji="0" lang="en-AU" sz="1000" b="0" i="0" u="none" strike="noStrike" kern="1200" cap="none" spc="0" normalizeH="0" baseline="0" noProof="0">
                        <a:ln>
                          <a:noFill/>
                        </a:ln>
                        <a:solidFill>
                          <a:srgbClr val="22272B"/>
                        </a:solidFill>
                        <a:effectLst/>
                        <a:uLnTx/>
                        <a:uFillTx/>
                        <a:latin typeface="+mn-lt"/>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236433799"/>
                  </a:ext>
                </a:extLst>
              </a:tr>
              <a:tr h="510789">
                <a:tc vMerge="1">
                  <a:txBody>
                    <a:bodyPr/>
                    <a:lstStyle/>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endParaRPr kumimoji="0" lang="en-AU" sz="1000" b="1" i="0" u="none" strike="noStrike" kern="1200" cap="none" spc="0" normalizeH="0" baseline="0" noProof="0">
                        <a:ln>
                          <a:noFill/>
                        </a:ln>
                        <a:solidFill>
                          <a:schemeClr val="accent2"/>
                        </a:solidFill>
                        <a:effectLst/>
                        <a:uLnTx/>
                        <a:uFillTx/>
                        <a:latin typeface="Public Sans SemiBold" pitchFamily="2" charset="77"/>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2056248"/>
                  </a:ext>
                </a:extLst>
              </a:tr>
            </a:tbl>
          </a:graphicData>
        </a:graphic>
      </p:graphicFrame>
      <p:sp>
        <p:nvSpPr>
          <p:cNvPr id="12" name="Oval 11">
            <a:extLst>
              <a:ext uri="{FF2B5EF4-FFF2-40B4-BE49-F238E27FC236}">
                <a16:creationId xmlns:a16="http://schemas.microsoft.com/office/drawing/2014/main" id="{9DBCC5F3-A200-2A3B-9DE9-981F92A11720}"/>
              </a:ext>
            </a:extLst>
          </p:cNvPr>
          <p:cNvSpPr/>
          <p:nvPr/>
        </p:nvSpPr>
        <p:spPr>
          <a:xfrm>
            <a:off x="10621494" y="4853155"/>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Public Sans Light"/>
              <a:ea typeface="+mn-ea"/>
              <a:cs typeface="+mn-cs"/>
            </a:endParaRPr>
          </a:p>
        </p:txBody>
      </p:sp>
      <p:pic>
        <p:nvPicPr>
          <p:cNvPr id="13" name="Graphic 12">
            <a:extLst>
              <a:ext uri="{FF2B5EF4-FFF2-40B4-BE49-F238E27FC236}">
                <a16:creationId xmlns:a16="http://schemas.microsoft.com/office/drawing/2014/main" id="{D0D6DE87-909B-2D64-5DBC-920175A0D3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10992317" y="4868421"/>
            <a:ext cx="228600" cy="228600"/>
          </a:xfrm>
          <a:prstGeom prst="rect">
            <a:avLst/>
          </a:prstGeom>
        </p:spPr>
      </p:pic>
      <p:sp>
        <p:nvSpPr>
          <p:cNvPr id="14" name="Content Placeholder 5">
            <a:extLst>
              <a:ext uri="{FF2B5EF4-FFF2-40B4-BE49-F238E27FC236}">
                <a16:creationId xmlns:a16="http://schemas.microsoft.com/office/drawing/2014/main" id="{80553885-E310-7DAB-0E3E-79202241AA16}"/>
              </a:ext>
            </a:extLst>
          </p:cNvPr>
          <p:cNvSpPr txBox="1">
            <a:spLocks/>
          </p:cNvSpPr>
          <p:nvPr/>
        </p:nvSpPr>
        <p:spPr>
          <a:xfrm>
            <a:off x="11306204" y="4856725"/>
            <a:ext cx="525800" cy="531433"/>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800" b="0" i="0" u="none" strike="noStrike" kern="1200" cap="none" spc="0" normalizeH="0" baseline="0" noProof="0">
                <a:ln>
                  <a:noFill/>
                </a:ln>
                <a:solidFill>
                  <a:srgbClr val="22272B"/>
                </a:solidFill>
                <a:effectLst/>
                <a:uLnTx/>
                <a:uFillTx/>
                <a:latin typeface="Public Sans Light"/>
                <a:ea typeface="+mn-ea"/>
                <a:cs typeface="+mn-cs"/>
              </a:rPr>
              <a:t>Move blue dot to your selection.</a:t>
            </a:r>
          </a:p>
        </p:txBody>
      </p:sp>
      <p:cxnSp>
        <p:nvCxnSpPr>
          <p:cNvPr id="6" name="Straight Connector 5">
            <a:extLst>
              <a:ext uri="{FF2B5EF4-FFF2-40B4-BE49-F238E27FC236}">
                <a16:creationId xmlns:a16="http://schemas.microsoft.com/office/drawing/2014/main" id="{DAA6D614-A37D-F5CD-B4DA-EE89B5A4EB54}"/>
              </a:ext>
            </a:extLst>
          </p:cNvPr>
          <p:cNvCxnSpPr>
            <a:cxnSpLocks/>
          </p:cNvCxnSpPr>
          <p:nvPr/>
        </p:nvCxnSpPr>
        <p:spPr>
          <a:xfrm>
            <a:off x="359997" y="5438091"/>
            <a:ext cx="11484002" cy="0"/>
          </a:xfrm>
          <a:prstGeom prst="line">
            <a:avLst/>
          </a:prstGeom>
          <a:ln w="12700">
            <a:solidFill>
              <a:srgbClr val="FAAF05"/>
            </a:solidFill>
          </a:ln>
        </p:spPr>
        <p:style>
          <a:lnRef idx="1">
            <a:schemeClr val="accent1"/>
          </a:lnRef>
          <a:fillRef idx="0">
            <a:schemeClr val="accent1"/>
          </a:fillRef>
          <a:effectRef idx="0">
            <a:schemeClr val="accent1"/>
          </a:effectRef>
          <a:fontRef idx="minor">
            <a:schemeClr val="tx1"/>
          </a:fontRef>
        </p:style>
      </p:cxnSp>
      <p:sp>
        <p:nvSpPr>
          <p:cNvPr id="20" name="Content Placeholder 5">
            <a:extLst>
              <a:ext uri="{FF2B5EF4-FFF2-40B4-BE49-F238E27FC236}">
                <a16:creationId xmlns:a16="http://schemas.microsoft.com/office/drawing/2014/main" id="{AD683AE6-8DD9-DF88-4E98-711FDB163B9D}"/>
              </a:ext>
            </a:extLst>
          </p:cNvPr>
          <p:cNvSpPr txBox="1">
            <a:spLocks/>
          </p:cNvSpPr>
          <p:nvPr/>
        </p:nvSpPr>
        <p:spPr>
          <a:xfrm>
            <a:off x="359996" y="5438093"/>
            <a:ext cx="11484003" cy="616206"/>
          </a:xfrm>
          <a:prstGeom prst="rect">
            <a:avLst/>
          </a:prstGeom>
          <a:solidFill>
            <a:srgbClr val="FAAF05">
              <a:alpha val="10000"/>
            </a:srgbClr>
          </a:solidFill>
        </p:spPr>
        <p:txBody>
          <a:bodyPr vert="horz" lIns="540000" tIns="125999" rIns="180000" bIns="18000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300"/>
              </a:spcAft>
              <a:buClrTx/>
              <a:buSzTx/>
              <a:buFont typeface="Arial" panose="020B0604020202020204" pitchFamily="34" charset="0"/>
              <a:buNone/>
              <a:tabLst/>
              <a:defRPr/>
            </a:pPr>
            <a:r>
              <a:rPr kumimoji="0" lang="en-AU" sz="1000" b="1" i="0" u="none" strike="noStrike" kern="1200" cap="none" spc="0" normalizeH="0" baseline="0" noProof="0">
                <a:ln>
                  <a:noFill/>
                </a:ln>
                <a:solidFill>
                  <a:srgbClr val="C88B04"/>
                </a:solidFill>
                <a:effectLst/>
                <a:uLnTx/>
                <a:uFillTx/>
                <a:latin typeface="Public Sans SemiBold" pitchFamily="2" charset="77"/>
                <a:ea typeface="+mn-ea"/>
                <a:cs typeface="+mn-cs"/>
              </a:rPr>
              <a:t>The importance of documenting your assessment: </a:t>
            </a:r>
            <a:r>
              <a:rPr kumimoji="0" lang="en-AU" sz="1000" b="0" i="0" u="none" strike="noStrike" kern="1200" cap="none" spc="0" normalizeH="0" baseline="0" noProof="0">
                <a:ln>
                  <a:noFill/>
                </a:ln>
                <a:solidFill>
                  <a:srgbClr val="22272B"/>
                </a:solidFill>
                <a:effectLst/>
                <a:uLnTx/>
                <a:uFillTx/>
                <a:latin typeface="Public Sans Light"/>
                <a:ea typeface="+mn-ea"/>
                <a:cs typeface="+mn-cs"/>
              </a:rPr>
              <a:t>You must make sure your answers, explanations and risk mitigating controls are recorded in your </a:t>
            </a:r>
            <a:r>
              <a:rPr kumimoji="0" lang="en-AU" sz="1000" b="1" i="0" u="none" strike="noStrike" kern="1200" cap="none" spc="0" normalizeH="0" baseline="0" noProof="0">
                <a:ln>
                  <a:noFill/>
                </a:ln>
                <a:solidFill>
                  <a:srgbClr val="22272B"/>
                </a:solidFill>
                <a:effectLst/>
                <a:uLnTx/>
                <a:uFillTx/>
                <a:latin typeface="Public Sans SemiBold" pitchFamily="2" charset="77"/>
                <a:ea typeface="+mn-ea"/>
                <a:cs typeface="+mn-cs"/>
              </a:rPr>
              <a:t>Record Management system</a:t>
            </a:r>
            <a:r>
              <a:rPr kumimoji="0" lang="en-AU" sz="1000" b="0" i="0" u="none" strike="noStrike" kern="1200" cap="none" spc="0" normalizeH="0" baseline="0" noProof="0">
                <a:ln>
                  <a:noFill/>
                </a:ln>
                <a:solidFill>
                  <a:srgbClr val="22272B"/>
                </a:solidFill>
                <a:effectLst/>
                <a:uLnTx/>
                <a:uFillTx/>
                <a:latin typeface="Public Sans Light"/>
                <a:ea typeface="+mn-ea"/>
                <a:cs typeface="+mn-cs"/>
              </a:rPr>
              <a:t>. For Elevated risk uses of AI which include Mid-Range risks or higher, the public benefits must be clear and documented before proceeding.</a:t>
            </a:r>
          </a:p>
        </p:txBody>
      </p:sp>
      <p:pic>
        <p:nvPicPr>
          <p:cNvPr id="21" name="Graphic 20">
            <a:extLst>
              <a:ext uri="{FF2B5EF4-FFF2-40B4-BE49-F238E27FC236}">
                <a16:creationId xmlns:a16="http://schemas.microsoft.com/office/drawing/2014/main" id="{4CD2D171-D407-B40B-3F9E-D63CF168658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0255" y="5534915"/>
            <a:ext cx="285749" cy="285749"/>
          </a:xfrm>
          <a:prstGeom prst="rect">
            <a:avLst/>
          </a:prstGeom>
        </p:spPr>
      </p:pic>
      <p:sp>
        <p:nvSpPr>
          <p:cNvPr id="3" name="TextBox 2">
            <a:extLst>
              <a:ext uri="{FF2B5EF4-FFF2-40B4-BE49-F238E27FC236}">
                <a16:creationId xmlns:a16="http://schemas.microsoft.com/office/drawing/2014/main" id="{68B6BF9A-A44C-3957-CFA3-2E8A5217FCF2}"/>
              </a:ext>
            </a:extLst>
          </p:cNvPr>
          <p:cNvSpPr txBox="1"/>
          <p:nvPr/>
        </p:nvSpPr>
        <p:spPr>
          <a:xfrm>
            <a:off x="2765033" y="2563552"/>
            <a:ext cx="1875531" cy="178510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000" b="0" i="0" u="none" strike="noStrike" kern="1200" cap="none" spc="0" normalizeH="0" baseline="0" noProof="0">
                <a:ln>
                  <a:noFill/>
                </a:ln>
                <a:solidFill>
                  <a:srgbClr val="22272B"/>
                </a:solidFill>
                <a:effectLst/>
                <a:uLnTx/>
                <a:uFillTx/>
                <a:latin typeface="Public Sans Light"/>
                <a:ea typeface="+mn-ea"/>
                <a:cs typeface="+mn-cs"/>
              </a:rPr>
              <a:t>Don’t proceed without legal advice. If the project proceeds, pilot first with ongoing controls and monitoring. A formal review should be conducted after pilot phase. Conduct an independent risk audit, and your self-assessment needs to be reviewed by the NSW AI Review Committee</a:t>
            </a:r>
          </a:p>
        </p:txBody>
      </p:sp>
      <p:sp>
        <p:nvSpPr>
          <p:cNvPr id="8" name="TextBox 7">
            <a:extLst>
              <a:ext uri="{FF2B5EF4-FFF2-40B4-BE49-F238E27FC236}">
                <a16:creationId xmlns:a16="http://schemas.microsoft.com/office/drawing/2014/main" id="{EBB896F8-408E-2ED5-CDB4-2E894D07C83B}"/>
              </a:ext>
            </a:extLst>
          </p:cNvPr>
          <p:cNvSpPr txBox="1"/>
          <p:nvPr/>
        </p:nvSpPr>
        <p:spPr>
          <a:xfrm>
            <a:off x="4610764" y="2563552"/>
            <a:ext cx="1875531" cy="14773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000" b="0" i="0" u="none" strike="noStrike" kern="1200" cap="none" spc="0" normalizeH="0" baseline="0" noProof="0">
                <a:ln>
                  <a:noFill/>
                </a:ln>
                <a:solidFill>
                  <a:srgbClr val="22272B"/>
                </a:solidFill>
                <a:effectLst/>
                <a:uLnTx/>
                <a:uFillTx/>
                <a:latin typeface="Public Sans Light"/>
                <a:ea typeface="+mn-ea"/>
                <a:cs typeface="+mn-cs"/>
              </a:rPr>
              <a:t>Don’t proceed without legal advice. If the project proceeds, pilot first with ongoing controls and monitoring, consider a review by the NSW AI Review committee and conduct an independent risk audit.</a:t>
            </a:r>
          </a:p>
        </p:txBody>
      </p:sp>
      <p:sp>
        <p:nvSpPr>
          <p:cNvPr id="9" name="TextBox 8">
            <a:extLst>
              <a:ext uri="{FF2B5EF4-FFF2-40B4-BE49-F238E27FC236}">
                <a16:creationId xmlns:a16="http://schemas.microsoft.com/office/drawing/2014/main" id="{3976C530-452D-46DF-CE26-9575209B2192}"/>
              </a:ext>
            </a:extLst>
          </p:cNvPr>
          <p:cNvSpPr txBox="1"/>
          <p:nvPr/>
        </p:nvSpPr>
        <p:spPr>
          <a:xfrm>
            <a:off x="6472447" y="2563552"/>
            <a:ext cx="1730778"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000" b="0" i="0" u="none" strike="noStrike" kern="1200" cap="none" spc="0" normalizeH="0" baseline="0" noProof="0">
                <a:ln>
                  <a:noFill/>
                </a:ln>
                <a:solidFill>
                  <a:srgbClr val="22272B"/>
                </a:solidFill>
                <a:effectLst/>
                <a:uLnTx/>
                <a:uFillTx/>
                <a:latin typeface="Public Sans Light"/>
                <a:ea typeface="+mn-ea"/>
                <a:cs typeface="+mn-cs"/>
              </a:rPr>
              <a:t>Proceed with appropriate controls and monitoring. Consider doing a pilot if there is any potential for the risk profile to increase.</a:t>
            </a:r>
          </a:p>
        </p:txBody>
      </p:sp>
      <p:sp>
        <p:nvSpPr>
          <p:cNvPr id="10" name="TextBox 9">
            <a:extLst>
              <a:ext uri="{FF2B5EF4-FFF2-40B4-BE49-F238E27FC236}">
                <a16:creationId xmlns:a16="http://schemas.microsoft.com/office/drawing/2014/main" id="{9F3A6BEA-22A5-3FD1-7056-FF14C4AE3E18}"/>
              </a:ext>
            </a:extLst>
          </p:cNvPr>
          <p:cNvSpPr txBox="1"/>
          <p:nvPr/>
        </p:nvSpPr>
        <p:spPr>
          <a:xfrm>
            <a:off x="8323810" y="2563552"/>
            <a:ext cx="1711298" cy="5539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000" b="0" i="0" u="none" strike="noStrike" kern="1200" cap="none" spc="0" normalizeH="0" baseline="0" noProof="0">
                <a:ln>
                  <a:noFill/>
                </a:ln>
                <a:solidFill>
                  <a:srgbClr val="22272B"/>
                </a:solidFill>
                <a:effectLst/>
                <a:uLnTx/>
                <a:uFillTx/>
                <a:latin typeface="Public Sans Light"/>
                <a:ea typeface="+mn-ea"/>
                <a:cs typeface="+mn-cs"/>
              </a:rPr>
              <a:t>Proceed with appropriate controls and monitoring. </a:t>
            </a:r>
          </a:p>
        </p:txBody>
      </p:sp>
      <p:sp>
        <p:nvSpPr>
          <p:cNvPr id="16" name="Content Placeholder 5">
            <a:extLst>
              <a:ext uri="{FF2B5EF4-FFF2-40B4-BE49-F238E27FC236}">
                <a16:creationId xmlns:a16="http://schemas.microsoft.com/office/drawing/2014/main" id="{D359DC52-BA06-A6B8-1298-456D80F799D4}"/>
              </a:ext>
            </a:extLst>
          </p:cNvPr>
          <p:cNvSpPr txBox="1">
            <a:spLocks/>
          </p:cNvSpPr>
          <p:nvPr/>
        </p:nvSpPr>
        <p:spPr>
          <a:xfrm>
            <a:off x="10633490" y="1855607"/>
            <a:ext cx="1210510" cy="1360227"/>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000" b="0" i="0" u="none" strike="noStrike" kern="1200" cap="none" spc="0" normalizeH="0" baseline="0" noProof="0">
                <a:ln>
                  <a:noFill/>
                </a:ln>
                <a:solidFill>
                  <a:srgbClr val="22272B"/>
                </a:solidFill>
                <a:effectLst/>
                <a:uLnTx/>
                <a:uFillTx/>
                <a:latin typeface="Public Sans Light"/>
                <a:ea typeface="+mn-ea"/>
                <a:cs typeface="+mn-cs"/>
              </a:rPr>
              <a:t>*If your solution is operational consult responsible officers for an appropriate equivalent action. </a:t>
            </a:r>
          </a:p>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endParaRPr kumimoji="0" lang="en-AU" sz="10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17" name="Content Placeholder 5">
            <a:extLst>
              <a:ext uri="{FF2B5EF4-FFF2-40B4-BE49-F238E27FC236}">
                <a16:creationId xmlns:a16="http://schemas.microsoft.com/office/drawing/2014/main" id="{D328113D-495C-E4E3-554F-F9A2644B0545}"/>
              </a:ext>
            </a:extLst>
          </p:cNvPr>
          <p:cNvSpPr txBox="1">
            <a:spLocks/>
          </p:cNvSpPr>
          <p:nvPr/>
        </p:nvSpPr>
        <p:spPr>
          <a:xfrm>
            <a:off x="10550066" y="2829714"/>
            <a:ext cx="1323729" cy="1578653"/>
          </a:xfrm>
          <a:prstGeom prst="rect">
            <a:avLst/>
          </a:prstGeom>
          <a:solidFill>
            <a:srgbClr val="FAAF05">
              <a:alpha val="10000"/>
            </a:srgbClr>
          </a:solidFill>
        </p:spPr>
        <p:txBody>
          <a:bodyPr vert="horz" lIns="540000" tIns="125999" rIns="180000" bIns="18000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300"/>
              </a:spcAft>
              <a:buClrTx/>
              <a:buSzTx/>
              <a:buFont typeface="Arial" panose="020B0604020202020204" pitchFamily="34" charset="0"/>
              <a:buNone/>
              <a:tabLst/>
              <a:defRPr/>
            </a:pPr>
            <a:endParaRPr kumimoji="0" lang="en-AU" sz="10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18" name="Content Placeholder 5">
            <a:extLst>
              <a:ext uri="{FF2B5EF4-FFF2-40B4-BE49-F238E27FC236}">
                <a16:creationId xmlns:a16="http://schemas.microsoft.com/office/drawing/2014/main" id="{5EEAB04F-0FF2-8248-9056-A1F7E739B9E9}"/>
              </a:ext>
            </a:extLst>
          </p:cNvPr>
          <p:cNvSpPr txBox="1">
            <a:spLocks/>
          </p:cNvSpPr>
          <p:nvPr/>
        </p:nvSpPr>
        <p:spPr>
          <a:xfrm>
            <a:off x="10615662" y="2829717"/>
            <a:ext cx="1210510" cy="721854"/>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000" b="0" i="0" u="none" strike="noStrike" kern="1200" cap="none" spc="0" normalizeH="0" baseline="0" noProof="0">
                <a:ln>
                  <a:noFill/>
                </a:ln>
                <a:solidFill>
                  <a:srgbClr val="22272B"/>
                </a:solidFill>
                <a:effectLst/>
                <a:uLnTx/>
                <a:uFillTx/>
                <a:latin typeface="Public Sans Light"/>
                <a:ea typeface="+mn-ea"/>
                <a:cs typeface="+mn-cs"/>
              </a:rPr>
              <a:t>If you're </a:t>
            </a:r>
            <a:r>
              <a:rPr kumimoji="0" lang="en-AU" sz="1000" b="1" i="0" u="none" strike="noStrike" kern="1200" cap="none" spc="0" normalizeH="0" baseline="0" noProof="0">
                <a:ln>
                  <a:noFill/>
                </a:ln>
                <a:solidFill>
                  <a:srgbClr val="22272B"/>
                </a:solidFill>
                <a:effectLst/>
                <a:uLnTx/>
                <a:uFillTx/>
                <a:latin typeface="Public Sans Light"/>
                <a:ea typeface="+mn-ea"/>
                <a:cs typeface="+mn-cs"/>
              </a:rPr>
              <a:t>procuring </a:t>
            </a:r>
            <a:r>
              <a:rPr kumimoji="0" lang="en-AU" sz="1000" b="0" i="0" u="none" strike="noStrike" kern="1200" cap="none" spc="0" normalizeH="0" baseline="0" noProof="0">
                <a:ln>
                  <a:noFill/>
                </a:ln>
                <a:solidFill>
                  <a:srgbClr val="22272B"/>
                </a:solidFill>
                <a:effectLst/>
                <a:uLnTx/>
                <a:uFillTx/>
                <a:latin typeface="Public Sans Light"/>
                <a:ea typeface="+mn-ea"/>
                <a:cs typeface="+mn-cs"/>
              </a:rPr>
              <a:t>any part of the solution, complete the following slides, if not go to “what happens next” slide 72.</a:t>
            </a:r>
          </a:p>
        </p:txBody>
      </p:sp>
    </p:spTree>
    <p:extLst>
      <p:ext uri="{BB962C8B-B14F-4D97-AF65-F5344CB8AC3E}">
        <p14:creationId xmlns:p14="http://schemas.microsoft.com/office/powerpoint/2010/main" val="33643426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5">
            <a:extLst>
              <a:ext uri="{FF2B5EF4-FFF2-40B4-BE49-F238E27FC236}">
                <a16:creationId xmlns:a16="http://schemas.microsoft.com/office/drawing/2014/main" id="{0D547B5E-7C5C-AF5D-B337-4AFB0EF2896D}"/>
              </a:ext>
            </a:extLst>
          </p:cNvPr>
          <p:cNvSpPr txBox="1">
            <a:spLocks/>
          </p:cNvSpPr>
          <p:nvPr/>
        </p:nvSpPr>
        <p:spPr>
          <a:xfrm>
            <a:off x="10501220" y="1868564"/>
            <a:ext cx="1323729" cy="901856"/>
          </a:xfrm>
          <a:prstGeom prst="rect">
            <a:avLst/>
          </a:prstGeom>
          <a:solidFill>
            <a:srgbClr val="FAAF05">
              <a:alpha val="10000"/>
            </a:srgbClr>
          </a:solidFill>
        </p:spPr>
        <p:txBody>
          <a:bodyPr vert="horz" lIns="540000" tIns="125999" rIns="180000" bIns="18000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endParaRPr lang="en-AU" sz="1000"/>
          </a:p>
        </p:txBody>
      </p:sp>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Procurement considerations</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66</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graphicFrame>
        <p:nvGraphicFramePr>
          <p:cNvPr id="11" name="Table 10">
            <a:extLst>
              <a:ext uri="{FF2B5EF4-FFF2-40B4-BE49-F238E27FC236}">
                <a16:creationId xmlns:a16="http://schemas.microsoft.com/office/drawing/2014/main" id="{18F59AD5-BB93-5C04-0371-F90C4ED21F95}"/>
              </a:ext>
            </a:extLst>
          </p:cNvPr>
          <p:cNvGraphicFramePr>
            <a:graphicFrameLocks noGrp="1"/>
          </p:cNvGraphicFramePr>
          <p:nvPr>
            <p:extLst>
              <p:ext uri="{D42A27DB-BD31-4B8C-83A1-F6EECF244321}">
                <p14:modId xmlns:p14="http://schemas.microsoft.com/office/powerpoint/2010/main" val="746312826"/>
              </p:ext>
            </p:extLst>
          </p:nvPr>
        </p:nvGraphicFramePr>
        <p:xfrm>
          <a:off x="425302" y="1850349"/>
          <a:ext cx="10014699" cy="2734088"/>
        </p:xfrm>
        <a:graphic>
          <a:graphicData uri="http://schemas.openxmlformats.org/drawingml/2006/table">
            <a:tbl>
              <a:tblPr>
                <a:tableStyleId>{5C22544A-7EE6-4342-B048-85BDC9FD1C3A}</a:tableStyleId>
              </a:tblPr>
              <a:tblGrid>
                <a:gridCol w="4104168">
                  <a:extLst>
                    <a:ext uri="{9D8B030D-6E8A-4147-A177-3AD203B41FA5}">
                      <a16:colId xmlns:a16="http://schemas.microsoft.com/office/drawing/2014/main" val="3891021121"/>
                    </a:ext>
                  </a:extLst>
                </a:gridCol>
                <a:gridCol w="1990083">
                  <a:extLst>
                    <a:ext uri="{9D8B030D-6E8A-4147-A177-3AD203B41FA5}">
                      <a16:colId xmlns:a16="http://schemas.microsoft.com/office/drawing/2014/main" val="4098005472"/>
                    </a:ext>
                  </a:extLst>
                </a:gridCol>
                <a:gridCol w="961902">
                  <a:extLst>
                    <a:ext uri="{9D8B030D-6E8A-4147-A177-3AD203B41FA5}">
                      <a16:colId xmlns:a16="http://schemas.microsoft.com/office/drawing/2014/main" val="847999422"/>
                    </a:ext>
                  </a:extLst>
                </a:gridCol>
                <a:gridCol w="2958546">
                  <a:extLst>
                    <a:ext uri="{9D8B030D-6E8A-4147-A177-3AD203B41FA5}">
                      <a16:colId xmlns:a16="http://schemas.microsoft.com/office/drawing/2014/main" val="4109911472"/>
                    </a:ext>
                  </a:extLst>
                </a:gridCol>
              </a:tblGrid>
              <a:tr h="906896">
                <a:tc rowSpan="2">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27. When considering risks, did you identify treatments for these risks that were system requirements or contractual controls?</a:t>
                      </a: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endPar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endParaRPr>
                    </a:p>
                    <a:p>
                      <a:pPr marL="0" marR="0" lvl="0" indent="0" algn="l" defTabSz="914377" rtl="0" eaLnBrk="1" fontAlgn="auto" latinLnBrk="0" hangingPunct="1">
                        <a:lnSpc>
                          <a:spcPct val="100000"/>
                        </a:lnSpc>
                        <a:spcBef>
                          <a:spcPts val="200"/>
                        </a:spcBef>
                        <a:spcAft>
                          <a:spcPts val="400"/>
                        </a:spcAft>
                        <a:buClrTx/>
                        <a:buSzTx/>
                        <a:buFont typeface="Arial" panose="020B0604020202020204" pitchFamily="34" charset="0"/>
                        <a:buNone/>
                        <a:tabLst/>
                        <a:defRPr/>
                      </a:pPr>
                      <a:r>
                        <a:rPr kumimoji="0" lang="en-AU" sz="1000" b="0" i="0" u="none" strike="noStrike" kern="1200" cap="none" spc="0" normalizeH="0" baseline="0">
                          <a:ln>
                            <a:noFill/>
                          </a:ln>
                          <a:solidFill>
                            <a:schemeClr val="accent1"/>
                          </a:solidFill>
                          <a:effectLst/>
                          <a:uLnTx/>
                          <a:uFillTx/>
                          <a:latin typeface="+mn-lt"/>
                          <a:ea typeface="+mn-ea"/>
                          <a:cs typeface="+mn-cs"/>
                        </a:rPr>
                        <a:t>In terms of a relative scope for control of potential risks: </a:t>
                      </a:r>
                      <a:br>
                        <a:rPr kumimoji="0" lang="en-AU" sz="1000" b="0" i="0" u="none" strike="noStrike" kern="1200" cap="none" spc="0" normalizeH="0" baseline="0">
                          <a:ln>
                            <a:noFill/>
                          </a:ln>
                          <a:solidFill>
                            <a:schemeClr val="accent1"/>
                          </a:solidFill>
                          <a:effectLst/>
                          <a:uLnTx/>
                          <a:uFillTx/>
                          <a:latin typeface="+mn-lt"/>
                          <a:ea typeface="+mn-ea"/>
                          <a:cs typeface="+mn-cs"/>
                        </a:rPr>
                      </a:br>
                      <a:r>
                        <a:rPr kumimoji="0" lang="en-AU" sz="1000" b="1" i="0" u="none" strike="noStrike" kern="1200" cap="none" spc="0" normalizeH="0" baseline="0">
                          <a:ln>
                            <a:noFill/>
                          </a:ln>
                          <a:solidFill>
                            <a:schemeClr val="accent1"/>
                          </a:solidFill>
                          <a:effectLst/>
                          <a:uLnTx/>
                          <a:uFillTx/>
                          <a:latin typeface="+mn-lt"/>
                          <a:ea typeface="+mn-ea"/>
                          <a:cs typeface="+mn-cs"/>
                        </a:rPr>
                        <a:t>Buy </a:t>
                      </a:r>
                      <a:r>
                        <a:rPr kumimoji="0" lang="en-AU" sz="1000" b="0" i="0" u="none" strike="noStrike" kern="1200" cap="none" spc="0" normalizeH="0" baseline="0">
                          <a:ln>
                            <a:noFill/>
                          </a:ln>
                          <a:solidFill>
                            <a:schemeClr val="accent1"/>
                          </a:solidFill>
                          <a:effectLst/>
                          <a:uLnTx/>
                          <a:uFillTx/>
                          <a:latin typeface="+mn-lt"/>
                          <a:ea typeface="+mn-ea"/>
                          <a:cs typeface="+mn-cs"/>
                        </a:rPr>
                        <a:t>AI and use has high supplier control, low agency control, </a:t>
                      </a:r>
                      <a:br>
                        <a:rPr kumimoji="0" lang="en-AU" sz="1000" b="0" i="0" u="none" strike="noStrike" kern="1200" cap="none" spc="0" normalizeH="0" baseline="0">
                          <a:ln>
                            <a:noFill/>
                          </a:ln>
                          <a:solidFill>
                            <a:schemeClr val="accent1"/>
                          </a:solidFill>
                          <a:effectLst/>
                          <a:uLnTx/>
                          <a:uFillTx/>
                          <a:latin typeface="+mn-lt"/>
                          <a:ea typeface="+mn-ea"/>
                          <a:cs typeface="+mn-cs"/>
                        </a:rPr>
                      </a:br>
                      <a:r>
                        <a:rPr kumimoji="0" lang="en-AU" sz="1000" b="1" i="0" u="none" strike="noStrike" kern="1200" cap="none" spc="0" normalizeH="0" baseline="0">
                          <a:ln>
                            <a:noFill/>
                          </a:ln>
                          <a:solidFill>
                            <a:schemeClr val="accent1"/>
                          </a:solidFill>
                          <a:effectLst/>
                          <a:uLnTx/>
                          <a:uFillTx/>
                          <a:latin typeface="+mn-lt"/>
                          <a:ea typeface="+mn-ea"/>
                          <a:cs typeface="+mn-cs"/>
                        </a:rPr>
                        <a:t>Embed</a:t>
                      </a:r>
                      <a:r>
                        <a:rPr kumimoji="0" lang="en-AU" sz="1000" b="0" i="0" u="none" strike="noStrike" kern="1200" cap="none" spc="0" normalizeH="0" baseline="0">
                          <a:ln>
                            <a:noFill/>
                          </a:ln>
                          <a:solidFill>
                            <a:schemeClr val="accent1"/>
                          </a:solidFill>
                          <a:effectLst/>
                          <a:uLnTx/>
                          <a:uFillTx/>
                          <a:latin typeface="+mn-lt"/>
                          <a:ea typeface="+mn-ea"/>
                          <a:cs typeface="+mn-cs"/>
                        </a:rPr>
                        <a:t> AI and/or co-train has shared supplier and agency control,</a:t>
                      </a:r>
                      <a:br>
                        <a:rPr kumimoji="0" lang="en-AU" sz="1000" b="0" i="0" u="none" strike="noStrike" kern="1200" cap="none" spc="0" normalizeH="0" baseline="0">
                          <a:ln>
                            <a:noFill/>
                          </a:ln>
                          <a:solidFill>
                            <a:schemeClr val="accent1"/>
                          </a:solidFill>
                          <a:effectLst/>
                          <a:uLnTx/>
                          <a:uFillTx/>
                          <a:latin typeface="+mn-lt"/>
                          <a:ea typeface="+mn-ea"/>
                          <a:cs typeface="+mn-cs"/>
                        </a:rPr>
                      </a:br>
                      <a:r>
                        <a:rPr kumimoji="0" lang="en-AU" sz="1000" b="1" i="0" u="none" strike="noStrike" kern="1200" cap="none" spc="0" normalizeH="0" baseline="0">
                          <a:ln>
                            <a:noFill/>
                          </a:ln>
                          <a:solidFill>
                            <a:schemeClr val="accent1"/>
                          </a:solidFill>
                          <a:effectLst/>
                          <a:uLnTx/>
                          <a:uFillTx/>
                          <a:latin typeface="+mn-lt"/>
                          <a:ea typeface="+mn-ea"/>
                          <a:cs typeface="+mn-cs"/>
                        </a:rPr>
                        <a:t>Develop</a:t>
                      </a:r>
                      <a:r>
                        <a:rPr kumimoji="0" lang="en-AU" sz="1000" b="0" i="0" u="none" strike="noStrike" kern="1200" cap="none" spc="0" normalizeH="0" baseline="0">
                          <a:ln>
                            <a:noFill/>
                          </a:ln>
                          <a:solidFill>
                            <a:schemeClr val="accent1"/>
                          </a:solidFill>
                          <a:effectLst/>
                          <a:uLnTx/>
                          <a:uFillTx/>
                          <a:latin typeface="+mn-lt"/>
                          <a:ea typeface="+mn-ea"/>
                          <a:cs typeface="+mn-cs"/>
                        </a:rPr>
                        <a:t> AI and/or train has no supplier control, full agency control.</a:t>
                      </a:r>
                    </a:p>
                    <a:p>
                      <a:pPr marL="0" marR="0" lvl="0" indent="0" algn="l" defTabSz="914377" rtl="0" eaLnBrk="1" fontAlgn="auto" latinLnBrk="0" hangingPunct="1">
                        <a:lnSpc>
                          <a:spcPct val="100000"/>
                        </a:lnSpc>
                        <a:spcBef>
                          <a:spcPts val="200"/>
                        </a:spcBef>
                        <a:spcAft>
                          <a:spcPts val="400"/>
                        </a:spcAft>
                        <a:buClrTx/>
                        <a:buSzTx/>
                        <a:buFont typeface="Arial" panose="020B0604020202020204" pitchFamily="34" charset="0"/>
                        <a:buNone/>
                        <a:tabLst/>
                        <a:defRPr/>
                      </a:pPr>
                      <a:r>
                        <a:rPr kumimoji="0" lang="en-AU" sz="1000" b="0" i="0" u="none" strike="noStrike" kern="1200" cap="none" spc="0" normalizeH="0" baseline="0">
                          <a:ln>
                            <a:noFill/>
                          </a:ln>
                          <a:solidFill>
                            <a:schemeClr val="accent1"/>
                          </a:solidFill>
                          <a:effectLst/>
                          <a:uLnTx/>
                          <a:uFillTx/>
                          <a:latin typeface="+mn-lt"/>
                          <a:ea typeface="+mn-ea"/>
                          <a:cs typeface="+mn-cs"/>
                        </a:rPr>
                        <a:t>Ensure that supplier services are considered for providing skills development and knowledge transfer to help fulfill your responsibilities. </a:t>
                      </a:r>
                      <a:endPar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Yes: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List the types of treatments that will be applied and categorise them against procurement controls mentioned below.</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No: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Proceed to next step.</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Unclear: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Pause the project and review with the responsible officers and your risk team. </a:t>
                      </a:r>
                      <a:endParaRPr kumimoji="0" lang="en-AU" sz="1000" b="1" i="0" u="none" strike="noStrike" kern="1200" cap="none" spc="0" normalizeH="0" baseline="0">
                        <a:ln>
                          <a:noFill/>
                        </a:ln>
                        <a:solidFill>
                          <a:schemeClr val="tx1"/>
                        </a:solidFill>
                        <a:effectLst/>
                        <a:uLnTx/>
                        <a:uFillTx/>
                        <a:latin typeface="Public Sans SemiBold" pitchFamily="2" charset="77"/>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73961856"/>
                  </a:ext>
                </a:extLst>
              </a:tr>
              <a:tr h="673542">
                <a:tc vMerge="1">
                  <a:txBody>
                    <a:bodyPr/>
                    <a:lstStyle/>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endParaRPr kumimoji="0" lang="en-AU" sz="1000" b="1" i="0" u="none" strike="noStrike" kern="1200" cap="none" spc="0" normalizeH="0" baseline="0" noProof="0">
                        <a:ln>
                          <a:noFill/>
                        </a:ln>
                        <a:solidFill>
                          <a:schemeClr val="accent2"/>
                        </a:solidFill>
                        <a:effectLst/>
                        <a:uLnTx/>
                        <a:uFillTx/>
                        <a:latin typeface="Public Sans SemiBold" pitchFamily="2" charset="77"/>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2056248"/>
                  </a:ext>
                </a:extLst>
              </a:tr>
              <a:tr h="674488">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Response:</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gridSpan="3">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7099673"/>
                  </a:ext>
                </a:extLst>
              </a:tr>
            </a:tbl>
          </a:graphicData>
        </a:graphic>
      </p:graphicFrame>
      <p:sp>
        <p:nvSpPr>
          <p:cNvPr id="12" name="Oval 11">
            <a:extLst>
              <a:ext uri="{FF2B5EF4-FFF2-40B4-BE49-F238E27FC236}">
                <a16:creationId xmlns:a16="http://schemas.microsoft.com/office/drawing/2014/main" id="{9DBCC5F3-A200-2A3B-9DE9-981F92A11720}"/>
              </a:ext>
            </a:extLst>
          </p:cNvPr>
          <p:cNvSpPr/>
          <p:nvPr/>
        </p:nvSpPr>
        <p:spPr>
          <a:xfrm>
            <a:off x="10633490" y="2852879"/>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pic>
        <p:nvPicPr>
          <p:cNvPr id="13" name="Graphic 12">
            <a:extLst>
              <a:ext uri="{FF2B5EF4-FFF2-40B4-BE49-F238E27FC236}">
                <a16:creationId xmlns:a16="http://schemas.microsoft.com/office/drawing/2014/main" id="{D0D6DE87-909B-2D64-5DBC-920175A0D3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11004313" y="2868145"/>
            <a:ext cx="228600" cy="228600"/>
          </a:xfrm>
          <a:prstGeom prst="rect">
            <a:avLst/>
          </a:prstGeom>
        </p:spPr>
      </p:pic>
      <p:sp>
        <p:nvSpPr>
          <p:cNvPr id="14" name="Content Placeholder 5">
            <a:extLst>
              <a:ext uri="{FF2B5EF4-FFF2-40B4-BE49-F238E27FC236}">
                <a16:creationId xmlns:a16="http://schemas.microsoft.com/office/drawing/2014/main" id="{80553885-E310-7DAB-0E3E-79202241AA16}"/>
              </a:ext>
            </a:extLst>
          </p:cNvPr>
          <p:cNvSpPr txBox="1">
            <a:spLocks/>
          </p:cNvSpPr>
          <p:nvPr/>
        </p:nvSpPr>
        <p:spPr>
          <a:xfrm>
            <a:off x="11318200" y="2856449"/>
            <a:ext cx="525800" cy="531433"/>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800"/>
              <a:t>Move blue dot to your selection.</a:t>
            </a:r>
          </a:p>
        </p:txBody>
      </p:sp>
      <p:sp>
        <p:nvSpPr>
          <p:cNvPr id="19" name="Title 4">
            <a:extLst>
              <a:ext uri="{FF2B5EF4-FFF2-40B4-BE49-F238E27FC236}">
                <a16:creationId xmlns:a16="http://schemas.microsoft.com/office/drawing/2014/main" id="{5590C042-5947-81E7-C572-3B2FA41A93DB}"/>
              </a:ext>
            </a:extLst>
          </p:cNvPr>
          <p:cNvSpPr txBox="1">
            <a:spLocks/>
          </p:cNvSpPr>
          <p:nvPr/>
        </p:nvSpPr>
        <p:spPr>
          <a:xfrm>
            <a:off x="360000" y="1022150"/>
            <a:ext cx="7911641" cy="378911"/>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sz="3600" kern="1200">
                <a:solidFill>
                  <a:schemeClr val="tx1"/>
                </a:solidFill>
                <a:latin typeface="+mj-lt"/>
                <a:ea typeface="+mj-ea"/>
                <a:cs typeface="+mj-cs"/>
              </a:defRPr>
            </a:lvl1pPr>
          </a:lstStyle>
          <a:p>
            <a:r>
              <a:rPr lang="en-AU" sz="1600">
                <a:solidFill>
                  <a:schemeClr val="bg2">
                    <a:lumMod val="75000"/>
                  </a:schemeClr>
                </a:solidFill>
              </a:rPr>
              <a:t>Risk treatment in requirements &amp; contract terms</a:t>
            </a:r>
          </a:p>
        </p:txBody>
      </p:sp>
      <p:cxnSp>
        <p:nvCxnSpPr>
          <p:cNvPr id="2" name="Straight Connector 1">
            <a:extLst>
              <a:ext uri="{FF2B5EF4-FFF2-40B4-BE49-F238E27FC236}">
                <a16:creationId xmlns:a16="http://schemas.microsoft.com/office/drawing/2014/main" id="{1E5258E1-4E04-3B55-FAEE-AED0A8C43F9B}"/>
              </a:ext>
            </a:extLst>
          </p:cNvPr>
          <p:cNvCxnSpPr>
            <a:cxnSpLocks/>
          </p:cNvCxnSpPr>
          <p:nvPr/>
        </p:nvCxnSpPr>
        <p:spPr>
          <a:xfrm>
            <a:off x="404447" y="4472886"/>
            <a:ext cx="11484002" cy="0"/>
          </a:xfrm>
          <a:prstGeom prst="line">
            <a:avLst/>
          </a:prstGeom>
          <a:ln w="12700">
            <a:solidFill>
              <a:srgbClr val="FAAF05"/>
            </a:solidFill>
          </a:ln>
        </p:spPr>
        <p:style>
          <a:lnRef idx="1">
            <a:schemeClr val="accent1"/>
          </a:lnRef>
          <a:fillRef idx="0">
            <a:schemeClr val="accent1"/>
          </a:fillRef>
          <a:effectRef idx="0">
            <a:schemeClr val="accent1"/>
          </a:effectRef>
          <a:fontRef idx="minor">
            <a:schemeClr val="tx1"/>
          </a:fontRef>
        </p:style>
      </p:cxnSp>
      <p:sp>
        <p:nvSpPr>
          <p:cNvPr id="22" name="Content Placeholder 5">
            <a:extLst>
              <a:ext uri="{FF2B5EF4-FFF2-40B4-BE49-F238E27FC236}">
                <a16:creationId xmlns:a16="http://schemas.microsoft.com/office/drawing/2014/main" id="{1545379A-27FB-D2AC-1460-37E430831A6A}"/>
              </a:ext>
            </a:extLst>
          </p:cNvPr>
          <p:cNvSpPr txBox="1">
            <a:spLocks/>
          </p:cNvSpPr>
          <p:nvPr/>
        </p:nvSpPr>
        <p:spPr>
          <a:xfrm>
            <a:off x="10546352" y="1930310"/>
            <a:ext cx="1297647" cy="967456"/>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tx1"/>
                </a:solidFill>
                <a:effectLst/>
                <a:uLnTx/>
                <a:uFillTx/>
                <a:latin typeface="Public Sans SemiBold" pitchFamily="2" charset="77"/>
                <a:ea typeface="+mn-ea"/>
                <a:cs typeface="+mn-cs"/>
              </a:rPr>
              <a:t>Skip this section if your solution has no products or services procured from market.</a:t>
            </a:r>
          </a:p>
        </p:txBody>
      </p:sp>
      <p:sp>
        <p:nvSpPr>
          <p:cNvPr id="9" name="Content Placeholder 5">
            <a:extLst>
              <a:ext uri="{FF2B5EF4-FFF2-40B4-BE49-F238E27FC236}">
                <a16:creationId xmlns:a16="http://schemas.microsoft.com/office/drawing/2014/main" id="{4FE53E02-E806-EFE6-8852-DD7653B650B0}"/>
              </a:ext>
            </a:extLst>
          </p:cNvPr>
          <p:cNvSpPr txBox="1">
            <a:spLocks/>
          </p:cNvSpPr>
          <p:nvPr/>
        </p:nvSpPr>
        <p:spPr>
          <a:xfrm>
            <a:off x="407621" y="4489883"/>
            <a:ext cx="11484003" cy="1796616"/>
          </a:xfrm>
          <a:prstGeom prst="rect">
            <a:avLst/>
          </a:prstGeom>
          <a:solidFill>
            <a:srgbClr val="FAAF05">
              <a:alpha val="10000"/>
            </a:srgbClr>
          </a:solidFill>
        </p:spPr>
        <p:txBody>
          <a:bodyPr vert="horz" lIns="540000" tIns="125999" rIns="180000" bIns="18000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en-AU" sz="1000" b="1">
                <a:solidFill>
                  <a:srgbClr val="C88B04"/>
                </a:solidFill>
                <a:latin typeface="Public Sans SemiBold" pitchFamily="2" charset="77"/>
              </a:rPr>
              <a:t>Translating requirements into controls: </a:t>
            </a:r>
            <a:r>
              <a:rPr lang="en-AU" sz="1000"/>
              <a:t>Below are examples of translating the AI risk considerations from this framework into requirements and contractual controls</a:t>
            </a:r>
          </a:p>
          <a:p>
            <a:pPr>
              <a:spcAft>
                <a:spcPts val="600"/>
              </a:spcAft>
            </a:pPr>
            <a:r>
              <a:rPr lang="en-AU" sz="1000" b="1"/>
              <a:t>Data Governance</a:t>
            </a:r>
            <a:r>
              <a:rPr lang="en-AU" sz="1000"/>
              <a:t>: Procurements involving AI systems should establish explicit expectations and implement controls to assure high-quality data is maintained through security-by-design and privacy-by-design principles.</a:t>
            </a:r>
          </a:p>
          <a:p>
            <a:pPr>
              <a:spcAft>
                <a:spcPts val="300"/>
              </a:spcAft>
            </a:pPr>
            <a:r>
              <a:rPr lang="en-AU" sz="1000" b="1"/>
              <a:t>Monitoring ongoing performance</a:t>
            </a:r>
            <a:r>
              <a:rPr lang="en-AU" sz="1000"/>
              <a:t>: Regular performance evaluations and risk assessments for AI systems should be structured into the service agreement, ensuring that the supplier consistently maintains performance at various stages and checkpoints.</a:t>
            </a:r>
          </a:p>
          <a:p>
            <a:pPr>
              <a:spcAft>
                <a:spcPts val="300"/>
              </a:spcAft>
            </a:pPr>
            <a:r>
              <a:rPr lang="en-AU" sz="1000" b="1"/>
              <a:t>System updates</a:t>
            </a:r>
            <a:r>
              <a:rPr lang="en-AU" sz="1000"/>
              <a:t>:  AI systems often receive updates and enhancements from third-party providers, which occur post-initial risk assessment. These updates necessitate robust control measures to manage any new risks that may be introduced.</a:t>
            </a:r>
          </a:p>
          <a:p>
            <a:pPr>
              <a:spcAft>
                <a:spcPts val="300"/>
              </a:spcAft>
            </a:pPr>
            <a:r>
              <a:rPr lang="en-AU" sz="1000" b="1"/>
              <a:t>Transparency, </a:t>
            </a:r>
            <a:r>
              <a:rPr lang="en-AU" sz="1000" b="1" err="1"/>
              <a:t>Explainability</a:t>
            </a:r>
            <a:r>
              <a:rPr lang="en-AU" sz="1000" b="1"/>
              <a:t>, and Auditing</a:t>
            </a:r>
            <a:r>
              <a:rPr lang="en-AU" sz="1000"/>
              <a:t>: Ensure that purchasers have sufficient transparency and </a:t>
            </a:r>
            <a:r>
              <a:rPr lang="en-AU" sz="1000" err="1"/>
              <a:t>explainability</a:t>
            </a:r>
            <a:r>
              <a:rPr lang="en-AU" sz="1000"/>
              <a:t>, along with access to third-party auditing. These measures are crucial for effective risk management, justifying decisions, and correctly assigning legal responsibilities to suppliers.</a:t>
            </a:r>
          </a:p>
        </p:txBody>
      </p:sp>
      <p:pic>
        <p:nvPicPr>
          <p:cNvPr id="10" name="Graphic 9">
            <a:extLst>
              <a:ext uri="{FF2B5EF4-FFF2-40B4-BE49-F238E27FC236}">
                <a16:creationId xmlns:a16="http://schemas.microsoft.com/office/drawing/2014/main" id="{76B9A901-5361-5E71-DB0E-913CABB167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7086" y="4552437"/>
            <a:ext cx="285749" cy="285749"/>
          </a:xfrm>
          <a:prstGeom prst="rect">
            <a:avLst/>
          </a:prstGeom>
        </p:spPr>
      </p:pic>
    </p:spTree>
    <p:extLst>
      <p:ext uri="{BB962C8B-B14F-4D97-AF65-F5344CB8AC3E}">
        <p14:creationId xmlns:p14="http://schemas.microsoft.com/office/powerpoint/2010/main" val="24062805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Procurement considerations</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67</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graphicFrame>
        <p:nvGraphicFramePr>
          <p:cNvPr id="11" name="Table 10">
            <a:extLst>
              <a:ext uri="{FF2B5EF4-FFF2-40B4-BE49-F238E27FC236}">
                <a16:creationId xmlns:a16="http://schemas.microsoft.com/office/drawing/2014/main" id="{18F59AD5-BB93-5C04-0371-F90C4ED21F95}"/>
              </a:ext>
            </a:extLst>
          </p:cNvPr>
          <p:cNvGraphicFramePr>
            <a:graphicFrameLocks noGrp="1"/>
          </p:cNvGraphicFramePr>
          <p:nvPr>
            <p:extLst>
              <p:ext uri="{D42A27DB-BD31-4B8C-83A1-F6EECF244321}">
                <p14:modId xmlns:p14="http://schemas.microsoft.com/office/powerpoint/2010/main" val="3620327150"/>
              </p:ext>
            </p:extLst>
          </p:nvPr>
        </p:nvGraphicFramePr>
        <p:xfrm>
          <a:off x="359996" y="1850348"/>
          <a:ext cx="10080004" cy="3134402"/>
        </p:xfrm>
        <a:graphic>
          <a:graphicData uri="http://schemas.openxmlformats.org/drawingml/2006/table">
            <a:tbl>
              <a:tblPr>
                <a:tableStyleId>{5C22544A-7EE6-4342-B048-85BDC9FD1C3A}</a:tableStyleId>
              </a:tblPr>
              <a:tblGrid>
                <a:gridCol w="3661161">
                  <a:extLst>
                    <a:ext uri="{9D8B030D-6E8A-4147-A177-3AD203B41FA5}">
                      <a16:colId xmlns:a16="http://schemas.microsoft.com/office/drawing/2014/main" val="3891021121"/>
                    </a:ext>
                  </a:extLst>
                </a:gridCol>
                <a:gridCol w="1211855">
                  <a:extLst>
                    <a:ext uri="{9D8B030D-6E8A-4147-A177-3AD203B41FA5}">
                      <a16:colId xmlns:a16="http://schemas.microsoft.com/office/drawing/2014/main" val="4098005472"/>
                    </a:ext>
                  </a:extLst>
                </a:gridCol>
                <a:gridCol w="3161841">
                  <a:extLst>
                    <a:ext uri="{9D8B030D-6E8A-4147-A177-3AD203B41FA5}">
                      <a16:colId xmlns:a16="http://schemas.microsoft.com/office/drawing/2014/main" val="847999422"/>
                    </a:ext>
                  </a:extLst>
                </a:gridCol>
                <a:gridCol w="2045147">
                  <a:extLst>
                    <a:ext uri="{9D8B030D-6E8A-4147-A177-3AD203B41FA5}">
                      <a16:colId xmlns:a16="http://schemas.microsoft.com/office/drawing/2014/main" val="4109911472"/>
                    </a:ext>
                  </a:extLst>
                </a:gridCol>
              </a:tblGrid>
              <a:tr h="370840">
                <a:tc rowSpan="2">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28. Are the contractual clauses in your contract sufficient for the identified contractual controls?</a:t>
                      </a: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endPar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Yes: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Proceed to next step.</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No: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If your assessment is against Core&amp;, you must use ICTA. Before proceeding to the next step, and you must reassess against ICTA. If using ICTA, draft appropriate additional conditions through the Order Form of the ICTA to satisfy the treatments.</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Unclear: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Pause the project and consult with either your legal team, responsible officers and risk teams (or both) to determine the status of the clauses and the path forward.</a:t>
                      </a:r>
                      <a:endParaRPr kumimoji="0" lang="en-AU" sz="1000" b="1" i="0" u="none" strike="noStrike" kern="1200" cap="none" spc="0" normalizeH="0" baseline="0">
                        <a:ln>
                          <a:noFill/>
                        </a:ln>
                        <a:solidFill>
                          <a:schemeClr val="tx1"/>
                        </a:solidFill>
                        <a:effectLst/>
                        <a:uLnTx/>
                        <a:uFillTx/>
                        <a:latin typeface="Public Sans SemiBold" pitchFamily="2" charset="77"/>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73961856"/>
                  </a:ext>
                </a:extLst>
              </a:tr>
              <a:tr h="370840">
                <a:tc vMerge="1">
                  <a:txBody>
                    <a:bodyPr/>
                    <a:lstStyle/>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endParaRPr kumimoji="0" lang="en-AU" sz="1000" b="1" i="0" u="none" strike="noStrike" kern="1200" cap="none" spc="0" normalizeH="0" baseline="0" noProof="0">
                        <a:ln>
                          <a:noFill/>
                        </a:ln>
                        <a:solidFill>
                          <a:schemeClr val="accent2"/>
                        </a:solidFill>
                        <a:effectLst/>
                        <a:uLnTx/>
                        <a:uFillTx/>
                        <a:latin typeface="Public Sans SemiBold" pitchFamily="2" charset="77"/>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2056248"/>
                  </a:ext>
                </a:extLst>
              </a:tr>
              <a:tr h="1516762">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Response: Provide details regarding your assessment of the contractual controls that the chosen contract has against the inherent risks identified. </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gridSpan="3">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7099673"/>
                  </a:ext>
                </a:extLst>
              </a:tr>
            </a:tbl>
          </a:graphicData>
        </a:graphic>
      </p:graphicFrame>
      <p:sp>
        <p:nvSpPr>
          <p:cNvPr id="12" name="Oval 11">
            <a:extLst>
              <a:ext uri="{FF2B5EF4-FFF2-40B4-BE49-F238E27FC236}">
                <a16:creationId xmlns:a16="http://schemas.microsoft.com/office/drawing/2014/main" id="{9DBCC5F3-A200-2A3B-9DE9-981F92A11720}"/>
              </a:ext>
            </a:extLst>
          </p:cNvPr>
          <p:cNvSpPr/>
          <p:nvPr/>
        </p:nvSpPr>
        <p:spPr>
          <a:xfrm>
            <a:off x="10633490" y="3148499"/>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pic>
        <p:nvPicPr>
          <p:cNvPr id="13" name="Graphic 12">
            <a:extLst>
              <a:ext uri="{FF2B5EF4-FFF2-40B4-BE49-F238E27FC236}">
                <a16:creationId xmlns:a16="http://schemas.microsoft.com/office/drawing/2014/main" id="{D0D6DE87-909B-2D64-5DBC-920175A0D3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11004313" y="3163765"/>
            <a:ext cx="228600" cy="228600"/>
          </a:xfrm>
          <a:prstGeom prst="rect">
            <a:avLst/>
          </a:prstGeom>
        </p:spPr>
      </p:pic>
      <p:sp>
        <p:nvSpPr>
          <p:cNvPr id="14" name="Content Placeholder 5">
            <a:extLst>
              <a:ext uri="{FF2B5EF4-FFF2-40B4-BE49-F238E27FC236}">
                <a16:creationId xmlns:a16="http://schemas.microsoft.com/office/drawing/2014/main" id="{80553885-E310-7DAB-0E3E-79202241AA16}"/>
              </a:ext>
            </a:extLst>
          </p:cNvPr>
          <p:cNvSpPr txBox="1">
            <a:spLocks/>
          </p:cNvSpPr>
          <p:nvPr/>
        </p:nvSpPr>
        <p:spPr>
          <a:xfrm>
            <a:off x="11318200" y="3152069"/>
            <a:ext cx="525800" cy="531433"/>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800"/>
              <a:t>Move blue dot to your selection.</a:t>
            </a:r>
          </a:p>
        </p:txBody>
      </p:sp>
      <p:sp>
        <p:nvSpPr>
          <p:cNvPr id="19" name="Title 4">
            <a:extLst>
              <a:ext uri="{FF2B5EF4-FFF2-40B4-BE49-F238E27FC236}">
                <a16:creationId xmlns:a16="http://schemas.microsoft.com/office/drawing/2014/main" id="{5590C042-5947-81E7-C572-3B2FA41A93DB}"/>
              </a:ext>
            </a:extLst>
          </p:cNvPr>
          <p:cNvSpPr txBox="1">
            <a:spLocks/>
          </p:cNvSpPr>
          <p:nvPr/>
        </p:nvSpPr>
        <p:spPr>
          <a:xfrm>
            <a:off x="360000" y="1022150"/>
            <a:ext cx="7911641" cy="378911"/>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sz="3600" kern="1200">
                <a:solidFill>
                  <a:schemeClr val="tx1"/>
                </a:solidFill>
                <a:latin typeface="+mj-lt"/>
                <a:ea typeface="+mj-ea"/>
                <a:cs typeface="+mj-cs"/>
              </a:defRPr>
            </a:lvl1pPr>
          </a:lstStyle>
          <a:p>
            <a:r>
              <a:rPr lang="en-AU" sz="1600">
                <a:solidFill>
                  <a:schemeClr val="bg2">
                    <a:lumMod val="75000"/>
                  </a:schemeClr>
                </a:solidFill>
              </a:rPr>
              <a:t>Sufficient contract clauses</a:t>
            </a:r>
          </a:p>
        </p:txBody>
      </p:sp>
      <p:cxnSp>
        <p:nvCxnSpPr>
          <p:cNvPr id="2" name="Straight Connector 1">
            <a:extLst>
              <a:ext uri="{FF2B5EF4-FFF2-40B4-BE49-F238E27FC236}">
                <a16:creationId xmlns:a16="http://schemas.microsoft.com/office/drawing/2014/main" id="{1E5258E1-4E04-3B55-FAEE-AED0A8C43F9B}"/>
              </a:ext>
            </a:extLst>
          </p:cNvPr>
          <p:cNvCxnSpPr>
            <a:cxnSpLocks/>
          </p:cNvCxnSpPr>
          <p:nvPr/>
        </p:nvCxnSpPr>
        <p:spPr>
          <a:xfrm>
            <a:off x="359997" y="5108305"/>
            <a:ext cx="11484002" cy="0"/>
          </a:xfrm>
          <a:prstGeom prst="line">
            <a:avLst/>
          </a:prstGeom>
          <a:ln w="12700">
            <a:solidFill>
              <a:srgbClr val="FAAF05"/>
            </a:solidFill>
          </a:ln>
        </p:spPr>
        <p:style>
          <a:lnRef idx="1">
            <a:schemeClr val="accent1"/>
          </a:lnRef>
          <a:fillRef idx="0">
            <a:schemeClr val="accent1"/>
          </a:fillRef>
          <a:effectRef idx="0">
            <a:schemeClr val="accent1"/>
          </a:effectRef>
          <a:fontRef idx="minor">
            <a:schemeClr val="tx1"/>
          </a:fontRef>
        </p:style>
      </p:cxnSp>
      <p:sp>
        <p:nvSpPr>
          <p:cNvPr id="3" name="Content Placeholder 5">
            <a:extLst>
              <a:ext uri="{FF2B5EF4-FFF2-40B4-BE49-F238E27FC236}">
                <a16:creationId xmlns:a16="http://schemas.microsoft.com/office/drawing/2014/main" id="{2465C298-67A1-0648-3825-4C10812C5A74}"/>
              </a:ext>
            </a:extLst>
          </p:cNvPr>
          <p:cNvSpPr txBox="1">
            <a:spLocks/>
          </p:cNvSpPr>
          <p:nvPr/>
        </p:nvSpPr>
        <p:spPr>
          <a:xfrm>
            <a:off x="359996" y="5108306"/>
            <a:ext cx="11484003" cy="951023"/>
          </a:xfrm>
          <a:prstGeom prst="rect">
            <a:avLst/>
          </a:prstGeom>
          <a:solidFill>
            <a:srgbClr val="FAAF05">
              <a:alpha val="10000"/>
            </a:srgbClr>
          </a:solidFill>
        </p:spPr>
        <p:txBody>
          <a:bodyPr vert="horz" lIns="540000" tIns="125999" rIns="180000" bIns="18000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r>
              <a:rPr lang="en-AU" sz="1000" b="1">
                <a:solidFill>
                  <a:srgbClr val="C88B04"/>
                </a:solidFill>
                <a:latin typeface="Public Sans SemiBold" pitchFamily="2" charset="77"/>
              </a:rPr>
              <a:t>ICT purchasing framework amendments: </a:t>
            </a:r>
            <a:r>
              <a:rPr lang="en-AU" sz="1000" b="1">
                <a:latin typeface="Public Sans SemiBold" pitchFamily="2" charset="77"/>
              </a:rPr>
              <a:t>Core&amp; vs ICTA</a:t>
            </a:r>
          </a:p>
          <a:p>
            <a:pPr>
              <a:spcAft>
                <a:spcPts val="300"/>
              </a:spcAft>
            </a:pPr>
            <a:r>
              <a:rPr lang="en-AU" sz="1000"/>
              <a:t>Core&amp; is designed to be use as-is with no amendments or additions to the substantive terms. This is why it can only be used for procurements that are both low value and low risk. </a:t>
            </a:r>
          </a:p>
          <a:p>
            <a:pPr>
              <a:spcAft>
                <a:spcPts val="300"/>
              </a:spcAft>
            </a:pPr>
            <a:r>
              <a:rPr lang="en-AU" sz="1000"/>
              <a:t>The ICTA includes the concept of additional condition in the Order Form (Items 11 and 66) that allow for either party to the ICTA to include any terms or conditions that vary or are additional to the terms and conditions set out in the Core or Module terms of the ICTA.</a:t>
            </a:r>
          </a:p>
        </p:txBody>
      </p:sp>
      <p:pic>
        <p:nvPicPr>
          <p:cNvPr id="6" name="Graphic 5">
            <a:extLst>
              <a:ext uri="{FF2B5EF4-FFF2-40B4-BE49-F238E27FC236}">
                <a16:creationId xmlns:a16="http://schemas.microsoft.com/office/drawing/2014/main" id="{E8B326BD-3FD9-8311-3618-008BAC72D9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0255" y="5205129"/>
            <a:ext cx="285749" cy="285749"/>
          </a:xfrm>
          <a:prstGeom prst="rect">
            <a:avLst/>
          </a:prstGeom>
        </p:spPr>
      </p:pic>
      <p:sp>
        <p:nvSpPr>
          <p:cNvPr id="8" name="Content Placeholder 5">
            <a:extLst>
              <a:ext uri="{FF2B5EF4-FFF2-40B4-BE49-F238E27FC236}">
                <a16:creationId xmlns:a16="http://schemas.microsoft.com/office/drawing/2014/main" id="{3EDEE767-DB1C-69A0-E83C-D95585494EF7}"/>
              </a:ext>
            </a:extLst>
          </p:cNvPr>
          <p:cNvSpPr txBox="1">
            <a:spLocks/>
          </p:cNvSpPr>
          <p:nvPr/>
        </p:nvSpPr>
        <p:spPr>
          <a:xfrm>
            <a:off x="10501220" y="1868564"/>
            <a:ext cx="1323729" cy="901856"/>
          </a:xfrm>
          <a:prstGeom prst="rect">
            <a:avLst/>
          </a:prstGeom>
          <a:solidFill>
            <a:srgbClr val="FAAF05">
              <a:alpha val="10000"/>
            </a:srgbClr>
          </a:solidFill>
        </p:spPr>
        <p:txBody>
          <a:bodyPr vert="horz" lIns="540000" tIns="125999" rIns="180000" bIns="18000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endParaRPr lang="en-AU" sz="1000"/>
          </a:p>
        </p:txBody>
      </p:sp>
      <p:sp>
        <p:nvSpPr>
          <p:cNvPr id="9" name="Content Placeholder 5">
            <a:extLst>
              <a:ext uri="{FF2B5EF4-FFF2-40B4-BE49-F238E27FC236}">
                <a16:creationId xmlns:a16="http://schemas.microsoft.com/office/drawing/2014/main" id="{5A18C174-7DB0-ADE3-F8ED-D547F02A6CD4}"/>
              </a:ext>
            </a:extLst>
          </p:cNvPr>
          <p:cNvSpPr txBox="1">
            <a:spLocks/>
          </p:cNvSpPr>
          <p:nvPr/>
        </p:nvSpPr>
        <p:spPr>
          <a:xfrm>
            <a:off x="10546352" y="1930310"/>
            <a:ext cx="1297647" cy="967456"/>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tx1"/>
                </a:solidFill>
                <a:effectLst/>
                <a:uLnTx/>
                <a:uFillTx/>
                <a:latin typeface="Public Sans SemiBold" pitchFamily="2" charset="77"/>
                <a:ea typeface="+mn-ea"/>
                <a:cs typeface="+mn-cs"/>
              </a:rPr>
              <a:t>Skip this section if your solution has no products or services procured from market.</a:t>
            </a:r>
          </a:p>
        </p:txBody>
      </p:sp>
    </p:spTree>
    <p:extLst>
      <p:ext uri="{BB962C8B-B14F-4D97-AF65-F5344CB8AC3E}">
        <p14:creationId xmlns:p14="http://schemas.microsoft.com/office/powerpoint/2010/main" val="37301761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Procurement considerations</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68</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graphicFrame>
        <p:nvGraphicFramePr>
          <p:cNvPr id="11" name="Table 10">
            <a:extLst>
              <a:ext uri="{FF2B5EF4-FFF2-40B4-BE49-F238E27FC236}">
                <a16:creationId xmlns:a16="http://schemas.microsoft.com/office/drawing/2014/main" id="{18F59AD5-BB93-5C04-0371-F90C4ED21F95}"/>
              </a:ext>
            </a:extLst>
          </p:cNvPr>
          <p:cNvGraphicFramePr>
            <a:graphicFrameLocks noGrp="1"/>
          </p:cNvGraphicFramePr>
          <p:nvPr>
            <p:extLst>
              <p:ext uri="{D42A27DB-BD31-4B8C-83A1-F6EECF244321}">
                <p14:modId xmlns:p14="http://schemas.microsoft.com/office/powerpoint/2010/main" val="371980535"/>
              </p:ext>
            </p:extLst>
          </p:nvPr>
        </p:nvGraphicFramePr>
        <p:xfrm>
          <a:off x="359996" y="1850347"/>
          <a:ext cx="10080005" cy="2872548"/>
        </p:xfrm>
        <a:graphic>
          <a:graphicData uri="http://schemas.openxmlformats.org/drawingml/2006/table">
            <a:tbl>
              <a:tblPr>
                <a:tableStyleId>{5C22544A-7EE6-4342-B048-85BDC9FD1C3A}</a:tableStyleId>
              </a:tblPr>
              <a:tblGrid>
                <a:gridCol w="3891370">
                  <a:extLst>
                    <a:ext uri="{9D8B030D-6E8A-4147-A177-3AD203B41FA5}">
                      <a16:colId xmlns:a16="http://schemas.microsoft.com/office/drawing/2014/main" val="3891021121"/>
                    </a:ext>
                  </a:extLst>
                </a:gridCol>
                <a:gridCol w="2268187">
                  <a:extLst>
                    <a:ext uri="{9D8B030D-6E8A-4147-A177-3AD203B41FA5}">
                      <a16:colId xmlns:a16="http://schemas.microsoft.com/office/drawing/2014/main" val="4098005472"/>
                    </a:ext>
                  </a:extLst>
                </a:gridCol>
                <a:gridCol w="961902">
                  <a:extLst>
                    <a:ext uri="{9D8B030D-6E8A-4147-A177-3AD203B41FA5}">
                      <a16:colId xmlns:a16="http://schemas.microsoft.com/office/drawing/2014/main" val="847999422"/>
                    </a:ext>
                  </a:extLst>
                </a:gridCol>
                <a:gridCol w="2958546">
                  <a:extLst>
                    <a:ext uri="{9D8B030D-6E8A-4147-A177-3AD203B41FA5}">
                      <a16:colId xmlns:a16="http://schemas.microsoft.com/office/drawing/2014/main" val="4109911472"/>
                    </a:ext>
                  </a:extLst>
                </a:gridCol>
              </a:tblGrid>
              <a:tr h="899747">
                <a:tc rowSpan="2">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29. When considering risks, were there any questions that you could not answer or could only partially answer due to supplier provided products or services?</a:t>
                      </a: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endPar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Yes: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Document the questions below that will require input from suppliers when you approach the market.</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No: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Proceed to next step.</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Unclear: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Pause the project and review with the responsible officers and your risk team. </a:t>
                      </a:r>
                      <a:endParaRPr kumimoji="0" lang="en-AU" sz="1000" b="1" i="0" u="none" strike="noStrike" kern="1200" cap="none" spc="0" normalizeH="0" baseline="0">
                        <a:ln>
                          <a:noFill/>
                        </a:ln>
                        <a:solidFill>
                          <a:schemeClr val="tx1"/>
                        </a:solidFill>
                        <a:effectLst/>
                        <a:uLnTx/>
                        <a:uFillTx/>
                        <a:latin typeface="Public Sans SemiBold" pitchFamily="2" charset="77"/>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73961856"/>
                  </a:ext>
                </a:extLst>
              </a:tr>
              <a:tr h="422571">
                <a:tc vMerge="1">
                  <a:txBody>
                    <a:bodyPr/>
                    <a:lstStyle/>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endParaRPr kumimoji="0" lang="en-AU" sz="1000" b="1" i="0" u="none" strike="noStrike" kern="1200" cap="none" spc="0" normalizeH="0" baseline="0" noProof="0">
                        <a:ln>
                          <a:noFill/>
                        </a:ln>
                        <a:solidFill>
                          <a:schemeClr val="accent2"/>
                        </a:solidFill>
                        <a:effectLst/>
                        <a:uLnTx/>
                        <a:uFillTx/>
                        <a:latin typeface="Public Sans SemiBold" pitchFamily="2" charset="77"/>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2056248"/>
                  </a:ext>
                </a:extLst>
              </a:tr>
              <a:tr h="1507977">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Response:</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gridSpan="3">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7099673"/>
                  </a:ext>
                </a:extLst>
              </a:tr>
            </a:tbl>
          </a:graphicData>
        </a:graphic>
      </p:graphicFrame>
      <p:sp>
        <p:nvSpPr>
          <p:cNvPr id="12" name="Oval 11">
            <a:extLst>
              <a:ext uri="{FF2B5EF4-FFF2-40B4-BE49-F238E27FC236}">
                <a16:creationId xmlns:a16="http://schemas.microsoft.com/office/drawing/2014/main" id="{9DBCC5F3-A200-2A3B-9DE9-981F92A11720}"/>
              </a:ext>
            </a:extLst>
          </p:cNvPr>
          <p:cNvSpPr/>
          <p:nvPr/>
        </p:nvSpPr>
        <p:spPr>
          <a:xfrm>
            <a:off x="10633490" y="2852878"/>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pic>
        <p:nvPicPr>
          <p:cNvPr id="13" name="Graphic 12">
            <a:extLst>
              <a:ext uri="{FF2B5EF4-FFF2-40B4-BE49-F238E27FC236}">
                <a16:creationId xmlns:a16="http://schemas.microsoft.com/office/drawing/2014/main" id="{D0D6DE87-909B-2D64-5DBC-920175A0D3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11004313" y="2868144"/>
            <a:ext cx="228600" cy="228600"/>
          </a:xfrm>
          <a:prstGeom prst="rect">
            <a:avLst/>
          </a:prstGeom>
        </p:spPr>
      </p:pic>
      <p:sp>
        <p:nvSpPr>
          <p:cNvPr id="14" name="Content Placeholder 5">
            <a:extLst>
              <a:ext uri="{FF2B5EF4-FFF2-40B4-BE49-F238E27FC236}">
                <a16:creationId xmlns:a16="http://schemas.microsoft.com/office/drawing/2014/main" id="{80553885-E310-7DAB-0E3E-79202241AA16}"/>
              </a:ext>
            </a:extLst>
          </p:cNvPr>
          <p:cNvSpPr txBox="1">
            <a:spLocks/>
          </p:cNvSpPr>
          <p:nvPr/>
        </p:nvSpPr>
        <p:spPr>
          <a:xfrm>
            <a:off x="11318200" y="2856448"/>
            <a:ext cx="525800" cy="531433"/>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800"/>
              <a:t>Move blue dot to your selection.</a:t>
            </a:r>
          </a:p>
        </p:txBody>
      </p:sp>
      <p:sp>
        <p:nvSpPr>
          <p:cNvPr id="19" name="Title 4">
            <a:extLst>
              <a:ext uri="{FF2B5EF4-FFF2-40B4-BE49-F238E27FC236}">
                <a16:creationId xmlns:a16="http://schemas.microsoft.com/office/drawing/2014/main" id="{5590C042-5947-81E7-C572-3B2FA41A93DB}"/>
              </a:ext>
            </a:extLst>
          </p:cNvPr>
          <p:cNvSpPr txBox="1">
            <a:spLocks/>
          </p:cNvSpPr>
          <p:nvPr/>
        </p:nvSpPr>
        <p:spPr>
          <a:xfrm>
            <a:off x="360000" y="1022150"/>
            <a:ext cx="7911641" cy="378911"/>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sz="3600" kern="1200">
                <a:solidFill>
                  <a:schemeClr val="tx1"/>
                </a:solidFill>
                <a:latin typeface="+mj-lt"/>
                <a:ea typeface="+mj-ea"/>
                <a:cs typeface="+mj-cs"/>
              </a:defRPr>
            </a:lvl1pPr>
          </a:lstStyle>
          <a:p>
            <a:r>
              <a:rPr lang="en-AU" sz="1600">
                <a:solidFill>
                  <a:schemeClr val="bg2">
                    <a:lumMod val="75000"/>
                  </a:schemeClr>
                </a:solidFill>
              </a:rPr>
              <a:t>Questions for suppliers/partners of services</a:t>
            </a:r>
          </a:p>
        </p:txBody>
      </p:sp>
      <p:cxnSp>
        <p:nvCxnSpPr>
          <p:cNvPr id="2" name="Straight Connector 1">
            <a:extLst>
              <a:ext uri="{FF2B5EF4-FFF2-40B4-BE49-F238E27FC236}">
                <a16:creationId xmlns:a16="http://schemas.microsoft.com/office/drawing/2014/main" id="{1E5258E1-4E04-3B55-FAEE-AED0A8C43F9B}"/>
              </a:ext>
            </a:extLst>
          </p:cNvPr>
          <p:cNvCxnSpPr>
            <a:cxnSpLocks/>
          </p:cNvCxnSpPr>
          <p:nvPr/>
        </p:nvCxnSpPr>
        <p:spPr>
          <a:xfrm>
            <a:off x="359997" y="4877886"/>
            <a:ext cx="11484002" cy="0"/>
          </a:xfrm>
          <a:prstGeom prst="line">
            <a:avLst/>
          </a:prstGeom>
          <a:ln w="12700">
            <a:solidFill>
              <a:srgbClr val="FAAF05"/>
            </a:solidFill>
          </a:ln>
        </p:spPr>
        <p:style>
          <a:lnRef idx="1">
            <a:schemeClr val="accent1"/>
          </a:lnRef>
          <a:fillRef idx="0">
            <a:schemeClr val="accent1"/>
          </a:fillRef>
          <a:effectRef idx="0">
            <a:schemeClr val="accent1"/>
          </a:effectRef>
          <a:fontRef idx="minor">
            <a:schemeClr val="tx1"/>
          </a:fontRef>
        </p:style>
      </p:cxnSp>
      <p:sp>
        <p:nvSpPr>
          <p:cNvPr id="3" name="Content Placeholder 5">
            <a:extLst>
              <a:ext uri="{FF2B5EF4-FFF2-40B4-BE49-F238E27FC236}">
                <a16:creationId xmlns:a16="http://schemas.microsoft.com/office/drawing/2014/main" id="{2465C298-67A1-0648-3825-4C10812C5A74}"/>
              </a:ext>
            </a:extLst>
          </p:cNvPr>
          <p:cNvSpPr txBox="1">
            <a:spLocks/>
          </p:cNvSpPr>
          <p:nvPr/>
        </p:nvSpPr>
        <p:spPr>
          <a:xfrm>
            <a:off x="359996" y="4877887"/>
            <a:ext cx="11484003" cy="1176412"/>
          </a:xfrm>
          <a:prstGeom prst="rect">
            <a:avLst/>
          </a:prstGeom>
          <a:solidFill>
            <a:srgbClr val="FAAF05">
              <a:alpha val="10000"/>
            </a:srgbClr>
          </a:solidFill>
        </p:spPr>
        <p:txBody>
          <a:bodyPr vert="horz" lIns="540000" tIns="125999" rIns="180000" bIns="180000" numCol="1" spcCol="180000" rtlCol="0" anchor="t">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r>
              <a:rPr lang="en-AU" sz="1000" b="1">
                <a:solidFill>
                  <a:srgbClr val="C88B04"/>
                </a:solidFill>
                <a:latin typeface="Public Sans SemiBold"/>
              </a:rPr>
              <a:t>RFx preparation: </a:t>
            </a:r>
            <a:r>
              <a:rPr lang="en-AU" sz="1000"/>
              <a:t>RFx documentation should outline supplier requirements to enable you to fulfil your responsibility such as privacy, security measures, algorithmic transparency, bias mitigation, and adherence to ethical principles. This aids in evaluating suppliers for AI selection prioritising safety, security, and ethics.</a:t>
            </a:r>
          </a:p>
          <a:p>
            <a:pPr>
              <a:spcAft>
                <a:spcPts val="300"/>
              </a:spcAft>
            </a:pPr>
            <a:r>
              <a:rPr lang="en-AU" sz="1000" b="1">
                <a:latin typeface="Public Sans SemiBold" pitchFamily="2" charset="77"/>
              </a:rPr>
              <a:t>NOTE: </a:t>
            </a:r>
            <a:r>
              <a:rPr lang="en-AU" sz="1000"/>
              <a:t>It is critical that once you have the responses from your market engagement that you feed the fully answered questions back through the AI Assessment Framework to determine the outcome and appropriate action.</a:t>
            </a:r>
          </a:p>
          <a:p>
            <a:pPr>
              <a:spcAft>
                <a:spcPts val="300"/>
              </a:spcAft>
            </a:pPr>
            <a:r>
              <a:rPr lang="en-AU" sz="1000"/>
              <a:t>For further details on the treatment of risks and how/where to apply them in your procurement process, please refer to the </a:t>
            </a:r>
            <a:r>
              <a:rPr lang="en-AU" sz="1000">
                <a:hlinkClick r:id="rId4"/>
              </a:rPr>
              <a:t>NSW Government Procurement Guidance for AI</a:t>
            </a:r>
            <a:r>
              <a:rPr lang="en-AU" sz="1000"/>
              <a:t>.</a:t>
            </a:r>
          </a:p>
        </p:txBody>
      </p:sp>
      <p:pic>
        <p:nvPicPr>
          <p:cNvPr id="6" name="Graphic 5">
            <a:extLst>
              <a:ext uri="{FF2B5EF4-FFF2-40B4-BE49-F238E27FC236}">
                <a16:creationId xmlns:a16="http://schemas.microsoft.com/office/drawing/2014/main" id="{E8B326BD-3FD9-8311-3618-008BAC72D9D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0255" y="4974710"/>
            <a:ext cx="285749" cy="285749"/>
          </a:xfrm>
          <a:prstGeom prst="rect">
            <a:avLst/>
          </a:prstGeom>
        </p:spPr>
      </p:pic>
      <p:sp>
        <p:nvSpPr>
          <p:cNvPr id="8" name="Content Placeholder 5">
            <a:extLst>
              <a:ext uri="{FF2B5EF4-FFF2-40B4-BE49-F238E27FC236}">
                <a16:creationId xmlns:a16="http://schemas.microsoft.com/office/drawing/2014/main" id="{B2B5247A-8ACE-B28E-BD36-DD2E7AC70AD4}"/>
              </a:ext>
            </a:extLst>
          </p:cNvPr>
          <p:cNvSpPr txBox="1">
            <a:spLocks/>
          </p:cNvSpPr>
          <p:nvPr/>
        </p:nvSpPr>
        <p:spPr>
          <a:xfrm>
            <a:off x="10501220" y="1868564"/>
            <a:ext cx="1323729" cy="901856"/>
          </a:xfrm>
          <a:prstGeom prst="rect">
            <a:avLst/>
          </a:prstGeom>
          <a:solidFill>
            <a:srgbClr val="FAAF05">
              <a:alpha val="10000"/>
            </a:srgbClr>
          </a:solidFill>
        </p:spPr>
        <p:txBody>
          <a:bodyPr vert="horz" lIns="540000" tIns="125999" rIns="180000" bIns="18000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endParaRPr lang="en-AU" sz="1000"/>
          </a:p>
        </p:txBody>
      </p:sp>
      <p:sp>
        <p:nvSpPr>
          <p:cNvPr id="9" name="Content Placeholder 5">
            <a:extLst>
              <a:ext uri="{FF2B5EF4-FFF2-40B4-BE49-F238E27FC236}">
                <a16:creationId xmlns:a16="http://schemas.microsoft.com/office/drawing/2014/main" id="{2D36FEB7-F536-079A-DFE9-F63E2E9B34CF}"/>
              </a:ext>
            </a:extLst>
          </p:cNvPr>
          <p:cNvSpPr txBox="1">
            <a:spLocks/>
          </p:cNvSpPr>
          <p:nvPr/>
        </p:nvSpPr>
        <p:spPr>
          <a:xfrm>
            <a:off x="10546352" y="1930310"/>
            <a:ext cx="1297647" cy="967456"/>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tx1"/>
                </a:solidFill>
                <a:effectLst/>
                <a:uLnTx/>
                <a:uFillTx/>
                <a:latin typeface="Public Sans SemiBold" pitchFamily="2" charset="77"/>
                <a:ea typeface="+mn-ea"/>
                <a:cs typeface="+mn-cs"/>
              </a:rPr>
              <a:t>Skip this section if your solution has no products or services procured from market.</a:t>
            </a:r>
          </a:p>
        </p:txBody>
      </p:sp>
    </p:spTree>
    <p:extLst>
      <p:ext uri="{BB962C8B-B14F-4D97-AF65-F5344CB8AC3E}">
        <p14:creationId xmlns:p14="http://schemas.microsoft.com/office/powerpoint/2010/main" val="36163531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Procurement considerations</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69</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graphicFrame>
        <p:nvGraphicFramePr>
          <p:cNvPr id="11" name="Table 10">
            <a:extLst>
              <a:ext uri="{FF2B5EF4-FFF2-40B4-BE49-F238E27FC236}">
                <a16:creationId xmlns:a16="http://schemas.microsoft.com/office/drawing/2014/main" id="{18F59AD5-BB93-5C04-0371-F90C4ED21F95}"/>
              </a:ext>
            </a:extLst>
          </p:cNvPr>
          <p:cNvGraphicFramePr>
            <a:graphicFrameLocks noGrp="1"/>
          </p:cNvGraphicFramePr>
          <p:nvPr>
            <p:extLst>
              <p:ext uri="{D42A27DB-BD31-4B8C-83A1-F6EECF244321}">
                <p14:modId xmlns:p14="http://schemas.microsoft.com/office/powerpoint/2010/main" val="89073958"/>
              </p:ext>
            </p:extLst>
          </p:nvPr>
        </p:nvGraphicFramePr>
        <p:xfrm>
          <a:off x="359996" y="1850348"/>
          <a:ext cx="10080004" cy="2406725"/>
        </p:xfrm>
        <a:graphic>
          <a:graphicData uri="http://schemas.openxmlformats.org/drawingml/2006/table">
            <a:tbl>
              <a:tblPr>
                <a:tableStyleId>{5C22544A-7EE6-4342-B048-85BDC9FD1C3A}</a:tableStyleId>
              </a:tblPr>
              <a:tblGrid>
                <a:gridCol w="3891370">
                  <a:extLst>
                    <a:ext uri="{9D8B030D-6E8A-4147-A177-3AD203B41FA5}">
                      <a16:colId xmlns:a16="http://schemas.microsoft.com/office/drawing/2014/main" val="3891021121"/>
                    </a:ext>
                  </a:extLst>
                </a:gridCol>
                <a:gridCol w="2062878">
                  <a:extLst>
                    <a:ext uri="{9D8B030D-6E8A-4147-A177-3AD203B41FA5}">
                      <a16:colId xmlns:a16="http://schemas.microsoft.com/office/drawing/2014/main" val="4098005472"/>
                    </a:ext>
                  </a:extLst>
                </a:gridCol>
                <a:gridCol w="2062878">
                  <a:extLst>
                    <a:ext uri="{9D8B030D-6E8A-4147-A177-3AD203B41FA5}">
                      <a16:colId xmlns:a16="http://schemas.microsoft.com/office/drawing/2014/main" val="847999422"/>
                    </a:ext>
                  </a:extLst>
                </a:gridCol>
                <a:gridCol w="2062878">
                  <a:extLst>
                    <a:ext uri="{9D8B030D-6E8A-4147-A177-3AD203B41FA5}">
                      <a16:colId xmlns:a16="http://schemas.microsoft.com/office/drawing/2014/main" val="4109911472"/>
                    </a:ext>
                  </a:extLst>
                </a:gridCol>
              </a:tblGrid>
              <a:tr h="370840">
                <a:tc rowSpan="2">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30. Are there any residual risk factors with a level above “Low”?</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Yes: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You must use the ICTA contract if you proceed.</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No: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You may use Core&amp; or ICTA.</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Unclear: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Pause the project and consult with either your legal team, responsible officers and risk teams before proceeding.</a:t>
                      </a:r>
                      <a:endParaRPr kumimoji="0" lang="en-AU" sz="1000" b="1" i="0" u="none" strike="noStrike" kern="1200" cap="none" spc="0" normalizeH="0" baseline="0">
                        <a:ln>
                          <a:noFill/>
                        </a:ln>
                        <a:solidFill>
                          <a:schemeClr val="tx1"/>
                        </a:solidFill>
                        <a:effectLst/>
                        <a:uLnTx/>
                        <a:uFillTx/>
                        <a:latin typeface="Public Sans SemiBold" pitchFamily="2" charset="77"/>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73961856"/>
                  </a:ext>
                </a:extLst>
              </a:tr>
              <a:tr h="370840">
                <a:tc vMerge="1">
                  <a:txBody>
                    <a:bodyPr/>
                    <a:lstStyle/>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endParaRPr kumimoji="0" lang="en-AU" sz="1000" b="1" i="0" u="none" strike="noStrike" kern="1200" cap="none" spc="0" normalizeH="0" baseline="0" noProof="0">
                        <a:ln>
                          <a:noFill/>
                        </a:ln>
                        <a:solidFill>
                          <a:schemeClr val="accent2"/>
                        </a:solidFill>
                        <a:effectLst/>
                        <a:uLnTx/>
                        <a:uFillTx/>
                        <a:latin typeface="Public Sans SemiBold" pitchFamily="2" charset="77"/>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2056248"/>
                  </a:ext>
                </a:extLst>
              </a:tr>
              <a:tr h="1093885">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Response: If your answer is “unclear”, please provide further details here.</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gridSpan="3">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7099673"/>
                  </a:ext>
                </a:extLst>
              </a:tr>
            </a:tbl>
          </a:graphicData>
        </a:graphic>
      </p:graphicFrame>
      <p:sp>
        <p:nvSpPr>
          <p:cNvPr id="12" name="Oval 11">
            <a:extLst>
              <a:ext uri="{FF2B5EF4-FFF2-40B4-BE49-F238E27FC236}">
                <a16:creationId xmlns:a16="http://schemas.microsoft.com/office/drawing/2014/main" id="{9DBCC5F3-A200-2A3B-9DE9-981F92A11720}"/>
              </a:ext>
            </a:extLst>
          </p:cNvPr>
          <p:cNvSpPr/>
          <p:nvPr/>
        </p:nvSpPr>
        <p:spPr>
          <a:xfrm>
            <a:off x="10633490" y="2852878"/>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pic>
        <p:nvPicPr>
          <p:cNvPr id="13" name="Graphic 12">
            <a:extLst>
              <a:ext uri="{FF2B5EF4-FFF2-40B4-BE49-F238E27FC236}">
                <a16:creationId xmlns:a16="http://schemas.microsoft.com/office/drawing/2014/main" id="{D0D6DE87-909B-2D64-5DBC-920175A0D3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11004313" y="2868144"/>
            <a:ext cx="228600" cy="228600"/>
          </a:xfrm>
          <a:prstGeom prst="rect">
            <a:avLst/>
          </a:prstGeom>
        </p:spPr>
      </p:pic>
      <p:sp>
        <p:nvSpPr>
          <p:cNvPr id="14" name="Content Placeholder 5">
            <a:extLst>
              <a:ext uri="{FF2B5EF4-FFF2-40B4-BE49-F238E27FC236}">
                <a16:creationId xmlns:a16="http://schemas.microsoft.com/office/drawing/2014/main" id="{80553885-E310-7DAB-0E3E-79202241AA16}"/>
              </a:ext>
            </a:extLst>
          </p:cNvPr>
          <p:cNvSpPr txBox="1">
            <a:spLocks/>
          </p:cNvSpPr>
          <p:nvPr/>
        </p:nvSpPr>
        <p:spPr>
          <a:xfrm>
            <a:off x="11318200" y="2856448"/>
            <a:ext cx="525800" cy="531433"/>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800"/>
              <a:t>Move blue dot to your selection.</a:t>
            </a:r>
          </a:p>
        </p:txBody>
      </p:sp>
      <p:sp>
        <p:nvSpPr>
          <p:cNvPr id="19" name="Title 4">
            <a:extLst>
              <a:ext uri="{FF2B5EF4-FFF2-40B4-BE49-F238E27FC236}">
                <a16:creationId xmlns:a16="http://schemas.microsoft.com/office/drawing/2014/main" id="{5590C042-5947-81E7-C572-3B2FA41A93DB}"/>
              </a:ext>
            </a:extLst>
          </p:cNvPr>
          <p:cNvSpPr txBox="1">
            <a:spLocks/>
          </p:cNvSpPr>
          <p:nvPr/>
        </p:nvSpPr>
        <p:spPr>
          <a:xfrm>
            <a:off x="360000" y="1022150"/>
            <a:ext cx="7911641" cy="378911"/>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sz="3600" kern="1200">
                <a:solidFill>
                  <a:schemeClr val="tx1"/>
                </a:solidFill>
                <a:latin typeface="+mj-lt"/>
                <a:ea typeface="+mj-ea"/>
                <a:cs typeface="+mj-cs"/>
              </a:defRPr>
            </a:lvl1pPr>
          </a:lstStyle>
          <a:p>
            <a:r>
              <a:rPr lang="en-AU" sz="1600">
                <a:solidFill>
                  <a:schemeClr val="bg2">
                    <a:lumMod val="75000"/>
                  </a:schemeClr>
                </a:solidFill>
              </a:rPr>
              <a:t>Ensuring use of correct contracting framework</a:t>
            </a:r>
          </a:p>
        </p:txBody>
      </p:sp>
      <p:cxnSp>
        <p:nvCxnSpPr>
          <p:cNvPr id="2" name="Straight Connector 1">
            <a:extLst>
              <a:ext uri="{FF2B5EF4-FFF2-40B4-BE49-F238E27FC236}">
                <a16:creationId xmlns:a16="http://schemas.microsoft.com/office/drawing/2014/main" id="{1E5258E1-4E04-3B55-FAEE-AED0A8C43F9B}"/>
              </a:ext>
            </a:extLst>
          </p:cNvPr>
          <p:cNvCxnSpPr>
            <a:cxnSpLocks/>
          </p:cNvCxnSpPr>
          <p:nvPr/>
        </p:nvCxnSpPr>
        <p:spPr>
          <a:xfrm>
            <a:off x="359997" y="4678595"/>
            <a:ext cx="11484002" cy="0"/>
          </a:xfrm>
          <a:prstGeom prst="line">
            <a:avLst/>
          </a:prstGeom>
          <a:ln w="12700">
            <a:solidFill>
              <a:srgbClr val="FAAF05"/>
            </a:solidFill>
          </a:ln>
        </p:spPr>
        <p:style>
          <a:lnRef idx="1">
            <a:schemeClr val="accent1"/>
          </a:lnRef>
          <a:fillRef idx="0">
            <a:schemeClr val="accent1"/>
          </a:fillRef>
          <a:effectRef idx="0">
            <a:schemeClr val="accent1"/>
          </a:effectRef>
          <a:fontRef idx="minor">
            <a:schemeClr val="tx1"/>
          </a:fontRef>
        </p:style>
      </p:cxnSp>
      <p:sp>
        <p:nvSpPr>
          <p:cNvPr id="3" name="Content Placeholder 5">
            <a:extLst>
              <a:ext uri="{FF2B5EF4-FFF2-40B4-BE49-F238E27FC236}">
                <a16:creationId xmlns:a16="http://schemas.microsoft.com/office/drawing/2014/main" id="{2465C298-67A1-0648-3825-4C10812C5A74}"/>
              </a:ext>
            </a:extLst>
          </p:cNvPr>
          <p:cNvSpPr txBox="1">
            <a:spLocks/>
          </p:cNvSpPr>
          <p:nvPr/>
        </p:nvSpPr>
        <p:spPr>
          <a:xfrm>
            <a:off x="359996" y="4678596"/>
            <a:ext cx="11484003" cy="1375704"/>
          </a:xfrm>
          <a:prstGeom prst="rect">
            <a:avLst/>
          </a:prstGeom>
          <a:solidFill>
            <a:srgbClr val="FAAF05">
              <a:alpha val="10000"/>
            </a:srgbClr>
          </a:solidFill>
        </p:spPr>
        <p:txBody>
          <a:bodyPr vert="horz" lIns="540000" tIns="125999" rIns="180000" bIns="18000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r>
              <a:rPr lang="en-AU" sz="1000" b="1">
                <a:solidFill>
                  <a:srgbClr val="C88B04"/>
                </a:solidFill>
                <a:latin typeface="Public Sans SemiBold" pitchFamily="2" charset="77"/>
              </a:rPr>
              <a:t>ICT Purchasing Framework Risk Levels: </a:t>
            </a:r>
            <a:r>
              <a:rPr lang="en-AU" sz="1000"/>
              <a:t>All NSW Government agencies must use the ICT Purchasing Framework when buying ICT-related goods and services. The ICT Purchasing Framework comprises:</a:t>
            </a:r>
          </a:p>
          <a:p>
            <a:pPr marL="171450" indent="-171450">
              <a:spcAft>
                <a:spcPts val="300"/>
              </a:spcAft>
              <a:buFont typeface="Arial" panose="020B0604020202020204" pitchFamily="34" charset="0"/>
              <a:buChar char="•"/>
            </a:pPr>
            <a:r>
              <a:rPr lang="en-AU" sz="1000">
                <a:hlinkClick r:id="rId4"/>
              </a:rPr>
              <a:t>Core&amp; contracting framework</a:t>
            </a:r>
            <a:r>
              <a:rPr lang="en-AU" sz="1000"/>
              <a:t> for ICT procurements that are low risk and up to $1 million (excluding GST)</a:t>
            </a:r>
          </a:p>
          <a:p>
            <a:pPr marL="171450" indent="-171450">
              <a:spcAft>
                <a:spcPts val="300"/>
              </a:spcAft>
              <a:buFont typeface="Arial" panose="020B0604020202020204" pitchFamily="34" charset="0"/>
              <a:buChar char="•"/>
            </a:pPr>
            <a:r>
              <a:rPr lang="en-AU" sz="1000">
                <a:hlinkClick r:id="rId5"/>
              </a:rPr>
              <a:t>MICTA/ICTA contracting framework</a:t>
            </a:r>
            <a:r>
              <a:rPr lang="en-AU" sz="1000"/>
              <a:t> for ICT procurements that are High risk or over $1 million (excluding GST).</a:t>
            </a:r>
          </a:p>
          <a:p>
            <a:pPr>
              <a:spcAft>
                <a:spcPts val="300"/>
              </a:spcAft>
            </a:pPr>
            <a:r>
              <a:rPr lang="en-AU" sz="1000"/>
              <a:t>For further details on how to determine the right contracting framework in the context of AI risks, please refer to the </a:t>
            </a:r>
            <a:r>
              <a:rPr lang="en-AU" sz="1000">
                <a:hlinkClick r:id="rId6"/>
              </a:rPr>
              <a:t>NSW Government Procurement Guidance for AI</a:t>
            </a:r>
            <a:r>
              <a:rPr lang="en-AU" sz="1000"/>
              <a:t>. </a:t>
            </a:r>
          </a:p>
          <a:p>
            <a:pPr>
              <a:spcAft>
                <a:spcPts val="300"/>
              </a:spcAft>
            </a:pPr>
            <a:r>
              <a:rPr lang="en-AU" sz="1000"/>
              <a:t>For general guidance (i.e., broader than just AI) refer to the </a:t>
            </a:r>
            <a:r>
              <a:rPr lang="en-AU" sz="1000">
                <a:hlinkClick r:id="rId7"/>
              </a:rPr>
              <a:t>Guidelines for Assessing Risk in ICT/Digital Sourcing</a:t>
            </a:r>
            <a:r>
              <a:rPr lang="en-AU" sz="1000"/>
              <a:t>.</a:t>
            </a:r>
          </a:p>
        </p:txBody>
      </p:sp>
      <p:pic>
        <p:nvPicPr>
          <p:cNvPr id="6" name="Graphic 5">
            <a:extLst>
              <a:ext uri="{FF2B5EF4-FFF2-40B4-BE49-F238E27FC236}">
                <a16:creationId xmlns:a16="http://schemas.microsoft.com/office/drawing/2014/main" id="{E8B326BD-3FD9-8311-3618-008BAC72D9D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20255" y="4775419"/>
            <a:ext cx="285749" cy="285749"/>
          </a:xfrm>
          <a:prstGeom prst="rect">
            <a:avLst/>
          </a:prstGeom>
        </p:spPr>
      </p:pic>
      <p:sp>
        <p:nvSpPr>
          <p:cNvPr id="8" name="Content Placeholder 5">
            <a:extLst>
              <a:ext uri="{FF2B5EF4-FFF2-40B4-BE49-F238E27FC236}">
                <a16:creationId xmlns:a16="http://schemas.microsoft.com/office/drawing/2014/main" id="{5CFAD827-FD22-5711-6795-AB711C80637F}"/>
              </a:ext>
            </a:extLst>
          </p:cNvPr>
          <p:cNvSpPr txBox="1">
            <a:spLocks/>
          </p:cNvSpPr>
          <p:nvPr/>
        </p:nvSpPr>
        <p:spPr>
          <a:xfrm>
            <a:off x="10501220" y="1868564"/>
            <a:ext cx="1323729" cy="901856"/>
          </a:xfrm>
          <a:prstGeom prst="rect">
            <a:avLst/>
          </a:prstGeom>
          <a:solidFill>
            <a:srgbClr val="FAAF05">
              <a:alpha val="10000"/>
            </a:srgbClr>
          </a:solidFill>
        </p:spPr>
        <p:txBody>
          <a:bodyPr vert="horz" lIns="540000" tIns="125999" rIns="180000" bIns="18000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endParaRPr lang="en-AU" sz="1000"/>
          </a:p>
        </p:txBody>
      </p:sp>
      <p:sp>
        <p:nvSpPr>
          <p:cNvPr id="9" name="Content Placeholder 5">
            <a:extLst>
              <a:ext uri="{FF2B5EF4-FFF2-40B4-BE49-F238E27FC236}">
                <a16:creationId xmlns:a16="http://schemas.microsoft.com/office/drawing/2014/main" id="{01114696-CB39-17D2-0BE8-58F7588962D2}"/>
              </a:ext>
            </a:extLst>
          </p:cNvPr>
          <p:cNvSpPr txBox="1">
            <a:spLocks/>
          </p:cNvSpPr>
          <p:nvPr/>
        </p:nvSpPr>
        <p:spPr>
          <a:xfrm>
            <a:off x="10546352" y="1930310"/>
            <a:ext cx="1297647" cy="967456"/>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tx1"/>
                </a:solidFill>
                <a:effectLst/>
                <a:uLnTx/>
                <a:uFillTx/>
                <a:latin typeface="Public Sans SemiBold" pitchFamily="2" charset="77"/>
                <a:ea typeface="+mn-ea"/>
                <a:cs typeface="+mn-cs"/>
              </a:rPr>
              <a:t>Skip this section if your solution has no products or services procured from market.</a:t>
            </a:r>
          </a:p>
        </p:txBody>
      </p:sp>
    </p:spTree>
    <p:extLst>
      <p:ext uri="{BB962C8B-B14F-4D97-AF65-F5344CB8AC3E}">
        <p14:creationId xmlns:p14="http://schemas.microsoft.com/office/powerpoint/2010/main" val="1794012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DB8D302-81CA-2372-BA71-200CFF6A8025}"/>
              </a:ext>
            </a:extLst>
          </p:cNvPr>
          <p:cNvSpPr/>
          <p:nvPr/>
        </p:nvSpPr>
        <p:spPr>
          <a:xfrm>
            <a:off x="359998" y="2935111"/>
            <a:ext cx="11483991" cy="311844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Alignment to NSW Ethics Policy</a:t>
            </a:r>
            <a:endParaRPr lang="en-AU">
              <a:highlight>
                <a:srgbClr val="FFFF00"/>
              </a:highlight>
            </a:endParaRPr>
          </a:p>
        </p:txBody>
      </p:sp>
      <p:sp>
        <p:nvSpPr>
          <p:cNvPr id="6" name="Content Placeholder 5">
            <a:extLst>
              <a:ext uri="{FF2B5EF4-FFF2-40B4-BE49-F238E27FC236}">
                <a16:creationId xmlns:a16="http://schemas.microsoft.com/office/drawing/2014/main" id="{2C04E033-6585-0D80-CB92-CF3EB202AC9D}"/>
              </a:ext>
            </a:extLst>
          </p:cNvPr>
          <p:cNvSpPr>
            <a:spLocks noGrp="1"/>
          </p:cNvSpPr>
          <p:nvPr>
            <p:ph idx="1"/>
          </p:nvPr>
        </p:nvSpPr>
        <p:spPr>
          <a:xfrm>
            <a:off x="360000" y="1800001"/>
            <a:ext cx="10425231" cy="1008000"/>
          </a:xfrm>
        </p:spPr>
        <p:txBody>
          <a:bodyPr vert="horz" lIns="0" tIns="0" rIns="0" bIns="0" numCol="1" spcCol="180000" rtlCol="0" anchor="t">
            <a:noAutofit/>
          </a:bodyPr>
          <a:lstStyle/>
          <a:p>
            <a:pPr>
              <a:spcAft>
                <a:spcPts val="1000"/>
              </a:spcAft>
            </a:pPr>
            <a:r>
              <a:rPr lang="en-AU" sz="1500" b="1">
                <a:solidFill>
                  <a:schemeClr val="accent1"/>
                </a:solidFill>
                <a:latin typeface="Public Sans SemiBold" pitchFamily="2" charset="77"/>
              </a:rPr>
              <a:t>Mandatory principles</a:t>
            </a:r>
            <a:endParaRPr lang="en-AU" sz="1500">
              <a:solidFill>
                <a:schemeClr val="accent1"/>
              </a:solidFill>
            </a:endParaRPr>
          </a:p>
          <a:p>
            <a:pPr>
              <a:spcAft>
                <a:spcPts val="1000"/>
              </a:spcAft>
            </a:pPr>
            <a:r>
              <a:rPr lang="en-AU" sz="1300"/>
              <a:t>This AI Assessment Framework is structured in sections that align to the </a:t>
            </a:r>
            <a:r>
              <a:rPr lang="en-AU" sz="1300">
                <a:hlinkClick r:id="rId3"/>
              </a:rPr>
              <a:t>AI Ethics Principles </a:t>
            </a:r>
            <a:r>
              <a:rPr lang="en-AU" sz="1300"/>
              <a:t>defined in the NSW Ethics Policy. The NSW Ethics Policy and this framework are mandatory for all NSW Government Agencies using AI. </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7</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7" name="Slide Number Placeholder 3">
            <a:extLst>
              <a:ext uri="{FF2B5EF4-FFF2-40B4-BE49-F238E27FC236}">
                <a16:creationId xmlns:a16="http://schemas.microsoft.com/office/drawing/2014/main" id="{13A6F208-0170-4397-CCA2-B4443E3A8100}"/>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Assessment Framework</a:t>
            </a:r>
          </a:p>
        </p:txBody>
      </p:sp>
      <p:sp>
        <p:nvSpPr>
          <p:cNvPr id="14" name="Content Placeholder 5">
            <a:extLst>
              <a:ext uri="{FF2B5EF4-FFF2-40B4-BE49-F238E27FC236}">
                <a16:creationId xmlns:a16="http://schemas.microsoft.com/office/drawing/2014/main" id="{62580CBF-135C-7458-959C-814BDEE62D18}"/>
              </a:ext>
            </a:extLst>
          </p:cNvPr>
          <p:cNvSpPr txBox="1">
            <a:spLocks/>
          </p:cNvSpPr>
          <p:nvPr/>
        </p:nvSpPr>
        <p:spPr>
          <a:xfrm>
            <a:off x="7419028" y="3751456"/>
            <a:ext cx="1678562" cy="2028664"/>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500" b="1" i="0" u="none" strike="noStrike" kern="1200" cap="none" spc="0" normalizeH="0" baseline="0" noProof="0">
                <a:ln>
                  <a:noFill/>
                </a:ln>
                <a:solidFill>
                  <a:srgbClr val="FFFFFF"/>
                </a:solidFill>
                <a:effectLst/>
                <a:uLnTx/>
                <a:uFillTx/>
                <a:latin typeface="Public Sans SemiBold" pitchFamily="2" charset="77"/>
                <a:ea typeface="+mn-ea"/>
                <a:cs typeface="+mn-cs"/>
              </a:rPr>
              <a:t>Transparency</a:t>
            </a:r>
          </a:p>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200" b="0" i="0" u="none" strike="noStrike" kern="1200" cap="none" spc="0" normalizeH="0" baseline="0" noProof="0">
                <a:ln>
                  <a:noFill/>
                </a:ln>
                <a:solidFill>
                  <a:srgbClr val="FFFFFF"/>
                </a:solidFill>
                <a:effectLst/>
                <a:uLnTx/>
                <a:uFillTx/>
                <a:latin typeface="Public Sans Light"/>
                <a:ea typeface="+mn-ea"/>
                <a:cs typeface="+mn-cs"/>
              </a:rPr>
              <a:t>The use of AI will be transparent, allowing concerns to be raised and addressed, </a:t>
            </a:r>
            <a:r>
              <a:rPr kumimoji="0" lang="en-AU" sz="1200" b="0" i="0" u="none" strike="noStrike" kern="1200" cap="none" spc="0" normalizeH="0" baseline="0" noProof="0">
                <a:ln>
                  <a:noFill/>
                </a:ln>
                <a:solidFill>
                  <a:schemeClr val="bg1"/>
                </a:solidFill>
                <a:effectLst/>
                <a:uLnTx/>
                <a:uFillTx/>
                <a:latin typeface="Public Sans Light"/>
                <a:ea typeface="+mn-ea"/>
                <a:cs typeface="+mn-cs"/>
                <a:hlinkClick r:id="rId4">
                  <a:extLst>
                    <a:ext uri="{A12FA001-AC4F-418D-AE19-62706E023703}">
                      <ahyp:hlinkClr xmlns:ahyp="http://schemas.microsoft.com/office/drawing/2018/hyperlinkcolor" val="tx"/>
                    </a:ext>
                  </a:extLst>
                </a:hlinkClick>
              </a:rPr>
              <a:t>GIPA Act </a:t>
            </a:r>
            <a:r>
              <a:rPr kumimoji="0" lang="en-AU" sz="1200" b="0" i="0" u="none" strike="noStrike" kern="1200" cap="none" spc="0" normalizeH="0" baseline="0" noProof="0">
                <a:ln>
                  <a:noFill/>
                </a:ln>
                <a:solidFill>
                  <a:srgbClr val="FFFFFF"/>
                </a:solidFill>
                <a:effectLst/>
                <a:uLnTx/>
                <a:uFillTx/>
                <a:latin typeface="Public Sans Light"/>
                <a:ea typeface="+mn-ea"/>
                <a:cs typeface="+mn-cs"/>
              </a:rPr>
              <a:t>compliant, cyber secure and ethical. </a:t>
            </a:r>
          </a:p>
        </p:txBody>
      </p:sp>
      <p:sp>
        <p:nvSpPr>
          <p:cNvPr id="2" name="Content Placeholder 5">
            <a:extLst>
              <a:ext uri="{FF2B5EF4-FFF2-40B4-BE49-F238E27FC236}">
                <a16:creationId xmlns:a16="http://schemas.microsoft.com/office/drawing/2014/main" id="{4BD75125-3DA0-FED0-160D-7A2411C9EA12}"/>
              </a:ext>
            </a:extLst>
          </p:cNvPr>
          <p:cNvSpPr txBox="1">
            <a:spLocks/>
          </p:cNvSpPr>
          <p:nvPr/>
        </p:nvSpPr>
        <p:spPr>
          <a:xfrm>
            <a:off x="932105" y="3751456"/>
            <a:ext cx="1678562" cy="2029127"/>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500" b="1" i="0" u="none" strike="noStrike" kern="1200" cap="none" spc="0" normalizeH="0" baseline="0" noProof="0">
                <a:ln>
                  <a:noFill/>
                </a:ln>
                <a:solidFill>
                  <a:srgbClr val="FFFFFF"/>
                </a:solidFill>
                <a:effectLst/>
                <a:uLnTx/>
                <a:uFillTx/>
                <a:latin typeface="Public Sans SemiBold" pitchFamily="2" charset="77"/>
                <a:ea typeface="+mn-ea"/>
                <a:cs typeface="+mn-cs"/>
              </a:rPr>
              <a:t>Community benefit</a:t>
            </a:r>
          </a:p>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200" b="0" i="0" u="none" strike="noStrike" kern="1200" cap="none" spc="0" normalizeH="0" baseline="0" noProof="0">
                <a:ln>
                  <a:noFill/>
                </a:ln>
                <a:solidFill>
                  <a:srgbClr val="FFFFFF"/>
                </a:solidFill>
                <a:effectLst/>
                <a:uLnTx/>
                <a:uFillTx/>
                <a:latin typeface="Public Sans Light"/>
                <a:ea typeface="+mn-ea"/>
                <a:cs typeface="+mn-cs"/>
              </a:rPr>
              <a:t>AI must prioritise community outcomes, ensuring alignment with laws, minimising harm, and maximising benefit. </a:t>
            </a:r>
          </a:p>
        </p:txBody>
      </p:sp>
      <p:sp>
        <p:nvSpPr>
          <p:cNvPr id="12" name="Content Placeholder 5">
            <a:extLst>
              <a:ext uri="{FF2B5EF4-FFF2-40B4-BE49-F238E27FC236}">
                <a16:creationId xmlns:a16="http://schemas.microsoft.com/office/drawing/2014/main" id="{7734797C-E545-639B-F404-EA96314D7E1E}"/>
              </a:ext>
            </a:extLst>
          </p:cNvPr>
          <p:cNvSpPr txBox="1">
            <a:spLocks/>
          </p:cNvSpPr>
          <p:nvPr/>
        </p:nvSpPr>
        <p:spPr>
          <a:xfrm>
            <a:off x="3063931" y="3751456"/>
            <a:ext cx="1843345" cy="2029127"/>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500" b="1" i="0" u="none" strike="noStrike" kern="1200" cap="none" spc="0" normalizeH="0" baseline="0" noProof="0">
                <a:ln>
                  <a:noFill/>
                </a:ln>
                <a:solidFill>
                  <a:srgbClr val="FFFFFF"/>
                </a:solidFill>
                <a:effectLst/>
                <a:uLnTx/>
                <a:uFillTx/>
                <a:latin typeface="Public Sans SemiBold" pitchFamily="2" charset="77"/>
                <a:ea typeface="+mn-ea"/>
                <a:cs typeface="+mn-cs"/>
              </a:rPr>
              <a:t>Fairness</a:t>
            </a:r>
          </a:p>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200" b="0" i="0" u="none" strike="noStrike" kern="1200" cap="none" spc="0" normalizeH="0" baseline="0" noProof="0">
                <a:ln>
                  <a:noFill/>
                </a:ln>
                <a:solidFill>
                  <a:srgbClr val="FFFFFF"/>
                </a:solidFill>
                <a:effectLst/>
                <a:uLnTx/>
                <a:uFillTx/>
                <a:latin typeface="Public Sans Light"/>
                <a:ea typeface="+mn-ea"/>
                <a:cs typeface="+mn-cs"/>
              </a:rPr>
              <a:t>Use of AI will be fair, ensuring not to perpetuate bias and inequality by leveraging diverse representative datasets, monitoring performance, and using rigorous data governance. </a:t>
            </a:r>
          </a:p>
        </p:txBody>
      </p:sp>
      <p:sp>
        <p:nvSpPr>
          <p:cNvPr id="13" name="Content Placeholder 5">
            <a:extLst>
              <a:ext uri="{FF2B5EF4-FFF2-40B4-BE49-F238E27FC236}">
                <a16:creationId xmlns:a16="http://schemas.microsoft.com/office/drawing/2014/main" id="{E910E378-5802-B270-8052-EAAF86579A1F}"/>
              </a:ext>
            </a:extLst>
          </p:cNvPr>
          <p:cNvSpPr txBox="1">
            <a:spLocks/>
          </p:cNvSpPr>
          <p:nvPr/>
        </p:nvSpPr>
        <p:spPr>
          <a:xfrm>
            <a:off x="5256720" y="3751456"/>
            <a:ext cx="1678562" cy="2029127"/>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500" b="1" i="0" u="none" strike="noStrike" kern="1200" cap="none" spc="0" normalizeH="0" baseline="0" noProof="0">
                <a:ln>
                  <a:noFill/>
                </a:ln>
                <a:solidFill>
                  <a:srgbClr val="FFFFFF"/>
                </a:solidFill>
                <a:effectLst/>
                <a:uLnTx/>
                <a:uFillTx/>
                <a:latin typeface="Public Sans SemiBold" pitchFamily="2" charset="77"/>
                <a:ea typeface="+mn-ea"/>
                <a:cs typeface="+mn-cs"/>
              </a:rPr>
              <a:t>Privacy and security</a:t>
            </a:r>
          </a:p>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200" b="0" i="0" u="none" strike="noStrike" kern="1200" cap="none" spc="0" normalizeH="0" baseline="0" noProof="0">
                <a:ln>
                  <a:noFill/>
                </a:ln>
                <a:solidFill>
                  <a:srgbClr val="FFFFFF"/>
                </a:solidFill>
                <a:effectLst/>
                <a:uLnTx/>
                <a:uFillTx/>
                <a:latin typeface="Public Sans Light"/>
                <a:ea typeface="+mn-ea"/>
                <a:cs typeface="+mn-cs"/>
              </a:rPr>
              <a:t>Ensure secure, transparent, compliant data use</a:t>
            </a:r>
            <a:r>
              <a:rPr kumimoji="0" lang="en-AU" sz="1200" b="0" i="0" u="none" strike="noStrike" kern="1200" cap="none" spc="0" normalizeH="0" baseline="0" noProof="0">
                <a:ln>
                  <a:noFill/>
                </a:ln>
                <a:solidFill>
                  <a:schemeClr val="bg1"/>
                </a:solidFill>
                <a:effectLst/>
                <a:uLnTx/>
                <a:uFillTx/>
                <a:latin typeface="Public Sans Light"/>
                <a:ea typeface="+mn-ea"/>
                <a:cs typeface="+mn-cs"/>
              </a:rPr>
              <a:t>, and adhere to </a:t>
            </a:r>
            <a:r>
              <a:rPr kumimoji="0" lang="en-AU" sz="1200" b="0" i="0" u="none" strike="noStrike" kern="1200" cap="none" spc="0" normalizeH="0" baseline="0" noProof="0">
                <a:ln>
                  <a:noFill/>
                </a:ln>
                <a:solidFill>
                  <a:schemeClr val="bg1"/>
                </a:solidFill>
                <a:effectLst/>
                <a:uLnTx/>
                <a:uFillTx/>
                <a:latin typeface="Public Sans Light"/>
                <a:ea typeface="+mn-ea"/>
                <a:cs typeface="+mn-cs"/>
                <a:hlinkClick r:id="rId5">
                  <a:extLst>
                    <a:ext uri="{A12FA001-AC4F-418D-AE19-62706E023703}">
                      <ahyp:hlinkClr xmlns:ahyp="http://schemas.microsoft.com/office/drawing/2018/hyperlinkcolor" val="tx"/>
                    </a:ext>
                  </a:extLst>
                </a:hlinkClick>
              </a:rPr>
              <a:t>PPIP Act </a:t>
            </a:r>
            <a:r>
              <a:rPr kumimoji="0" lang="en-AU" sz="1200" b="0" i="0" u="none" strike="noStrike" kern="1200" cap="none" spc="0" normalizeH="0" baseline="0" noProof="0">
                <a:ln>
                  <a:noFill/>
                </a:ln>
                <a:solidFill>
                  <a:schemeClr val="bg1"/>
                </a:solidFill>
                <a:effectLst/>
                <a:uLnTx/>
                <a:uFillTx/>
                <a:latin typeface="Public Sans Light"/>
                <a:ea typeface="+mn-ea"/>
                <a:cs typeface="+mn-cs"/>
              </a:rPr>
              <a:t>p</a:t>
            </a:r>
            <a:r>
              <a:rPr kumimoji="0" lang="en-AU" sz="1200" b="0" i="0" u="none" strike="noStrike" kern="1200" cap="none" spc="0" normalizeH="0" baseline="0" noProof="0">
                <a:ln>
                  <a:noFill/>
                </a:ln>
                <a:solidFill>
                  <a:srgbClr val="FFFFFF"/>
                </a:solidFill>
                <a:effectLst/>
                <a:uLnTx/>
                <a:uFillTx/>
                <a:latin typeface="Public Sans Light"/>
                <a:ea typeface="+mn-ea"/>
                <a:cs typeface="+mn-cs"/>
              </a:rPr>
              <a:t>reserving public trust. </a:t>
            </a:r>
          </a:p>
        </p:txBody>
      </p:sp>
      <p:sp>
        <p:nvSpPr>
          <p:cNvPr id="15" name="Content Placeholder 5">
            <a:extLst>
              <a:ext uri="{FF2B5EF4-FFF2-40B4-BE49-F238E27FC236}">
                <a16:creationId xmlns:a16="http://schemas.microsoft.com/office/drawing/2014/main" id="{70554CF7-9C16-1E6E-C512-A289726E7602}"/>
              </a:ext>
            </a:extLst>
          </p:cNvPr>
          <p:cNvSpPr txBox="1">
            <a:spLocks/>
          </p:cNvSpPr>
          <p:nvPr/>
        </p:nvSpPr>
        <p:spPr>
          <a:xfrm>
            <a:off x="9581336" y="3750993"/>
            <a:ext cx="1678562" cy="2029127"/>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500" b="1" i="0" u="none" strike="noStrike" kern="1200" cap="none" spc="0" normalizeH="0" baseline="0" noProof="0">
                <a:ln>
                  <a:noFill/>
                </a:ln>
                <a:solidFill>
                  <a:srgbClr val="FFFFFF"/>
                </a:solidFill>
                <a:effectLst/>
                <a:uLnTx/>
                <a:uFillTx/>
                <a:latin typeface="Public Sans SemiBold" pitchFamily="2" charset="77"/>
                <a:ea typeface="+mn-ea"/>
                <a:cs typeface="+mn-cs"/>
              </a:rPr>
              <a:t>Accountability</a:t>
            </a:r>
          </a:p>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200" b="0" i="0" u="none" strike="noStrike" kern="1200" cap="none" spc="0" normalizeH="0" baseline="0" noProof="0">
                <a:ln>
                  <a:noFill/>
                </a:ln>
                <a:solidFill>
                  <a:srgbClr val="FFFFFF"/>
                </a:solidFill>
                <a:effectLst/>
                <a:uLnTx/>
                <a:uFillTx/>
                <a:latin typeface="Public Sans Light"/>
                <a:ea typeface="+mn-ea"/>
                <a:cs typeface="+mn-cs"/>
              </a:rPr>
              <a:t>Decision-making remains the responsibility of organisations and Responsible Officers.</a:t>
            </a:r>
          </a:p>
        </p:txBody>
      </p:sp>
      <p:grpSp>
        <p:nvGrpSpPr>
          <p:cNvPr id="21" name="Group 20">
            <a:extLst>
              <a:ext uri="{FF2B5EF4-FFF2-40B4-BE49-F238E27FC236}">
                <a16:creationId xmlns:a16="http://schemas.microsoft.com/office/drawing/2014/main" id="{08916954-D9D7-53F3-F46E-02439C06ADFE}"/>
              </a:ext>
            </a:extLst>
          </p:cNvPr>
          <p:cNvGrpSpPr/>
          <p:nvPr/>
        </p:nvGrpSpPr>
        <p:grpSpPr>
          <a:xfrm>
            <a:off x="2852539" y="3789094"/>
            <a:ext cx="6486924" cy="1817003"/>
            <a:chOff x="2462047" y="3640016"/>
            <a:chExt cx="7100371" cy="2221015"/>
          </a:xfrm>
        </p:grpSpPr>
        <p:cxnSp>
          <p:nvCxnSpPr>
            <p:cNvPr id="3" name="Straight Connector 2">
              <a:extLst>
                <a:ext uri="{FF2B5EF4-FFF2-40B4-BE49-F238E27FC236}">
                  <a16:creationId xmlns:a16="http://schemas.microsoft.com/office/drawing/2014/main" id="{35E5DA23-9299-E2FE-9B9E-8892779912E4}"/>
                </a:ext>
              </a:extLst>
            </p:cNvPr>
            <p:cNvCxnSpPr>
              <a:cxnSpLocks/>
            </p:cNvCxnSpPr>
            <p:nvPr/>
          </p:nvCxnSpPr>
          <p:spPr>
            <a:xfrm>
              <a:off x="2462047" y="3640016"/>
              <a:ext cx="0" cy="222101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E90729B-9FA4-DAFA-4BC6-4BAC6561A47E}"/>
                </a:ext>
              </a:extLst>
            </p:cNvPr>
            <p:cNvCxnSpPr>
              <a:cxnSpLocks/>
            </p:cNvCxnSpPr>
            <p:nvPr/>
          </p:nvCxnSpPr>
          <p:spPr>
            <a:xfrm>
              <a:off x="4828837" y="3640016"/>
              <a:ext cx="0" cy="222101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5E0907C-38A8-256A-EB83-8BC8C145A902}"/>
                </a:ext>
              </a:extLst>
            </p:cNvPr>
            <p:cNvCxnSpPr>
              <a:cxnSpLocks/>
            </p:cNvCxnSpPr>
            <p:nvPr/>
          </p:nvCxnSpPr>
          <p:spPr>
            <a:xfrm>
              <a:off x="7195627" y="3640016"/>
              <a:ext cx="0" cy="222101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A1E3B10-8E1A-414B-9904-6CF49BB056C3}"/>
                </a:ext>
              </a:extLst>
            </p:cNvPr>
            <p:cNvCxnSpPr>
              <a:cxnSpLocks/>
            </p:cNvCxnSpPr>
            <p:nvPr/>
          </p:nvCxnSpPr>
          <p:spPr>
            <a:xfrm>
              <a:off x="9562418" y="3640016"/>
              <a:ext cx="0" cy="2221015"/>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23" name="Graphic 22">
            <a:extLst>
              <a:ext uri="{FF2B5EF4-FFF2-40B4-BE49-F238E27FC236}">
                <a16:creationId xmlns:a16="http://schemas.microsoft.com/office/drawing/2014/main" id="{57BE8772-A809-C15C-B611-45EAD4BFF7B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2102" y="3283097"/>
            <a:ext cx="383777" cy="383777"/>
          </a:xfrm>
          <a:prstGeom prst="rect">
            <a:avLst/>
          </a:prstGeom>
        </p:spPr>
      </p:pic>
      <p:pic>
        <p:nvPicPr>
          <p:cNvPr id="24" name="Graphic 23">
            <a:extLst>
              <a:ext uri="{FF2B5EF4-FFF2-40B4-BE49-F238E27FC236}">
                <a16:creationId xmlns:a16="http://schemas.microsoft.com/office/drawing/2014/main" id="{17D6542E-06E4-01E6-0AF9-6350EF79544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3072739" y="3283097"/>
            <a:ext cx="383777" cy="383777"/>
          </a:xfrm>
          <a:prstGeom prst="rect">
            <a:avLst/>
          </a:prstGeom>
        </p:spPr>
      </p:pic>
      <p:pic>
        <p:nvPicPr>
          <p:cNvPr id="25" name="Graphic 24">
            <a:extLst>
              <a:ext uri="{FF2B5EF4-FFF2-40B4-BE49-F238E27FC236}">
                <a16:creationId xmlns:a16="http://schemas.microsoft.com/office/drawing/2014/main" id="{A3537F00-50D1-F99C-A917-04CEE3C20F2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5221986" y="3283097"/>
            <a:ext cx="383777" cy="383777"/>
          </a:xfrm>
          <a:prstGeom prst="rect">
            <a:avLst/>
          </a:prstGeom>
        </p:spPr>
      </p:pic>
      <p:pic>
        <p:nvPicPr>
          <p:cNvPr id="26" name="Graphic 25">
            <a:extLst>
              <a:ext uri="{FF2B5EF4-FFF2-40B4-BE49-F238E27FC236}">
                <a16:creationId xmlns:a16="http://schemas.microsoft.com/office/drawing/2014/main" id="{E9B0C793-2CA6-59AD-C33C-F815DED84F2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7403306" y="3283097"/>
            <a:ext cx="383777" cy="383777"/>
          </a:xfrm>
          <a:prstGeom prst="rect">
            <a:avLst/>
          </a:prstGeom>
        </p:spPr>
      </p:pic>
      <p:pic>
        <p:nvPicPr>
          <p:cNvPr id="27" name="Graphic 26">
            <a:extLst>
              <a:ext uri="{FF2B5EF4-FFF2-40B4-BE49-F238E27FC236}">
                <a16:creationId xmlns:a16="http://schemas.microsoft.com/office/drawing/2014/main" id="{69E7B236-AB36-AAEC-4C93-15D0BA97113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p:blipFill>
        <p:spPr>
          <a:xfrm>
            <a:off x="9560831" y="3283097"/>
            <a:ext cx="383777" cy="383777"/>
          </a:xfrm>
          <a:prstGeom prst="rect">
            <a:avLst/>
          </a:prstGeom>
        </p:spPr>
      </p:pic>
      <p:sp>
        <p:nvSpPr>
          <p:cNvPr id="9" name="Content Placeholder 5">
            <a:extLst>
              <a:ext uri="{FF2B5EF4-FFF2-40B4-BE49-F238E27FC236}">
                <a16:creationId xmlns:a16="http://schemas.microsoft.com/office/drawing/2014/main" id="{61E87880-B1A6-DD5B-BBCA-06FB08FBFD44}"/>
              </a:ext>
            </a:extLst>
          </p:cNvPr>
          <p:cNvSpPr txBox="1">
            <a:spLocks/>
          </p:cNvSpPr>
          <p:nvPr/>
        </p:nvSpPr>
        <p:spPr>
          <a:xfrm>
            <a:off x="4364667" y="5886213"/>
            <a:ext cx="7441935" cy="198146"/>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en-AU" sz="800">
                <a:solidFill>
                  <a:schemeClr val="bg1"/>
                </a:solidFill>
              </a:rPr>
              <a:t>Note the principles statements and descriptions may offer more detail than the current AI ethics policy if required to describe the detailed framework content.</a:t>
            </a:r>
          </a:p>
        </p:txBody>
      </p:sp>
    </p:spTree>
    <p:extLst>
      <p:ext uri="{BB962C8B-B14F-4D97-AF65-F5344CB8AC3E}">
        <p14:creationId xmlns:p14="http://schemas.microsoft.com/office/powerpoint/2010/main" val="35936570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Procurement considerations</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70</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graphicFrame>
        <p:nvGraphicFramePr>
          <p:cNvPr id="11" name="Table 10">
            <a:extLst>
              <a:ext uri="{FF2B5EF4-FFF2-40B4-BE49-F238E27FC236}">
                <a16:creationId xmlns:a16="http://schemas.microsoft.com/office/drawing/2014/main" id="{18F59AD5-BB93-5C04-0371-F90C4ED21F95}"/>
              </a:ext>
            </a:extLst>
          </p:cNvPr>
          <p:cNvGraphicFramePr>
            <a:graphicFrameLocks noGrp="1"/>
          </p:cNvGraphicFramePr>
          <p:nvPr>
            <p:extLst>
              <p:ext uri="{D42A27DB-BD31-4B8C-83A1-F6EECF244321}">
                <p14:modId xmlns:p14="http://schemas.microsoft.com/office/powerpoint/2010/main" val="1502205266"/>
              </p:ext>
            </p:extLst>
          </p:nvPr>
        </p:nvGraphicFramePr>
        <p:xfrm>
          <a:off x="359996" y="1850351"/>
          <a:ext cx="10080003" cy="2179213"/>
        </p:xfrm>
        <a:graphic>
          <a:graphicData uri="http://schemas.openxmlformats.org/drawingml/2006/table">
            <a:tbl>
              <a:tblPr>
                <a:tableStyleId>{5C22544A-7EE6-4342-B048-85BDC9FD1C3A}</a:tableStyleId>
              </a:tblPr>
              <a:tblGrid>
                <a:gridCol w="4169963">
                  <a:extLst>
                    <a:ext uri="{9D8B030D-6E8A-4147-A177-3AD203B41FA5}">
                      <a16:colId xmlns:a16="http://schemas.microsoft.com/office/drawing/2014/main" val="3891021121"/>
                    </a:ext>
                  </a:extLst>
                </a:gridCol>
                <a:gridCol w="2410668">
                  <a:extLst>
                    <a:ext uri="{9D8B030D-6E8A-4147-A177-3AD203B41FA5}">
                      <a16:colId xmlns:a16="http://schemas.microsoft.com/office/drawing/2014/main" val="4098005472"/>
                    </a:ext>
                  </a:extLst>
                </a:gridCol>
                <a:gridCol w="991518">
                  <a:extLst>
                    <a:ext uri="{9D8B030D-6E8A-4147-A177-3AD203B41FA5}">
                      <a16:colId xmlns:a16="http://schemas.microsoft.com/office/drawing/2014/main" val="847999422"/>
                    </a:ext>
                  </a:extLst>
                </a:gridCol>
                <a:gridCol w="2507854">
                  <a:extLst>
                    <a:ext uri="{9D8B030D-6E8A-4147-A177-3AD203B41FA5}">
                      <a16:colId xmlns:a16="http://schemas.microsoft.com/office/drawing/2014/main" val="4109911472"/>
                    </a:ext>
                  </a:extLst>
                </a:gridCol>
              </a:tblGrid>
              <a:tr h="1137789">
                <a:tc rowSpan="2">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31. Did you identify any treatments that are system requirements?</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Yes: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Draft Statement of Requirements and Evaluation Criteria adequately address the treatments. Document below the system requirements.</a:t>
                      </a:r>
                      <a:endParaRPr kumimoji="0" lang="en-AU" sz="1000" b="0" i="0" u="none" strike="noStrike" kern="1200" cap="none" spc="0" normalizeH="0" baseline="0">
                        <a:ln>
                          <a:noFill/>
                        </a:ln>
                        <a:solidFill>
                          <a:schemeClr val="tx1"/>
                        </a:solidFill>
                        <a:effectLst/>
                        <a:highlight>
                          <a:srgbClr val="FFFF00"/>
                        </a:highlight>
                        <a:uLnTx/>
                        <a:uFillTx/>
                        <a:latin typeface="+mn-lt"/>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No: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Proceed to next step.</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Unclear: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Pause the project and review with the responsible officers and your risk team to determine the status of the treatments and the path forward.</a:t>
                      </a:r>
                      <a:endParaRPr kumimoji="0" lang="en-AU" sz="1000" b="1" i="0" u="none" strike="noStrike" kern="1200" cap="none" spc="0" normalizeH="0" baseline="0">
                        <a:ln>
                          <a:noFill/>
                        </a:ln>
                        <a:solidFill>
                          <a:schemeClr val="tx1"/>
                        </a:solidFill>
                        <a:effectLst/>
                        <a:uLnTx/>
                        <a:uFillTx/>
                        <a:latin typeface="Public Sans SemiBold" pitchFamily="2" charset="77"/>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73961856"/>
                  </a:ext>
                </a:extLst>
              </a:tr>
              <a:tr h="303337">
                <a:tc vMerge="1">
                  <a:txBody>
                    <a:bodyPr/>
                    <a:lstStyle/>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endParaRPr kumimoji="0" lang="en-AU" sz="1000" b="1" i="0" u="none" strike="noStrike" kern="1200" cap="none" spc="0" normalizeH="0" baseline="0" noProof="0">
                        <a:ln>
                          <a:noFill/>
                        </a:ln>
                        <a:solidFill>
                          <a:schemeClr val="accent2"/>
                        </a:solidFill>
                        <a:effectLst/>
                        <a:uLnTx/>
                        <a:uFillTx/>
                        <a:latin typeface="Public Sans SemiBold" pitchFamily="2" charset="77"/>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2056248"/>
                  </a:ext>
                </a:extLst>
              </a:tr>
              <a:tr h="709024">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Response:</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gridSpan="3">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7099673"/>
                  </a:ext>
                </a:extLst>
              </a:tr>
            </a:tbl>
          </a:graphicData>
        </a:graphic>
      </p:graphicFrame>
      <p:sp>
        <p:nvSpPr>
          <p:cNvPr id="12" name="Oval 11">
            <a:extLst>
              <a:ext uri="{FF2B5EF4-FFF2-40B4-BE49-F238E27FC236}">
                <a16:creationId xmlns:a16="http://schemas.microsoft.com/office/drawing/2014/main" id="{9DBCC5F3-A200-2A3B-9DE9-981F92A11720}"/>
              </a:ext>
            </a:extLst>
          </p:cNvPr>
          <p:cNvSpPr/>
          <p:nvPr/>
        </p:nvSpPr>
        <p:spPr>
          <a:xfrm>
            <a:off x="10633490" y="3110399"/>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pic>
        <p:nvPicPr>
          <p:cNvPr id="13" name="Graphic 12">
            <a:extLst>
              <a:ext uri="{FF2B5EF4-FFF2-40B4-BE49-F238E27FC236}">
                <a16:creationId xmlns:a16="http://schemas.microsoft.com/office/drawing/2014/main" id="{D0D6DE87-909B-2D64-5DBC-920175A0D3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11004313" y="3125665"/>
            <a:ext cx="228600" cy="228600"/>
          </a:xfrm>
          <a:prstGeom prst="rect">
            <a:avLst/>
          </a:prstGeom>
        </p:spPr>
      </p:pic>
      <p:sp>
        <p:nvSpPr>
          <p:cNvPr id="14" name="Content Placeholder 5">
            <a:extLst>
              <a:ext uri="{FF2B5EF4-FFF2-40B4-BE49-F238E27FC236}">
                <a16:creationId xmlns:a16="http://schemas.microsoft.com/office/drawing/2014/main" id="{80553885-E310-7DAB-0E3E-79202241AA16}"/>
              </a:ext>
            </a:extLst>
          </p:cNvPr>
          <p:cNvSpPr txBox="1">
            <a:spLocks/>
          </p:cNvSpPr>
          <p:nvPr/>
        </p:nvSpPr>
        <p:spPr>
          <a:xfrm>
            <a:off x="11318200" y="3113969"/>
            <a:ext cx="525800" cy="531433"/>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800"/>
              <a:t>Move blue dot to your selection.</a:t>
            </a:r>
          </a:p>
        </p:txBody>
      </p:sp>
      <p:sp>
        <p:nvSpPr>
          <p:cNvPr id="19" name="Title 4">
            <a:extLst>
              <a:ext uri="{FF2B5EF4-FFF2-40B4-BE49-F238E27FC236}">
                <a16:creationId xmlns:a16="http://schemas.microsoft.com/office/drawing/2014/main" id="{5590C042-5947-81E7-C572-3B2FA41A93DB}"/>
              </a:ext>
            </a:extLst>
          </p:cNvPr>
          <p:cNvSpPr txBox="1">
            <a:spLocks/>
          </p:cNvSpPr>
          <p:nvPr/>
        </p:nvSpPr>
        <p:spPr>
          <a:xfrm>
            <a:off x="360000" y="1022150"/>
            <a:ext cx="7911641" cy="378911"/>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sz="3600" kern="1200">
                <a:solidFill>
                  <a:schemeClr val="tx1"/>
                </a:solidFill>
                <a:latin typeface="+mj-lt"/>
                <a:ea typeface="+mj-ea"/>
                <a:cs typeface="+mj-cs"/>
              </a:defRPr>
            </a:lvl1pPr>
          </a:lstStyle>
          <a:p>
            <a:r>
              <a:rPr lang="en-AU" sz="1600">
                <a:solidFill>
                  <a:schemeClr val="bg2">
                    <a:lumMod val="75000"/>
                  </a:schemeClr>
                </a:solidFill>
              </a:rPr>
              <a:t>System requirements</a:t>
            </a:r>
          </a:p>
        </p:txBody>
      </p:sp>
      <p:sp>
        <p:nvSpPr>
          <p:cNvPr id="8" name="Content Placeholder 5">
            <a:extLst>
              <a:ext uri="{FF2B5EF4-FFF2-40B4-BE49-F238E27FC236}">
                <a16:creationId xmlns:a16="http://schemas.microsoft.com/office/drawing/2014/main" id="{AD47AAB2-0C8C-FC8A-FDD6-7AD0E1AE3380}"/>
              </a:ext>
            </a:extLst>
          </p:cNvPr>
          <p:cNvSpPr txBox="1">
            <a:spLocks/>
          </p:cNvSpPr>
          <p:nvPr/>
        </p:nvSpPr>
        <p:spPr>
          <a:xfrm>
            <a:off x="10501220" y="1868564"/>
            <a:ext cx="1323729" cy="901856"/>
          </a:xfrm>
          <a:prstGeom prst="rect">
            <a:avLst/>
          </a:prstGeom>
          <a:solidFill>
            <a:srgbClr val="FAAF05">
              <a:alpha val="10000"/>
            </a:srgbClr>
          </a:solidFill>
        </p:spPr>
        <p:txBody>
          <a:bodyPr vert="horz" lIns="540000" tIns="125999" rIns="180000" bIns="18000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endParaRPr lang="en-AU" sz="1000"/>
          </a:p>
        </p:txBody>
      </p:sp>
      <p:sp>
        <p:nvSpPr>
          <p:cNvPr id="9" name="Content Placeholder 5">
            <a:extLst>
              <a:ext uri="{FF2B5EF4-FFF2-40B4-BE49-F238E27FC236}">
                <a16:creationId xmlns:a16="http://schemas.microsoft.com/office/drawing/2014/main" id="{B8D40E08-AB21-8A73-793C-E4136FE648F7}"/>
              </a:ext>
            </a:extLst>
          </p:cNvPr>
          <p:cNvSpPr txBox="1">
            <a:spLocks/>
          </p:cNvSpPr>
          <p:nvPr/>
        </p:nvSpPr>
        <p:spPr>
          <a:xfrm>
            <a:off x="10546352" y="1930310"/>
            <a:ext cx="1297647" cy="967456"/>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tx1"/>
                </a:solidFill>
                <a:effectLst/>
                <a:uLnTx/>
                <a:uFillTx/>
                <a:latin typeface="Public Sans SemiBold" pitchFamily="2" charset="77"/>
                <a:ea typeface="+mn-ea"/>
                <a:cs typeface="+mn-cs"/>
              </a:rPr>
              <a:t>Skip this section if your solution has no products or services procured from market.</a:t>
            </a:r>
          </a:p>
        </p:txBody>
      </p:sp>
      <p:cxnSp>
        <p:nvCxnSpPr>
          <p:cNvPr id="10" name="Straight Connector 9">
            <a:extLst>
              <a:ext uri="{FF2B5EF4-FFF2-40B4-BE49-F238E27FC236}">
                <a16:creationId xmlns:a16="http://schemas.microsoft.com/office/drawing/2014/main" id="{B81CFEAB-7911-AE94-541F-76410C6D06E9}"/>
              </a:ext>
            </a:extLst>
          </p:cNvPr>
          <p:cNvCxnSpPr>
            <a:cxnSpLocks/>
          </p:cNvCxnSpPr>
          <p:nvPr/>
        </p:nvCxnSpPr>
        <p:spPr>
          <a:xfrm>
            <a:off x="340947" y="5252330"/>
            <a:ext cx="11484002" cy="0"/>
          </a:xfrm>
          <a:prstGeom prst="line">
            <a:avLst/>
          </a:prstGeom>
          <a:ln w="12700">
            <a:solidFill>
              <a:srgbClr val="FAAF05"/>
            </a:solidFill>
          </a:ln>
        </p:spPr>
        <p:style>
          <a:lnRef idx="1">
            <a:schemeClr val="accent1"/>
          </a:lnRef>
          <a:fillRef idx="0">
            <a:schemeClr val="accent1"/>
          </a:fillRef>
          <a:effectRef idx="0">
            <a:schemeClr val="accent1"/>
          </a:effectRef>
          <a:fontRef idx="minor">
            <a:schemeClr val="tx1"/>
          </a:fontRef>
        </p:style>
      </p:cxnSp>
      <p:sp>
        <p:nvSpPr>
          <p:cNvPr id="15" name="Content Placeholder 5">
            <a:extLst>
              <a:ext uri="{FF2B5EF4-FFF2-40B4-BE49-F238E27FC236}">
                <a16:creationId xmlns:a16="http://schemas.microsoft.com/office/drawing/2014/main" id="{7DFAE36F-16EB-BA94-0468-2B164649E3C5}"/>
              </a:ext>
            </a:extLst>
          </p:cNvPr>
          <p:cNvSpPr txBox="1">
            <a:spLocks/>
          </p:cNvSpPr>
          <p:nvPr/>
        </p:nvSpPr>
        <p:spPr>
          <a:xfrm>
            <a:off x="340946" y="5252331"/>
            <a:ext cx="11484003" cy="747635"/>
          </a:xfrm>
          <a:prstGeom prst="rect">
            <a:avLst/>
          </a:prstGeom>
          <a:solidFill>
            <a:srgbClr val="FAAF05">
              <a:alpha val="10000"/>
            </a:srgbClr>
          </a:solidFill>
        </p:spPr>
        <p:txBody>
          <a:bodyPr vert="horz" lIns="540000" tIns="125999" rIns="180000" bIns="18000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1000" b="1">
                <a:solidFill>
                  <a:srgbClr val="C88B04"/>
                </a:solidFill>
                <a:latin typeface="Public Sans SemiBold" pitchFamily="2" charset="77"/>
              </a:rPr>
              <a:t>RFx preparation</a:t>
            </a:r>
            <a:r>
              <a:rPr lang="en-AU" sz="1000" b="1">
                <a:solidFill>
                  <a:srgbClr val="FAAF05"/>
                </a:solidFill>
                <a:latin typeface="Public Sans SemiBold" pitchFamily="2" charset="77"/>
              </a:rPr>
              <a:t>: </a:t>
            </a:r>
            <a:r>
              <a:rPr lang="en-AU" sz="1000"/>
              <a:t>The Statement of Requirements is a crucial document in the procurement process. It serves as a formal artefact that specifies what you, the buyer, aims to achieve, and how you need to achieve it with the system or solution that you are seeking to procure. Beyond defining the project scope, the Statement of Requirements also establishes the evaluation criteria, provides a common language, facilitates comparability, support effective project management and improves vendor compliance.</a:t>
            </a:r>
          </a:p>
        </p:txBody>
      </p:sp>
      <p:pic>
        <p:nvPicPr>
          <p:cNvPr id="16" name="Graphic 15">
            <a:extLst>
              <a:ext uri="{FF2B5EF4-FFF2-40B4-BE49-F238E27FC236}">
                <a16:creationId xmlns:a16="http://schemas.microsoft.com/office/drawing/2014/main" id="{FDB76308-6C6D-5413-528D-FAFF423D4A3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1205" y="5349154"/>
            <a:ext cx="285749" cy="285749"/>
          </a:xfrm>
          <a:prstGeom prst="rect">
            <a:avLst/>
          </a:prstGeom>
        </p:spPr>
      </p:pic>
    </p:spTree>
    <p:extLst>
      <p:ext uri="{BB962C8B-B14F-4D97-AF65-F5344CB8AC3E}">
        <p14:creationId xmlns:p14="http://schemas.microsoft.com/office/powerpoint/2010/main" val="39510520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Procurement considerations</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71</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graphicFrame>
        <p:nvGraphicFramePr>
          <p:cNvPr id="11" name="Table 10">
            <a:extLst>
              <a:ext uri="{FF2B5EF4-FFF2-40B4-BE49-F238E27FC236}">
                <a16:creationId xmlns:a16="http://schemas.microsoft.com/office/drawing/2014/main" id="{18F59AD5-BB93-5C04-0371-F90C4ED21F95}"/>
              </a:ext>
            </a:extLst>
          </p:cNvPr>
          <p:cNvGraphicFramePr>
            <a:graphicFrameLocks noGrp="1"/>
          </p:cNvGraphicFramePr>
          <p:nvPr>
            <p:extLst>
              <p:ext uri="{D42A27DB-BD31-4B8C-83A1-F6EECF244321}">
                <p14:modId xmlns:p14="http://schemas.microsoft.com/office/powerpoint/2010/main" val="770167538"/>
              </p:ext>
            </p:extLst>
          </p:nvPr>
        </p:nvGraphicFramePr>
        <p:xfrm>
          <a:off x="359996" y="1850348"/>
          <a:ext cx="10080002" cy="3169327"/>
        </p:xfrm>
        <a:graphic>
          <a:graphicData uri="http://schemas.openxmlformats.org/drawingml/2006/table">
            <a:tbl>
              <a:tblPr>
                <a:tableStyleId>{5C22544A-7EE6-4342-B048-85BDC9FD1C3A}</a:tableStyleId>
              </a:tblPr>
              <a:tblGrid>
                <a:gridCol w="4169963">
                  <a:extLst>
                    <a:ext uri="{9D8B030D-6E8A-4147-A177-3AD203B41FA5}">
                      <a16:colId xmlns:a16="http://schemas.microsoft.com/office/drawing/2014/main" val="3891021121"/>
                    </a:ext>
                  </a:extLst>
                </a:gridCol>
                <a:gridCol w="1970013">
                  <a:extLst>
                    <a:ext uri="{9D8B030D-6E8A-4147-A177-3AD203B41FA5}">
                      <a16:colId xmlns:a16="http://schemas.microsoft.com/office/drawing/2014/main" val="4098005472"/>
                    </a:ext>
                  </a:extLst>
                </a:gridCol>
                <a:gridCol w="1970013">
                  <a:extLst>
                    <a:ext uri="{9D8B030D-6E8A-4147-A177-3AD203B41FA5}">
                      <a16:colId xmlns:a16="http://schemas.microsoft.com/office/drawing/2014/main" val="847999422"/>
                    </a:ext>
                  </a:extLst>
                </a:gridCol>
                <a:gridCol w="1970013">
                  <a:extLst>
                    <a:ext uri="{9D8B030D-6E8A-4147-A177-3AD203B41FA5}">
                      <a16:colId xmlns:a16="http://schemas.microsoft.com/office/drawing/2014/main" val="4109911472"/>
                    </a:ext>
                  </a:extLst>
                </a:gridCol>
              </a:tblGrid>
              <a:tr h="370840">
                <a:tc rowSpan="2">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32. Do all risks have appropriate treatments, including the order in which the treatments are applied?</a:t>
                      </a: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0" i="0" u="none" strike="noStrike" kern="1200" cap="none" spc="0" normalizeH="0" baseline="0" noProof="0">
                          <a:ln>
                            <a:noFill/>
                          </a:ln>
                          <a:solidFill>
                            <a:schemeClr val="accent1"/>
                          </a:solidFill>
                          <a:effectLst/>
                          <a:uLnTx/>
                          <a:uFillTx/>
                          <a:latin typeface="Public Sans Light" pitchFamily="2" charset="77"/>
                          <a:ea typeface="+mn-ea"/>
                          <a:cs typeface="+mn-cs"/>
                        </a:rPr>
                        <a:t>Review the set of treatments and the accompanying residual risk to confirm that all risks are appropriately mitigated or controlled.</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Yes: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Document below the treatments and the order in which they are applied</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No: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Pause the project and consult with the appropriate subject matter experts to determine the risk treatment status.</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marL="0" marR="0" lvl="0" indent="0" algn="ctr" defTabSz="914377" rtl="0" eaLnBrk="1" fontAlgn="auto" latinLnBrk="0" hangingPunct="1">
                        <a:lnSpc>
                          <a:spcPct val="100000"/>
                        </a:lnSpc>
                        <a:spcBef>
                          <a:spcPts val="0"/>
                        </a:spcBef>
                        <a:spcAft>
                          <a:spcPts val="400"/>
                        </a:spcAft>
                        <a:buClrTx/>
                        <a:buSzTx/>
                        <a:buFontTx/>
                        <a:buNone/>
                        <a:tabLst/>
                        <a:defRPr/>
                      </a:pPr>
                      <a: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t>Unclear: </a:t>
                      </a:r>
                      <a:br>
                        <a:rPr kumimoji="0" lang="en-AU" sz="1000" b="1" i="0" u="none" strike="noStrike" kern="1200" cap="none" spc="0" normalizeH="0" baseline="0">
                          <a:ln>
                            <a:noFill/>
                          </a:ln>
                          <a:solidFill>
                            <a:schemeClr val="accent2"/>
                          </a:solidFill>
                          <a:effectLst/>
                          <a:uLnTx/>
                          <a:uFillTx/>
                          <a:latin typeface="Public Sans SemiBold" pitchFamily="2" charset="77"/>
                          <a:ea typeface="+mn-ea"/>
                          <a:cs typeface="+mn-cs"/>
                        </a:rPr>
                      </a:br>
                      <a:r>
                        <a:rPr kumimoji="0" lang="en-AU" sz="1000" b="0" i="0" u="none" strike="noStrike" kern="1200" cap="none" spc="0" normalizeH="0" baseline="0">
                          <a:ln>
                            <a:noFill/>
                          </a:ln>
                          <a:solidFill>
                            <a:schemeClr val="tx1"/>
                          </a:solidFill>
                          <a:effectLst/>
                          <a:uLnTx/>
                          <a:uFillTx/>
                          <a:latin typeface="+mn-lt"/>
                          <a:ea typeface="+mn-ea"/>
                          <a:cs typeface="+mn-cs"/>
                        </a:rPr>
                        <a:t>Pause the project and review with the responsible officers and your risk team to determine the risk treatment status.</a:t>
                      </a:r>
                      <a:endParaRPr kumimoji="0" lang="en-AU" sz="1000" b="1" i="0" u="none" strike="noStrike" kern="1200" cap="none" spc="0" normalizeH="0" baseline="0">
                        <a:ln>
                          <a:noFill/>
                        </a:ln>
                        <a:solidFill>
                          <a:schemeClr val="tx1"/>
                        </a:solidFill>
                        <a:effectLst/>
                        <a:uLnTx/>
                        <a:uFillTx/>
                        <a:latin typeface="Public Sans SemiBold" pitchFamily="2" charset="77"/>
                        <a:ea typeface="+mn-ea"/>
                        <a:cs typeface="+mn-cs"/>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573961856"/>
                  </a:ext>
                </a:extLst>
              </a:tr>
              <a:tr h="370840">
                <a:tc vMerge="1">
                  <a:txBody>
                    <a:bodyPr/>
                    <a:lstStyle/>
                    <a:p>
                      <a:pPr marL="171450" marR="0" lvl="0" indent="-171450" algn="l" defTabSz="914377" rtl="0" eaLnBrk="1" fontAlgn="auto" latinLnBrk="0" hangingPunct="1">
                        <a:lnSpc>
                          <a:spcPct val="100000"/>
                        </a:lnSpc>
                        <a:spcBef>
                          <a:spcPts val="0"/>
                        </a:spcBef>
                        <a:spcAft>
                          <a:spcPts val="400"/>
                        </a:spcAft>
                        <a:buClrTx/>
                        <a:buSzTx/>
                        <a:buFont typeface="Arial" panose="020B0604020202020204" pitchFamily="34" charset="0"/>
                        <a:buChar char="•"/>
                        <a:tabLst/>
                        <a:defRPr/>
                      </a:pPr>
                      <a:endParaRPr kumimoji="0" lang="en-AU" sz="1000" b="1" i="0" u="none" strike="noStrike" kern="1200" cap="none" spc="0" normalizeH="0" baseline="0" noProof="0">
                        <a:ln>
                          <a:noFill/>
                        </a:ln>
                        <a:solidFill>
                          <a:schemeClr val="accent2"/>
                        </a:solidFill>
                        <a:effectLst/>
                        <a:uLnTx/>
                        <a:uFillTx/>
                        <a:latin typeface="Public Sans SemiBold" pitchFamily="2" charset="77"/>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2056248"/>
                  </a:ext>
                </a:extLst>
              </a:tr>
              <a:tr h="1704087">
                <a:tc>
                  <a:txBody>
                    <a:body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accent1"/>
                          </a:solidFill>
                          <a:effectLst/>
                          <a:uLnTx/>
                          <a:uFillTx/>
                          <a:latin typeface="Public Sans SemiBold" pitchFamily="2" charset="77"/>
                          <a:ea typeface="+mn-ea"/>
                          <a:cs typeface="+mn-cs"/>
                        </a:rPr>
                        <a:t>Response:</a:t>
                      </a: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gridSpan="3">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ctr"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marL="0" marR="0" indent="0" algn="l" defTabSz="914377" rtl="0" eaLnBrk="1" fontAlgn="auto" latinLnBrk="0" hangingPunct="1">
                        <a:lnSpc>
                          <a:spcPct val="100000"/>
                        </a:lnSpc>
                        <a:spcBef>
                          <a:spcPts val="0"/>
                        </a:spcBef>
                        <a:spcAft>
                          <a:spcPts val="400"/>
                        </a:spcAft>
                        <a:buClrTx/>
                        <a:buSzTx/>
                        <a:buFontTx/>
                        <a:buNone/>
                        <a:tabLst/>
                        <a:defRPr/>
                      </a:pPr>
                      <a:endParaRPr lang="en-AU" sz="1000">
                        <a:solidFill>
                          <a:schemeClr val="tx1"/>
                        </a:solidFill>
                      </a:endParaRPr>
                    </a:p>
                  </a:txBody>
                  <a:tcPr marT="90000" marB="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7099673"/>
                  </a:ext>
                </a:extLst>
              </a:tr>
            </a:tbl>
          </a:graphicData>
        </a:graphic>
      </p:graphicFrame>
      <p:sp>
        <p:nvSpPr>
          <p:cNvPr id="12" name="Oval 11">
            <a:extLst>
              <a:ext uri="{FF2B5EF4-FFF2-40B4-BE49-F238E27FC236}">
                <a16:creationId xmlns:a16="http://schemas.microsoft.com/office/drawing/2014/main" id="{9DBCC5F3-A200-2A3B-9DE9-981F92A11720}"/>
              </a:ext>
            </a:extLst>
          </p:cNvPr>
          <p:cNvSpPr/>
          <p:nvPr/>
        </p:nvSpPr>
        <p:spPr>
          <a:xfrm>
            <a:off x="10633490" y="2848955"/>
            <a:ext cx="259130" cy="25913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AU">
              <a:solidFill>
                <a:schemeClr val="bg1"/>
              </a:solidFill>
            </a:endParaRPr>
          </a:p>
        </p:txBody>
      </p:sp>
      <p:pic>
        <p:nvPicPr>
          <p:cNvPr id="13" name="Graphic 12">
            <a:extLst>
              <a:ext uri="{FF2B5EF4-FFF2-40B4-BE49-F238E27FC236}">
                <a16:creationId xmlns:a16="http://schemas.microsoft.com/office/drawing/2014/main" id="{D0D6DE87-909B-2D64-5DBC-920175A0D3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0800000">
            <a:off x="11004313" y="2864221"/>
            <a:ext cx="228600" cy="228600"/>
          </a:xfrm>
          <a:prstGeom prst="rect">
            <a:avLst/>
          </a:prstGeom>
        </p:spPr>
      </p:pic>
      <p:sp>
        <p:nvSpPr>
          <p:cNvPr id="14" name="Content Placeholder 5">
            <a:extLst>
              <a:ext uri="{FF2B5EF4-FFF2-40B4-BE49-F238E27FC236}">
                <a16:creationId xmlns:a16="http://schemas.microsoft.com/office/drawing/2014/main" id="{80553885-E310-7DAB-0E3E-79202241AA16}"/>
              </a:ext>
            </a:extLst>
          </p:cNvPr>
          <p:cNvSpPr txBox="1">
            <a:spLocks/>
          </p:cNvSpPr>
          <p:nvPr/>
        </p:nvSpPr>
        <p:spPr>
          <a:xfrm>
            <a:off x="11318200" y="2852525"/>
            <a:ext cx="525800" cy="531433"/>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000"/>
              </a:spcAft>
            </a:pPr>
            <a:r>
              <a:rPr lang="en-AU" sz="800"/>
              <a:t>Move blue dot to your selection.</a:t>
            </a:r>
          </a:p>
        </p:txBody>
      </p:sp>
      <p:sp>
        <p:nvSpPr>
          <p:cNvPr id="19" name="Title 4">
            <a:extLst>
              <a:ext uri="{FF2B5EF4-FFF2-40B4-BE49-F238E27FC236}">
                <a16:creationId xmlns:a16="http://schemas.microsoft.com/office/drawing/2014/main" id="{5590C042-5947-81E7-C572-3B2FA41A93DB}"/>
              </a:ext>
            </a:extLst>
          </p:cNvPr>
          <p:cNvSpPr txBox="1">
            <a:spLocks/>
          </p:cNvSpPr>
          <p:nvPr/>
        </p:nvSpPr>
        <p:spPr>
          <a:xfrm>
            <a:off x="360000" y="1022150"/>
            <a:ext cx="7911641" cy="378911"/>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sz="3600" kern="1200">
                <a:solidFill>
                  <a:schemeClr val="tx1"/>
                </a:solidFill>
                <a:latin typeface="+mj-lt"/>
                <a:ea typeface="+mj-ea"/>
                <a:cs typeface="+mj-cs"/>
              </a:defRPr>
            </a:lvl1pPr>
          </a:lstStyle>
          <a:p>
            <a:r>
              <a:rPr lang="en-AU" sz="1600">
                <a:solidFill>
                  <a:schemeClr val="bg2">
                    <a:lumMod val="75000"/>
                  </a:schemeClr>
                </a:solidFill>
              </a:rPr>
              <a:t>Procurement controls and mitigation</a:t>
            </a:r>
          </a:p>
        </p:txBody>
      </p:sp>
      <p:cxnSp>
        <p:nvCxnSpPr>
          <p:cNvPr id="2" name="Straight Connector 1">
            <a:extLst>
              <a:ext uri="{FF2B5EF4-FFF2-40B4-BE49-F238E27FC236}">
                <a16:creationId xmlns:a16="http://schemas.microsoft.com/office/drawing/2014/main" id="{1E5258E1-4E04-3B55-FAEE-AED0A8C43F9B}"/>
              </a:ext>
            </a:extLst>
          </p:cNvPr>
          <p:cNvCxnSpPr>
            <a:cxnSpLocks/>
          </p:cNvCxnSpPr>
          <p:nvPr/>
        </p:nvCxnSpPr>
        <p:spPr>
          <a:xfrm>
            <a:off x="359997" y="5313886"/>
            <a:ext cx="11484002" cy="0"/>
          </a:xfrm>
          <a:prstGeom prst="line">
            <a:avLst/>
          </a:prstGeom>
          <a:ln w="12700">
            <a:solidFill>
              <a:srgbClr val="FAAF05"/>
            </a:solidFill>
          </a:ln>
        </p:spPr>
        <p:style>
          <a:lnRef idx="1">
            <a:schemeClr val="accent1"/>
          </a:lnRef>
          <a:fillRef idx="0">
            <a:schemeClr val="accent1"/>
          </a:fillRef>
          <a:effectRef idx="0">
            <a:schemeClr val="accent1"/>
          </a:effectRef>
          <a:fontRef idx="minor">
            <a:schemeClr val="tx1"/>
          </a:fontRef>
        </p:style>
      </p:cxnSp>
      <p:sp>
        <p:nvSpPr>
          <p:cNvPr id="3" name="Content Placeholder 5">
            <a:extLst>
              <a:ext uri="{FF2B5EF4-FFF2-40B4-BE49-F238E27FC236}">
                <a16:creationId xmlns:a16="http://schemas.microsoft.com/office/drawing/2014/main" id="{2465C298-67A1-0648-3825-4C10812C5A74}"/>
              </a:ext>
            </a:extLst>
          </p:cNvPr>
          <p:cNvSpPr txBox="1">
            <a:spLocks/>
          </p:cNvSpPr>
          <p:nvPr/>
        </p:nvSpPr>
        <p:spPr>
          <a:xfrm>
            <a:off x="359996" y="5313887"/>
            <a:ext cx="11484003" cy="743514"/>
          </a:xfrm>
          <a:prstGeom prst="rect">
            <a:avLst/>
          </a:prstGeom>
          <a:solidFill>
            <a:srgbClr val="FAAF05">
              <a:alpha val="10000"/>
            </a:srgbClr>
          </a:solidFill>
        </p:spPr>
        <p:txBody>
          <a:bodyPr vert="horz" lIns="540000" tIns="125999" rIns="180000" bIns="18000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r>
              <a:rPr lang="en-AU" sz="1000" b="1">
                <a:solidFill>
                  <a:srgbClr val="C88B04"/>
                </a:solidFill>
                <a:latin typeface="Public Sans SemiBold" pitchFamily="2" charset="77"/>
              </a:rPr>
              <a:t>Procurement approvals: </a:t>
            </a:r>
            <a:r>
              <a:rPr lang="en-AU" sz="1000"/>
              <a:t>After considering the provided Procurement Considerations, remember that AI is one of several factors requiring approval by various Agencies and functions. Approvals are needed from stakeholders in procurement, finance, legal, IT, senior management, and sometimes external parties. For guidance on obtaining these approvals, please contact ICTServices@customerservice.nsw.gov.au</a:t>
            </a:r>
          </a:p>
        </p:txBody>
      </p:sp>
      <p:pic>
        <p:nvPicPr>
          <p:cNvPr id="6" name="Graphic 5">
            <a:extLst>
              <a:ext uri="{FF2B5EF4-FFF2-40B4-BE49-F238E27FC236}">
                <a16:creationId xmlns:a16="http://schemas.microsoft.com/office/drawing/2014/main" id="{E8B326BD-3FD9-8311-3618-008BAC72D9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0255" y="5410710"/>
            <a:ext cx="285749" cy="285749"/>
          </a:xfrm>
          <a:prstGeom prst="rect">
            <a:avLst/>
          </a:prstGeom>
        </p:spPr>
      </p:pic>
      <p:sp>
        <p:nvSpPr>
          <p:cNvPr id="8" name="Content Placeholder 5">
            <a:extLst>
              <a:ext uri="{FF2B5EF4-FFF2-40B4-BE49-F238E27FC236}">
                <a16:creationId xmlns:a16="http://schemas.microsoft.com/office/drawing/2014/main" id="{DBA88475-CFEE-2884-3995-B55AFA00CAE6}"/>
              </a:ext>
            </a:extLst>
          </p:cNvPr>
          <p:cNvSpPr txBox="1">
            <a:spLocks/>
          </p:cNvSpPr>
          <p:nvPr/>
        </p:nvSpPr>
        <p:spPr>
          <a:xfrm>
            <a:off x="10501220" y="1868564"/>
            <a:ext cx="1323729" cy="901856"/>
          </a:xfrm>
          <a:prstGeom prst="rect">
            <a:avLst/>
          </a:prstGeom>
          <a:solidFill>
            <a:srgbClr val="FAAF05">
              <a:alpha val="10000"/>
            </a:srgbClr>
          </a:solidFill>
        </p:spPr>
        <p:txBody>
          <a:bodyPr vert="horz" lIns="540000" tIns="125999" rIns="180000" bIns="18000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300"/>
              </a:spcAft>
            </a:pPr>
            <a:endParaRPr lang="en-AU" sz="1000"/>
          </a:p>
        </p:txBody>
      </p:sp>
      <p:sp>
        <p:nvSpPr>
          <p:cNvPr id="9" name="Content Placeholder 5">
            <a:extLst>
              <a:ext uri="{FF2B5EF4-FFF2-40B4-BE49-F238E27FC236}">
                <a16:creationId xmlns:a16="http://schemas.microsoft.com/office/drawing/2014/main" id="{591D3E03-E26D-1918-44AE-BA14749C74AD}"/>
              </a:ext>
            </a:extLst>
          </p:cNvPr>
          <p:cNvSpPr txBox="1">
            <a:spLocks/>
          </p:cNvSpPr>
          <p:nvPr/>
        </p:nvSpPr>
        <p:spPr>
          <a:xfrm>
            <a:off x="10546352" y="1930310"/>
            <a:ext cx="1297647" cy="967456"/>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000" b="1" i="0" u="none" strike="noStrike" kern="1200" cap="none" spc="0" normalizeH="0" baseline="0" noProof="0">
                <a:ln>
                  <a:noFill/>
                </a:ln>
                <a:solidFill>
                  <a:schemeClr val="tx1"/>
                </a:solidFill>
                <a:effectLst/>
                <a:uLnTx/>
                <a:uFillTx/>
                <a:latin typeface="Public Sans SemiBold" pitchFamily="2" charset="77"/>
                <a:ea typeface="+mn-ea"/>
                <a:cs typeface="+mn-cs"/>
              </a:rPr>
              <a:t>Skip this section if your solution has no products or services procured from market.</a:t>
            </a:r>
          </a:p>
        </p:txBody>
      </p:sp>
    </p:spTree>
    <p:extLst>
      <p:ext uri="{BB962C8B-B14F-4D97-AF65-F5344CB8AC3E}">
        <p14:creationId xmlns:p14="http://schemas.microsoft.com/office/powerpoint/2010/main" val="24635416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B71211-A945-7646-EDC8-89CAFFE8E84E}"/>
              </a:ext>
            </a:extLst>
          </p:cNvPr>
          <p:cNvSpPr/>
          <p:nvPr/>
        </p:nvSpPr>
        <p:spPr>
          <a:xfrm>
            <a:off x="5182" y="0"/>
            <a:ext cx="1083788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20" name="Text Placeholder 19">
            <a:extLst>
              <a:ext uri="{FF2B5EF4-FFF2-40B4-BE49-F238E27FC236}">
                <a16:creationId xmlns:a16="http://schemas.microsoft.com/office/drawing/2014/main" id="{5FD7D616-1947-4553-A8E8-89C29E590E89}"/>
              </a:ext>
            </a:extLst>
          </p:cNvPr>
          <p:cNvSpPr>
            <a:spLocks noGrp="1"/>
          </p:cNvSpPr>
          <p:nvPr>
            <p:ph type="body" sz="quarter" idx="15"/>
          </p:nvPr>
        </p:nvSpPr>
        <p:spPr>
          <a:xfrm>
            <a:off x="361870" y="359999"/>
            <a:ext cx="8280000" cy="684000"/>
          </a:xfrm>
        </p:spPr>
        <p:txBody>
          <a:bodyPr/>
          <a:lstStyle/>
          <a:p>
            <a:r>
              <a:rPr lang="en-AU">
                <a:solidFill>
                  <a:schemeClr val="bg2">
                    <a:lumMod val="90000"/>
                  </a:schemeClr>
                </a:solidFill>
              </a:rPr>
              <a:t>The NSW AI Assessment Framework</a:t>
            </a:r>
          </a:p>
        </p:txBody>
      </p:sp>
      <p:pic>
        <p:nvPicPr>
          <p:cNvPr id="3" name="Picture 2">
            <a:extLst>
              <a:ext uri="{FF2B5EF4-FFF2-40B4-BE49-F238E27FC236}">
                <a16:creationId xmlns:a16="http://schemas.microsoft.com/office/drawing/2014/main" id="{A3DCE8E6-7878-028B-0FD7-CEBBBAC19809}"/>
              </a:ext>
            </a:extLst>
          </p:cNvPr>
          <p:cNvPicPr>
            <a:picLocks noChangeAspect="1"/>
          </p:cNvPicPr>
          <p:nvPr/>
        </p:nvPicPr>
        <p:blipFill rotWithShape="1">
          <a:blip r:embed="rId2">
            <a:extLst>
              <a:ext uri="{28A0092B-C50C-407E-A947-70E740481C1C}">
                <a14:useLocalDpi xmlns:a14="http://schemas.microsoft.com/office/drawing/2010/main" val="0"/>
              </a:ext>
            </a:extLst>
          </a:blip>
          <a:srcRect l="67829" t="2395" b="2395"/>
          <a:stretch/>
        </p:blipFill>
        <p:spPr>
          <a:xfrm>
            <a:off x="7351294" y="0"/>
            <a:ext cx="3491775" cy="6858000"/>
          </a:xfrm>
          <a:prstGeom prst="rect">
            <a:avLst/>
          </a:prstGeom>
        </p:spPr>
      </p:pic>
      <p:cxnSp>
        <p:nvCxnSpPr>
          <p:cNvPr id="10" name="Straight Connector 9">
            <a:extLst>
              <a:ext uri="{FF2B5EF4-FFF2-40B4-BE49-F238E27FC236}">
                <a16:creationId xmlns:a16="http://schemas.microsoft.com/office/drawing/2014/main" id="{AD819C93-192C-DD27-65C2-1D952446C713}"/>
              </a:ext>
            </a:extLst>
          </p:cNvPr>
          <p:cNvCxnSpPr/>
          <p:nvPr/>
        </p:nvCxnSpPr>
        <p:spPr>
          <a:xfrm>
            <a:off x="698500" y="1790700"/>
            <a:ext cx="0" cy="3683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itle 16">
            <a:extLst>
              <a:ext uri="{FF2B5EF4-FFF2-40B4-BE49-F238E27FC236}">
                <a16:creationId xmlns:a16="http://schemas.microsoft.com/office/drawing/2014/main" id="{12F4CFFE-238C-1643-2A06-41936E68A298}"/>
              </a:ext>
            </a:extLst>
          </p:cNvPr>
          <p:cNvSpPr txBox="1">
            <a:spLocks/>
          </p:cNvSpPr>
          <p:nvPr/>
        </p:nvSpPr>
        <p:spPr>
          <a:xfrm>
            <a:off x="1100574" y="4036710"/>
            <a:ext cx="5094163" cy="1681353"/>
          </a:xfrm>
          <a:prstGeom prst="rect">
            <a:avLst/>
          </a:prstGeom>
          <a:ln>
            <a:noFill/>
          </a:ln>
        </p:spPr>
        <p:txBody>
          <a:bodyPr vert="horz" lIns="0" tIns="0" rIns="0" bIns="0" rtlCol="0" anchor="t">
            <a:noAutofit/>
          </a:bodyPr>
          <a:lstStyle>
            <a:lvl1pPr algn="l" defTabSz="914377" rtl="0" eaLnBrk="1" latinLnBrk="0" hangingPunct="1">
              <a:lnSpc>
                <a:spcPct val="90000"/>
              </a:lnSpc>
              <a:spcBef>
                <a:spcPct val="0"/>
              </a:spcBef>
              <a:buNone/>
              <a:defRPr sz="4800" kern="1200">
                <a:solidFill>
                  <a:schemeClr val="accent1"/>
                </a:solidFill>
                <a:latin typeface="+mj-lt"/>
                <a:ea typeface="+mj-ea"/>
                <a:cs typeface="+mj-cs"/>
              </a:defRPr>
            </a:lvl1pPr>
          </a:lstStyle>
          <a:p>
            <a:r>
              <a:rPr lang="en-AU" sz="4000">
                <a:solidFill>
                  <a:schemeClr val="bg1"/>
                </a:solidFill>
              </a:rPr>
              <a:t>End self-assessment stage</a:t>
            </a:r>
          </a:p>
        </p:txBody>
      </p:sp>
      <p:sp>
        <p:nvSpPr>
          <p:cNvPr id="12" name="Text Placeholder 18">
            <a:extLst>
              <a:ext uri="{FF2B5EF4-FFF2-40B4-BE49-F238E27FC236}">
                <a16:creationId xmlns:a16="http://schemas.microsoft.com/office/drawing/2014/main" id="{70121728-C7B3-6107-6A6E-CEEAB76D7AD4}"/>
              </a:ext>
            </a:extLst>
          </p:cNvPr>
          <p:cNvSpPr txBox="1">
            <a:spLocks/>
          </p:cNvSpPr>
          <p:nvPr/>
        </p:nvSpPr>
        <p:spPr>
          <a:xfrm>
            <a:off x="978662" y="2055146"/>
            <a:ext cx="1739138" cy="2067523"/>
          </a:xfrm>
          <a:prstGeom prst="rect">
            <a:avLst/>
          </a:prstGeom>
        </p:spPr>
        <p:txBody>
          <a:bodyPr vert="horz" lIns="0" tIns="0" rIns="0" bIns="0" rtlCol="0" anchor="t">
            <a:noAutofit/>
          </a:bodyPr>
          <a:lstStyle>
            <a:lvl1pPr marL="0" indent="0" algn="l" defTabSz="914377" rtl="0" eaLnBrk="1" latinLnBrk="0" hangingPunct="1">
              <a:lnSpc>
                <a:spcPct val="80000"/>
              </a:lnSpc>
              <a:spcBef>
                <a:spcPts val="0"/>
              </a:spcBef>
              <a:spcAft>
                <a:spcPts val="0"/>
              </a:spcAft>
              <a:buFont typeface="Arial" panose="020B0604020202020204" pitchFamily="34" charset="0"/>
              <a:buNone/>
              <a:defRPr sz="19000" b="0" kern="1200">
                <a:solidFill>
                  <a:schemeClr val="accent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bg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bg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bg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bg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a:solidFill>
                  <a:schemeClr val="bg1"/>
                </a:solidFill>
                <a:latin typeface="Public Sans ExtraLight" pitchFamily="2" charset="77"/>
              </a:rPr>
              <a:t>5</a:t>
            </a:r>
          </a:p>
        </p:txBody>
      </p:sp>
    </p:spTree>
    <p:extLst>
      <p:ext uri="{BB962C8B-B14F-4D97-AF65-F5344CB8AC3E}">
        <p14:creationId xmlns:p14="http://schemas.microsoft.com/office/powerpoint/2010/main" val="292253962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What to do next</a:t>
            </a:r>
          </a:p>
        </p:txBody>
      </p:sp>
      <p:sp>
        <p:nvSpPr>
          <p:cNvPr id="6" name="Content Placeholder 5">
            <a:extLst>
              <a:ext uri="{FF2B5EF4-FFF2-40B4-BE49-F238E27FC236}">
                <a16:creationId xmlns:a16="http://schemas.microsoft.com/office/drawing/2014/main" id="{2C04E033-6585-0D80-CB92-CF3EB202AC9D}"/>
              </a:ext>
            </a:extLst>
          </p:cNvPr>
          <p:cNvSpPr>
            <a:spLocks noGrp="1"/>
          </p:cNvSpPr>
          <p:nvPr>
            <p:ph idx="1"/>
          </p:nvPr>
        </p:nvSpPr>
        <p:spPr>
          <a:xfrm>
            <a:off x="360000" y="1800000"/>
            <a:ext cx="10993800" cy="4105500"/>
          </a:xfrm>
        </p:spPr>
        <p:txBody>
          <a:bodyPr numCol="1"/>
          <a:lstStyle/>
          <a:p>
            <a:pPr marL="285750" indent="-285750">
              <a:spcAft>
                <a:spcPts val="1800"/>
              </a:spcAft>
              <a:buFont typeface="Wingdings" panose="05000000000000000000" pitchFamily="2" charset="2"/>
              <a:buChar char="§"/>
            </a:pPr>
            <a:r>
              <a:rPr lang="en-AU" sz="1600"/>
              <a:t>After you apply all mitigation, if your residual risk is </a:t>
            </a:r>
            <a:r>
              <a:rPr lang="en-AU" sz="1600" b="1"/>
              <a:t>high or </a:t>
            </a:r>
            <a:r>
              <a:rPr lang="en-AU" sz="1600"/>
              <a:t>greater you must engage the AI Review Committee via the channel specified on slide 8. </a:t>
            </a:r>
          </a:p>
          <a:p>
            <a:pPr marL="285750" indent="-285750">
              <a:spcAft>
                <a:spcPts val="1800"/>
              </a:spcAft>
              <a:buFont typeface="Wingdings" panose="05000000000000000000" pitchFamily="2" charset="2"/>
              <a:buChar char="§"/>
            </a:pPr>
            <a:r>
              <a:rPr lang="en-AU" sz="1600"/>
              <a:t>Any residual risk </a:t>
            </a:r>
            <a:r>
              <a:rPr lang="en-AU" sz="1600" b="1"/>
              <a:t>mid-range </a:t>
            </a:r>
            <a:r>
              <a:rPr lang="en-AU" sz="1600"/>
              <a:t>and above you must run a pilot before scaling. Consider running a pilot if there's potential for </a:t>
            </a:r>
            <a:r>
              <a:rPr lang="en-AU" sz="1600" b="1"/>
              <a:t>low </a:t>
            </a:r>
            <a:r>
              <a:rPr lang="en-AU" sz="1600"/>
              <a:t>residual risk to increase.</a:t>
            </a:r>
          </a:p>
          <a:p>
            <a:pPr marL="285750" indent="-285750">
              <a:spcAft>
                <a:spcPts val="1800"/>
              </a:spcAft>
              <a:buFont typeface="Wingdings" panose="05000000000000000000" pitchFamily="2" charset="2"/>
              <a:buChar char="§"/>
            </a:pPr>
            <a:r>
              <a:rPr lang="en-AU" sz="1600"/>
              <a:t>Identify when to review risk next. Reassess risk at each project phase and throughout the system lifecycle, following recommended frequencies by your Agency Assurance function or the NSW AI Review Committee </a:t>
            </a:r>
          </a:p>
          <a:p>
            <a:pPr marL="285750" indent="-285750">
              <a:spcAft>
                <a:spcPts val="1800"/>
              </a:spcAft>
              <a:buFont typeface="Wingdings" panose="05000000000000000000" pitchFamily="2" charset="2"/>
              <a:buChar char="§"/>
            </a:pPr>
            <a:r>
              <a:rPr lang="en-AU" sz="1600"/>
              <a:t>Integrate identified risks and controls within your Agency's risk management framework. </a:t>
            </a:r>
          </a:p>
          <a:p>
            <a:pPr marL="285750" indent="-285750">
              <a:spcAft>
                <a:spcPts val="1800"/>
              </a:spcAft>
              <a:buFont typeface="Wingdings" panose="05000000000000000000" pitchFamily="2" charset="2"/>
              <a:buChar char="§"/>
            </a:pPr>
            <a:r>
              <a:rPr lang="en-AU" sz="1600"/>
              <a:t>Record your self-assessment in your Records management system. Ensure all Responsible Officers approve and have access to the self-assessment record. </a:t>
            </a:r>
          </a:p>
          <a:p>
            <a:pPr marL="285750" indent="-285750">
              <a:spcAft>
                <a:spcPts val="1800"/>
              </a:spcAft>
              <a:buFont typeface="Wingdings" panose="05000000000000000000" pitchFamily="2" charset="2"/>
              <a:buChar char="§"/>
            </a:pPr>
            <a:r>
              <a:rPr lang="en-AU" sz="1600"/>
              <a:t>Implement continuous monitoring and evaluations. When reassessing risk, compare it against the self-assessment, documenting any changes as an appendix. Update your risk management plan and records accordingly.</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73</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Tree>
    <p:extLst>
      <p:ext uri="{BB962C8B-B14F-4D97-AF65-F5344CB8AC3E}">
        <p14:creationId xmlns:p14="http://schemas.microsoft.com/office/powerpoint/2010/main" val="1271004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B71211-A945-7646-EDC8-89CAFFE8E84E}"/>
              </a:ext>
            </a:extLst>
          </p:cNvPr>
          <p:cNvSpPr/>
          <p:nvPr/>
        </p:nvSpPr>
        <p:spPr>
          <a:xfrm>
            <a:off x="5182" y="0"/>
            <a:ext cx="1083788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20" name="Text Placeholder 19">
            <a:extLst>
              <a:ext uri="{FF2B5EF4-FFF2-40B4-BE49-F238E27FC236}">
                <a16:creationId xmlns:a16="http://schemas.microsoft.com/office/drawing/2014/main" id="{5FD7D616-1947-4553-A8E8-89C29E590E89}"/>
              </a:ext>
            </a:extLst>
          </p:cNvPr>
          <p:cNvSpPr>
            <a:spLocks noGrp="1"/>
          </p:cNvSpPr>
          <p:nvPr>
            <p:ph type="body" sz="quarter" idx="15"/>
          </p:nvPr>
        </p:nvSpPr>
        <p:spPr>
          <a:xfrm>
            <a:off x="361870" y="359999"/>
            <a:ext cx="8280000" cy="684000"/>
          </a:xfrm>
        </p:spPr>
        <p:txBody>
          <a:bodyPr/>
          <a:lstStyle/>
          <a:p>
            <a:r>
              <a:rPr lang="en-AU">
                <a:solidFill>
                  <a:schemeClr val="bg2">
                    <a:lumMod val="90000"/>
                  </a:schemeClr>
                </a:solidFill>
              </a:rPr>
              <a:t>The NSW AI Assessment Framework</a:t>
            </a:r>
          </a:p>
        </p:txBody>
      </p:sp>
      <p:pic>
        <p:nvPicPr>
          <p:cNvPr id="3" name="Picture 2">
            <a:extLst>
              <a:ext uri="{FF2B5EF4-FFF2-40B4-BE49-F238E27FC236}">
                <a16:creationId xmlns:a16="http://schemas.microsoft.com/office/drawing/2014/main" id="{A3DCE8E6-7878-028B-0FD7-CEBBBAC19809}"/>
              </a:ext>
            </a:extLst>
          </p:cNvPr>
          <p:cNvPicPr>
            <a:picLocks noChangeAspect="1"/>
          </p:cNvPicPr>
          <p:nvPr/>
        </p:nvPicPr>
        <p:blipFill rotWithShape="1">
          <a:blip r:embed="rId2">
            <a:extLst>
              <a:ext uri="{28A0092B-C50C-407E-A947-70E740481C1C}">
                <a14:useLocalDpi xmlns:a14="http://schemas.microsoft.com/office/drawing/2010/main" val="0"/>
              </a:ext>
            </a:extLst>
          </a:blip>
          <a:srcRect l="67829" t="2395" b="2395"/>
          <a:stretch/>
        </p:blipFill>
        <p:spPr>
          <a:xfrm>
            <a:off x="7351294" y="0"/>
            <a:ext cx="3491775" cy="6858000"/>
          </a:xfrm>
          <a:prstGeom prst="rect">
            <a:avLst/>
          </a:prstGeom>
        </p:spPr>
      </p:pic>
      <p:cxnSp>
        <p:nvCxnSpPr>
          <p:cNvPr id="10" name="Straight Connector 9">
            <a:extLst>
              <a:ext uri="{FF2B5EF4-FFF2-40B4-BE49-F238E27FC236}">
                <a16:creationId xmlns:a16="http://schemas.microsoft.com/office/drawing/2014/main" id="{AD819C93-192C-DD27-65C2-1D952446C713}"/>
              </a:ext>
            </a:extLst>
          </p:cNvPr>
          <p:cNvCxnSpPr/>
          <p:nvPr/>
        </p:nvCxnSpPr>
        <p:spPr>
          <a:xfrm>
            <a:off x="698500" y="1790700"/>
            <a:ext cx="0" cy="3683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itle 16">
            <a:extLst>
              <a:ext uri="{FF2B5EF4-FFF2-40B4-BE49-F238E27FC236}">
                <a16:creationId xmlns:a16="http://schemas.microsoft.com/office/drawing/2014/main" id="{12F4CFFE-238C-1643-2A06-41936E68A298}"/>
              </a:ext>
            </a:extLst>
          </p:cNvPr>
          <p:cNvSpPr txBox="1">
            <a:spLocks/>
          </p:cNvSpPr>
          <p:nvPr/>
        </p:nvSpPr>
        <p:spPr>
          <a:xfrm>
            <a:off x="1100575" y="3757662"/>
            <a:ext cx="3883550" cy="1230749"/>
          </a:xfrm>
          <a:prstGeom prst="rect">
            <a:avLst/>
          </a:prstGeom>
          <a:ln>
            <a:noFill/>
          </a:ln>
        </p:spPr>
        <p:txBody>
          <a:bodyPr vert="horz" lIns="0" tIns="0" rIns="0" bIns="0" rtlCol="0" anchor="t">
            <a:noAutofit/>
          </a:bodyPr>
          <a:lstStyle>
            <a:lvl1pPr algn="l" defTabSz="914377" rtl="0" eaLnBrk="1" latinLnBrk="0" hangingPunct="1">
              <a:lnSpc>
                <a:spcPct val="90000"/>
              </a:lnSpc>
              <a:spcBef>
                <a:spcPct val="0"/>
              </a:spcBef>
              <a:buNone/>
              <a:defRPr sz="4800" kern="1200">
                <a:solidFill>
                  <a:schemeClr val="accent1"/>
                </a:solidFill>
                <a:latin typeface="+mj-lt"/>
                <a:ea typeface="+mj-ea"/>
                <a:cs typeface="+mj-cs"/>
              </a:defRPr>
            </a:lvl1pPr>
          </a:lstStyle>
          <a:p>
            <a:r>
              <a:rPr lang="en-AU" sz="4000">
                <a:solidFill>
                  <a:schemeClr val="accent4"/>
                </a:solidFill>
              </a:rPr>
              <a:t>Glossary</a:t>
            </a:r>
          </a:p>
        </p:txBody>
      </p:sp>
      <p:sp>
        <p:nvSpPr>
          <p:cNvPr id="5" name="Title 16">
            <a:extLst>
              <a:ext uri="{FF2B5EF4-FFF2-40B4-BE49-F238E27FC236}">
                <a16:creationId xmlns:a16="http://schemas.microsoft.com/office/drawing/2014/main" id="{DE857575-AD99-A948-D360-62D7E06884D5}"/>
              </a:ext>
            </a:extLst>
          </p:cNvPr>
          <p:cNvSpPr txBox="1">
            <a:spLocks/>
          </p:cNvSpPr>
          <p:nvPr/>
        </p:nvSpPr>
        <p:spPr>
          <a:xfrm>
            <a:off x="1100574" y="2913083"/>
            <a:ext cx="5596434" cy="1050445"/>
          </a:xfrm>
          <a:prstGeom prst="rect">
            <a:avLst/>
          </a:prstGeom>
          <a:ln>
            <a:noFill/>
          </a:ln>
        </p:spPr>
        <p:txBody>
          <a:bodyPr vert="horz" lIns="0" tIns="0" rIns="0" bIns="0" rtlCol="0" anchor="t">
            <a:noAutofit/>
          </a:bodyPr>
          <a:lstStyle>
            <a:lvl1pPr algn="l" defTabSz="914377" rtl="0" eaLnBrk="1" latinLnBrk="0" hangingPunct="1">
              <a:lnSpc>
                <a:spcPct val="90000"/>
              </a:lnSpc>
              <a:spcBef>
                <a:spcPct val="0"/>
              </a:spcBef>
              <a:buNone/>
              <a:defRPr sz="4800" kern="1200">
                <a:solidFill>
                  <a:schemeClr val="accent1"/>
                </a:solidFill>
                <a:latin typeface="+mj-lt"/>
                <a:ea typeface="+mj-ea"/>
                <a:cs typeface="+mj-cs"/>
              </a:defRPr>
            </a:lvl1pPr>
          </a:lstStyle>
          <a:p>
            <a:r>
              <a:rPr lang="en-AU" sz="6000">
                <a:solidFill>
                  <a:schemeClr val="bg1"/>
                </a:solidFill>
              </a:rPr>
              <a:t>Appendix A</a:t>
            </a:r>
          </a:p>
        </p:txBody>
      </p:sp>
    </p:spTree>
    <p:extLst>
      <p:ext uri="{BB962C8B-B14F-4D97-AF65-F5344CB8AC3E}">
        <p14:creationId xmlns:p14="http://schemas.microsoft.com/office/powerpoint/2010/main" val="39259153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Glossary</a:t>
            </a:r>
          </a:p>
        </p:txBody>
      </p:sp>
      <p:sp>
        <p:nvSpPr>
          <p:cNvPr id="6" name="Content Placeholder 5">
            <a:extLst>
              <a:ext uri="{FF2B5EF4-FFF2-40B4-BE49-F238E27FC236}">
                <a16:creationId xmlns:a16="http://schemas.microsoft.com/office/drawing/2014/main" id="{2C04E033-6585-0D80-CB92-CF3EB202AC9D}"/>
              </a:ext>
            </a:extLst>
          </p:cNvPr>
          <p:cNvSpPr>
            <a:spLocks noGrp="1"/>
          </p:cNvSpPr>
          <p:nvPr>
            <p:ph idx="1"/>
          </p:nvPr>
        </p:nvSpPr>
        <p:spPr>
          <a:xfrm>
            <a:off x="6193970" y="1800000"/>
            <a:ext cx="5650029" cy="4320000"/>
          </a:xfrm>
        </p:spPr>
        <p:txBody>
          <a:bodyPr numCol="1"/>
          <a:lstStyle/>
          <a:p>
            <a:r>
              <a:rPr lang="en-AU" sz="1200" b="1">
                <a:latin typeface="Public Sans SemiBold" pitchFamily="2" charset="77"/>
              </a:rPr>
              <a:t>Data Quality. </a:t>
            </a:r>
            <a:r>
              <a:rPr lang="en-AU" sz="1200"/>
              <a:t>Data quality is generally accepted as meaning “fitness for purpose”. It is a term used to describe a documented agreement on the representation, format, and definition for data. </a:t>
            </a:r>
          </a:p>
          <a:p>
            <a:r>
              <a:rPr lang="en-AU" sz="1200" b="1">
                <a:latin typeface="Public Sans SemiBold" pitchFamily="2" charset="77"/>
              </a:rPr>
              <a:t>Data use sensitivity. </a:t>
            </a:r>
            <a:r>
              <a:rPr lang="en-AU" sz="1200"/>
              <a:t>Means risks or considerations associated with data subjects themselves or use of data. </a:t>
            </a:r>
          </a:p>
          <a:p>
            <a:r>
              <a:rPr lang="en-AU" sz="1200" b="1">
                <a:latin typeface="Public Sans SemiBold" pitchFamily="2" charset="77"/>
              </a:rPr>
              <a:t>Elevated risk. </a:t>
            </a:r>
            <a:r>
              <a:rPr lang="en-AU" sz="1200"/>
              <a:t>Elevated risk involves systems influencing decisions with legal or similar level consequences, triggering significant actions, operating autonomously, using sensitive data, risking harm, and lacking </a:t>
            </a:r>
            <a:r>
              <a:rPr lang="en-AU" sz="1200" err="1"/>
              <a:t>explainability</a:t>
            </a:r>
            <a:r>
              <a:rPr lang="en-AU" sz="1200"/>
              <a:t>. </a:t>
            </a:r>
          </a:p>
          <a:p>
            <a:r>
              <a:rPr lang="en-AU" sz="1200" b="1">
                <a:latin typeface="Public Sans SemiBold" pitchFamily="2" charset="77"/>
              </a:rPr>
              <a:t>Generative AI. </a:t>
            </a:r>
            <a:r>
              <a:rPr lang="en-AU" sz="1200"/>
              <a:t>Is artificial intelligence capable of generating text, images, or other media, using generative models. Generative AI models learn the patterns and structure of their input training data and then generate new data that has similar characteristics. </a:t>
            </a:r>
          </a:p>
          <a:p>
            <a:r>
              <a:rPr lang="en-AU" sz="1200" b="1">
                <a:latin typeface="Public Sans SemiBold" pitchFamily="2" charset="77"/>
              </a:rPr>
              <a:t>Hallucination. </a:t>
            </a:r>
            <a:r>
              <a:rPr lang="en-AU" sz="1200"/>
              <a:t>A hallucination or artificial hallucination is a response generated by an AI which contains false or misleading information. </a:t>
            </a:r>
          </a:p>
          <a:p>
            <a:r>
              <a:rPr lang="en-AU" sz="1200" b="1">
                <a:latin typeface="Public Sans SemiBold" pitchFamily="2" charset="77"/>
              </a:rPr>
              <a:t>Harm. </a:t>
            </a:r>
            <a:r>
              <a:rPr lang="en-AU" sz="1200"/>
              <a:t>Means any adverse effects experienced by an individual (or organisation) including those which are socially, physically, or financially damaging. </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75</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9" name="Content Placeholder 5">
            <a:extLst>
              <a:ext uri="{FF2B5EF4-FFF2-40B4-BE49-F238E27FC236}">
                <a16:creationId xmlns:a16="http://schemas.microsoft.com/office/drawing/2014/main" id="{4DD7EF49-19BE-B8C5-048F-4CDF2CAC1536}"/>
              </a:ext>
            </a:extLst>
          </p:cNvPr>
          <p:cNvSpPr txBox="1">
            <a:spLocks/>
          </p:cNvSpPr>
          <p:nvPr/>
        </p:nvSpPr>
        <p:spPr>
          <a:xfrm>
            <a:off x="359227" y="1800000"/>
            <a:ext cx="5650029" cy="4320000"/>
          </a:xfrm>
          <a:prstGeom prst="rect">
            <a:avLst/>
          </a:prstGeom>
        </p:spPr>
        <p:txBody>
          <a:bodyPr vert="horz" lIns="0" tIns="0" rIns="0" bIns="0" numCol="1" spcCol="180000" rtlCol="0" anchor="t">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1200" b="1">
                <a:latin typeface="Public Sans SemiBold" pitchFamily="2" charset="77"/>
              </a:rPr>
              <a:t>Administrative Decision Making. </a:t>
            </a:r>
            <a:r>
              <a:rPr lang="en-AU" sz="1200"/>
              <a:t>Administrative decisions are usually made under legislation and are directed towards a particular person (or organisation). They are different from contractual and commercial decisions and policy and political decisions.</a:t>
            </a:r>
          </a:p>
          <a:p>
            <a:r>
              <a:rPr lang="en-AU" sz="1200" b="1">
                <a:latin typeface="Public Sans SemiBold" pitchFamily="2" charset="77"/>
              </a:rPr>
              <a:t>Artificial Intelligence (AI) </a:t>
            </a:r>
            <a:r>
              <a:rPr lang="en-AU" sz="1200"/>
              <a:t>is the ability of a computer system to perform tasks that would normally require human intelligence, such as learning, reasoning, and making decisions. AI encompasses various specialised domains that focus on different tasks and includes automation. </a:t>
            </a:r>
          </a:p>
          <a:p>
            <a:r>
              <a:rPr lang="en-AU" sz="1200" b="1">
                <a:latin typeface="Public Sans SemiBold" pitchFamily="2" charset="77"/>
              </a:rPr>
              <a:t>Bias. </a:t>
            </a:r>
            <a:r>
              <a:rPr lang="en-AU" sz="1200"/>
              <a:t>In data, this means a systematic distortion in the sampled data that compromises its representativeness, in algorithms it describes systematic and repeatable errors in a computer system that create unfair outcomes, such as privileging one arbitrary group of users over others.</a:t>
            </a:r>
          </a:p>
          <a:p>
            <a:r>
              <a:rPr lang="en-AU" sz="1200" b="1">
                <a:latin typeface="Public Sans SemiBold" pitchFamily="2" charset="77"/>
              </a:rPr>
              <a:t>Data Governance. </a:t>
            </a:r>
            <a:r>
              <a:rPr lang="en-AU" sz="1200"/>
              <a:t>Implementation of a set of policies, processes, structures, roles and responsibilities to ensure that an agency’s data is managed effectively and that it can meet its current and future business requirements.</a:t>
            </a:r>
          </a:p>
          <a:p>
            <a:r>
              <a:rPr lang="en-AU" sz="1200" b="1">
                <a:latin typeface="Public Sans SemiBold"/>
              </a:rPr>
              <a:t>Data Lifecycle. </a:t>
            </a:r>
            <a:r>
              <a:rPr lang="en-AU" sz="1200"/>
              <a:t>A data life cycle illustrates the stages of data management required over time, from the time of planning and creation to the time that data is either archived or destroyed.</a:t>
            </a:r>
          </a:p>
        </p:txBody>
      </p:sp>
    </p:spTree>
    <p:extLst>
      <p:ext uri="{BB962C8B-B14F-4D97-AF65-F5344CB8AC3E}">
        <p14:creationId xmlns:p14="http://schemas.microsoft.com/office/powerpoint/2010/main" val="4318780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Glossary</a:t>
            </a:r>
          </a:p>
        </p:txBody>
      </p:sp>
      <p:sp>
        <p:nvSpPr>
          <p:cNvPr id="6" name="Content Placeholder 5">
            <a:extLst>
              <a:ext uri="{FF2B5EF4-FFF2-40B4-BE49-F238E27FC236}">
                <a16:creationId xmlns:a16="http://schemas.microsoft.com/office/drawing/2014/main" id="{2C04E033-6585-0D80-CB92-CF3EB202AC9D}"/>
              </a:ext>
            </a:extLst>
          </p:cNvPr>
          <p:cNvSpPr>
            <a:spLocks noGrp="1"/>
          </p:cNvSpPr>
          <p:nvPr>
            <p:ph idx="1"/>
          </p:nvPr>
        </p:nvSpPr>
        <p:spPr>
          <a:xfrm>
            <a:off x="6193970" y="1800000"/>
            <a:ext cx="5650029" cy="4320000"/>
          </a:xfrm>
        </p:spPr>
        <p:txBody>
          <a:bodyPr vert="horz" lIns="0" tIns="0" rIns="0" bIns="0" numCol="1" spcCol="180000" rtlCol="0" anchor="t">
            <a:noAutofit/>
          </a:bodyPr>
          <a:lstStyle/>
          <a:p>
            <a:r>
              <a:rPr lang="en-AU" sz="1200" b="1">
                <a:latin typeface="Public Sans SemiBold"/>
              </a:rPr>
              <a:t>Secondary Harm. </a:t>
            </a:r>
            <a:r>
              <a:rPr lang="en-AU" sz="1200"/>
              <a:t>Means any adverse effects experienced by an individual (or organisation) not directly engaged with the AI system, or a subsequent harm identified after an initial harm is experienced by an individual (or organisation) engaged with the AI system.</a:t>
            </a:r>
          </a:p>
          <a:p>
            <a:r>
              <a:rPr lang="en-AU" sz="1200" b="1">
                <a:latin typeface="Public Sans SemiBold"/>
              </a:rPr>
              <a:t>Significant Harm. </a:t>
            </a:r>
            <a:r>
              <a:rPr lang="en-AU" sz="1200"/>
              <a:t>Always context specific, a harm which leads to significant concerns. Example from NSW Department of Communities and Justice – “</a:t>
            </a:r>
            <a:r>
              <a:rPr lang="en-AU" sz="1200" i="1"/>
              <a:t>A child or young person is at risk of significant harm if the circumstances that are causing concern for the safety, welfare or wellbeing of the child or young person are present to a significant extent."</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76</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9" name="Content Placeholder 5">
            <a:extLst>
              <a:ext uri="{FF2B5EF4-FFF2-40B4-BE49-F238E27FC236}">
                <a16:creationId xmlns:a16="http://schemas.microsoft.com/office/drawing/2014/main" id="{4DD7EF49-19BE-B8C5-048F-4CDF2CAC1536}"/>
              </a:ext>
            </a:extLst>
          </p:cNvPr>
          <p:cNvSpPr txBox="1">
            <a:spLocks/>
          </p:cNvSpPr>
          <p:nvPr/>
        </p:nvSpPr>
        <p:spPr>
          <a:xfrm>
            <a:off x="359227" y="1800000"/>
            <a:ext cx="5650029" cy="4320000"/>
          </a:xfrm>
          <a:prstGeom prst="rect">
            <a:avLst/>
          </a:prstGeom>
        </p:spPr>
        <p:txBody>
          <a:bodyPr vert="horz" lIns="0" tIns="0" rIns="0" bIns="0" numCol="1" spcCol="180000" rtlCol="0" anchor="t">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1200" b="1">
                <a:latin typeface="Public Sans SemiBold" pitchFamily="2" charset="77"/>
              </a:rPr>
              <a:t>Human Rights. </a:t>
            </a:r>
            <a:r>
              <a:rPr lang="en-AU" sz="1200"/>
              <a:t>Are rights inherent to all human beings, regardless of race, sex, nationality, ethnicity, language, religion, or any other status. Human rights include the right to life and liberty, freedom from slavery and torture, freedom of opinion and expression, the right to work and education, and many more. Everyone is entitled to these rights, without discrimination.</a:t>
            </a:r>
          </a:p>
          <a:p>
            <a:r>
              <a:rPr lang="en-AU" sz="1200" b="1">
                <a:latin typeface="Public Sans SemiBold"/>
              </a:rPr>
              <a:t>Large language model (LLM). </a:t>
            </a:r>
            <a:r>
              <a:rPr lang="en-AU" sz="1200"/>
              <a:t>A specialised type of artificial intelligence that has been trained on vast amounts of text to understand existing content and generate original content.</a:t>
            </a:r>
          </a:p>
          <a:p>
            <a:r>
              <a:rPr lang="en-AU" sz="1200" b="1">
                <a:latin typeface="Public Sans SemiBold" pitchFamily="2" charset="77"/>
              </a:rPr>
              <a:t>Operational AI. </a:t>
            </a:r>
            <a:r>
              <a:rPr lang="en-AU" sz="1200"/>
              <a:t>Systems that have a real-world effect. The purpose is to generate an action, either prompting a human to act, or the system acting by itself. Operational uses of AI often work in real time (or near real time) using a live environment for their source data.</a:t>
            </a:r>
          </a:p>
          <a:p>
            <a:r>
              <a:rPr lang="en-AU" sz="1200" b="1">
                <a:latin typeface="Public Sans SemiBold" pitchFamily="2" charset="77"/>
              </a:rPr>
              <a:t>Responsible Officer. </a:t>
            </a:r>
            <a:r>
              <a:rPr lang="en-AU" sz="1200"/>
              <a:t>These include the Officer who is responsible for: use of the AI insights / decisions; the outcomes from the project; the technical performance of the AI system; data governance. </a:t>
            </a:r>
          </a:p>
          <a:p>
            <a:r>
              <a:rPr lang="en-AU" sz="1200" b="1">
                <a:latin typeface="Public Sans SemiBold" pitchFamily="2" charset="77"/>
              </a:rPr>
              <a:t>Reversible harm. </a:t>
            </a:r>
            <a:r>
              <a:rPr lang="en-AU" sz="1200"/>
              <a:t>Means an adverse effect that can be reversed with some level of effort, cost and time.</a:t>
            </a:r>
          </a:p>
        </p:txBody>
      </p:sp>
    </p:spTree>
    <p:extLst>
      <p:ext uri="{BB962C8B-B14F-4D97-AF65-F5344CB8AC3E}">
        <p14:creationId xmlns:p14="http://schemas.microsoft.com/office/powerpoint/2010/main" val="15523025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B71211-A945-7646-EDC8-89CAFFE8E84E}"/>
              </a:ext>
            </a:extLst>
          </p:cNvPr>
          <p:cNvSpPr/>
          <p:nvPr/>
        </p:nvSpPr>
        <p:spPr>
          <a:xfrm>
            <a:off x="5182" y="0"/>
            <a:ext cx="1083788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20" name="Text Placeholder 19">
            <a:extLst>
              <a:ext uri="{FF2B5EF4-FFF2-40B4-BE49-F238E27FC236}">
                <a16:creationId xmlns:a16="http://schemas.microsoft.com/office/drawing/2014/main" id="{5FD7D616-1947-4553-A8E8-89C29E590E89}"/>
              </a:ext>
            </a:extLst>
          </p:cNvPr>
          <p:cNvSpPr>
            <a:spLocks noGrp="1"/>
          </p:cNvSpPr>
          <p:nvPr>
            <p:ph type="body" sz="quarter" idx="15"/>
          </p:nvPr>
        </p:nvSpPr>
        <p:spPr>
          <a:xfrm>
            <a:off x="361870" y="359999"/>
            <a:ext cx="8280000" cy="684000"/>
          </a:xfrm>
        </p:spPr>
        <p:txBody>
          <a:bodyPr/>
          <a:lstStyle/>
          <a:p>
            <a:r>
              <a:rPr lang="en-AU">
                <a:solidFill>
                  <a:schemeClr val="bg2">
                    <a:lumMod val="90000"/>
                  </a:schemeClr>
                </a:solidFill>
              </a:rPr>
              <a:t>The NSW AI Assessment Framework</a:t>
            </a:r>
          </a:p>
        </p:txBody>
      </p:sp>
      <p:pic>
        <p:nvPicPr>
          <p:cNvPr id="3" name="Picture 2">
            <a:extLst>
              <a:ext uri="{FF2B5EF4-FFF2-40B4-BE49-F238E27FC236}">
                <a16:creationId xmlns:a16="http://schemas.microsoft.com/office/drawing/2014/main" id="{A3DCE8E6-7878-028B-0FD7-CEBBBAC19809}"/>
              </a:ext>
            </a:extLst>
          </p:cNvPr>
          <p:cNvPicPr>
            <a:picLocks noChangeAspect="1"/>
          </p:cNvPicPr>
          <p:nvPr/>
        </p:nvPicPr>
        <p:blipFill rotWithShape="1">
          <a:blip r:embed="rId2">
            <a:extLst>
              <a:ext uri="{28A0092B-C50C-407E-A947-70E740481C1C}">
                <a14:useLocalDpi xmlns:a14="http://schemas.microsoft.com/office/drawing/2010/main" val="0"/>
              </a:ext>
            </a:extLst>
          </a:blip>
          <a:srcRect l="67829" t="2395" b="2395"/>
          <a:stretch/>
        </p:blipFill>
        <p:spPr>
          <a:xfrm>
            <a:off x="7351294" y="0"/>
            <a:ext cx="3491775" cy="6858000"/>
          </a:xfrm>
          <a:prstGeom prst="rect">
            <a:avLst/>
          </a:prstGeom>
        </p:spPr>
      </p:pic>
      <p:cxnSp>
        <p:nvCxnSpPr>
          <p:cNvPr id="10" name="Straight Connector 9">
            <a:extLst>
              <a:ext uri="{FF2B5EF4-FFF2-40B4-BE49-F238E27FC236}">
                <a16:creationId xmlns:a16="http://schemas.microsoft.com/office/drawing/2014/main" id="{AD819C93-192C-DD27-65C2-1D952446C713}"/>
              </a:ext>
            </a:extLst>
          </p:cNvPr>
          <p:cNvCxnSpPr/>
          <p:nvPr/>
        </p:nvCxnSpPr>
        <p:spPr>
          <a:xfrm>
            <a:off x="698500" y="1790700"/>
            <a:ext cx="0" cy="3683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itle 16">
            <a:extLst>
              <a:ext uri="{FF2B5EF4-FFF2-40B4-BE49-F238E27FC236}">
                <a16:creationId xmlns:a16="http://schemas.microsoft.com/office/drawing/2014/main" id="{12F4CFFE-238C-1643-2A06-41936E68A298}"/>
              </a:ext>
            </a:extLst>
          </p:cNvPr>
          <p:cNvSpPr txBox="1">
            <a:spLocks/>
          </p:cNvSpPr>
          <p:nvPr/>
        </p:nvSpPr>
        <p:spPr>
          <a:xfrm>
            <a:off x="1100574" y="3757662"/>
            <a:ext cx="5079879" cy="1230749"/>
          </a:xfrm>
          <a:prstGeom prst="rect">
            <a:avLst/>
          </a:prstGeom>
          <a:ln>
            <a:noFill/>
          </a:ln>
        </p:spPr>
        <p:txBody>
          <a:bodyPr vert="horz" lIns="0" tIns="0" rIns="0" bIns="0" rtlCol="0" anchor="t">
            <a:noAutofit/>
          </a:bodyPr>
          <a:lstStyle>
            <a:lvl1pPr algn="l" defTabSz="914377" rtl="0" eaLnBrk="1" latinLnBrk="0" hangingPunct="1">
              <a:lnSpc>
                <a:spcPct val="90000"/>
              </a:lnSpc>
              <a:spcBef>
                <a:spcPct val="0"/>
              </a:spcBef>
              <a:buNone/>
              <a:defRPr sz="4800" kern="1200">
                <a:solidFill>
                  <a:schemeClr val="accent1"/>
                </a:solidFill>
                <a:latin typeface="+mj-lt"/>
                <a:ea typeface="+mj-ea"/>
                <a:cs typeface="+mj-cs"/>
              </a:defRPr>
            </a:lvl1pPr>
          </a:lstStyle>
          <a:p>
            <a:r>
              <a:rPr lang="en-AU" sz="4000">
                <a:solidFill>
                  <a:schemeClr val="accent4"/>
                </a:solidFill>
              </a:rPr>
              <a:t>Useful resources</a:t>
            </a:r>
          </a:p>
        </p:txBody>
      </p:sp>
      <p:sp>
        <p:nvSpPr>
          <p:cNvPr id="5" name="Title 16">
            <a:extLst>
              <a:ext uri="{FF2B5EF4-FFF2-40B4-BE49-F238E27FC236}">
                <a16:creationId xmlns:a16="http://schemas.microsoft.com/office/drawing/2014/main" id="{DE857575-AD99-A948-D360-62D7E06884D5}"/>
              </a:ext>
            </a:extLst>
          </p:cNvPr>
          <p:cNvSpPr txBox="1">
            <a:spLocks/>
          </p:cNvSpPr>
          <p:nvPr/>
        </p:nvSpPr>
        <p:spPr>
          <a:xfrm>
            <a:off x="1100574" y="2913083"/>
            <a:ext cx="5596434" cy="1050445"/>
          </a:xfrm>
          <a:prstGeom prst="rect">
            <a:avLst/>
          </a:prstGeom>
          <a:ln>
            <a:noFill/>
          </a:ln>
        </p:spPr>
        <p:txBody>
          <a:bodyPr vert="horz" lIns="0" tIns="0" rIns="0" bIns="0" rtlCol="0" anchor="t">
            <a:noAutofit/>
          </a:bodyPr>
          <a:lstStyle>
            <a:lvl1pPr algn="l" defTabSz="914377" rtl="0" eaLnBrk="1" latinLnBrk="0" hangingPunct="1">
              <a:lnSpc>
                <a:spcPct val="90000"/>
              </a:lnSpc>
              <a:spcBef>
                <a:spcPct val="0"/>
              </a:spcBef>
              <a:buNone/>
              <a:defRPr sz="4800" kern="1200">
                <a:solidFill>
                  <a:schemeClr val="accent1"/>
                </a:solidFill>
                <a:latin typeface="+mj-lt"/>
                <a:ea typeface="+mj-ea"/>
                <a:cs typeface="+mj-cs"/>
              </a:defRPr>
            </a:lvl1pPr>
          </a:lstStyle>
          <a:p>
            <a:r>
              <a:rPr lang="en-AU" sz="6000">
                <a:solidFill>
                  <a:schemeClr val="bg1"/>
                </a:solidFill>
              </a:rPr>
              <a:t>Appendix B</a:t>
            </a:r>
          </a:p>
        </p:txBody>
      </p:sp>
    </p:spTree>
    <p:extLst>
      <p:ext uri="{BB962C8B-B14F-4D97-AF65-F5344CB8AC3E}">
        <p14:creationId xmlns:p14="http://schemas.microsoft.com/office/powerpoint/2010/main" val="7679987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Resource 1 – Policies, Guides and Frameworks</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78</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9" name="Content Placeholder 5">
            <a:extLst>
              <a:ext uri="{FF2B5EF4-FFF2-40B4-BE49-F238E27FC236}">
                <a16:creationId xmlns:a16="http://schemas.microsoft.com/office/drawing/2014/main" id="{4DD7EF49-19BE-B8C5-048F-4CDF2CAC1536}"/>
              </a:ext>
            </a:extLst>
          </p:cNvPr>
          <p:cNvSpPr txBox="1">
            <a:spLocks/>
          </p:cNvSpPr>
          <p:nvPr/>
        </p:nvSpPr>
        <p:spPr>
          <a:xfrm>
            <a:off x="359226" y="1698400"/>
            <a:ext cx="3530656" cy="4320000"/>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300" b="1" i="0" u="none" strike="noStrike" kern="1200" cap="none" spc="0" normalizeH="0" baseline="0" noProof="0">
                <a:ln>
                  <a:noFill/>
                </a:ln>
                <a:solidFill>
                  <a:srgbClr val="002664"/>
                </a:solidFill>
                <a:effectLst/>
                <a:uLnTx/>
                <a:uFillTx/>
                <a:latin typeface="Public Sans SemiBold" pitchFamily="2" charset="77"/>
                <a:ea typeface="+mn-ea"/>
                <a:cs typeface="+mn-cs"/>
              </a:rPr>
              <a:t>AI strategy and policy</a:t>
            </a: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100" b="0" i="0" u="none" strike="noStrike" kern="1200" cap="none" spc="0" normalizeH="0" baseline="0" noProof="0">
                <a:ln>
                  <a:noFill/>
                </a:ln>
                <a:solidFill>
                  <a:srgbClr val="22272B"/>
                </a:solidFill>
                <a:effectLst/>
                <a:uLnTx/>
                <a:uFillTx/>
                <a:latin typeface="Public Sans Light"/>
                <a:ea typeface="+mn-ea"/>
                <a:cs typeface="+mn-cs"/>
                <a:hlinkClick r:id="rId3"/>
              </a:rPr>
              <a:t>AI Strategy</a:t>
            </a:r>
            <a:endParaRPr kumimoji="0" lang="en-AU" sz="1100" b="0" i="0" u="none" strike="noStrike" kern="1200" cap="none" spc="0" normalizeH="0" baseline="0" noProof="0">
              <a:ln>
                <a:noFill/>
              </a:ln>
              <a:solidFill>
                <a:srgbClr val="22272B"/>
              </a:solidFill>
              <a:effectLst/>
              <a:uLnTx/>
              <a:uFillTx/>
              <a:latin typeface="Public Sans Light"/>
              <a:ea typeface="+mn-ea"/>
              <a:cs typeface="+mn-cs"/>
            </a:endParaRP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100" b="0" i="0" u="none" strike="noStrike" kern="1200" cap="none" spc="0" normalizeH="0" baseline="0" noProof="0">
                <a:ln>
                  <a:noFill/>
                </a:ln>
                <a:solidFill>
                  <a:srgbClr val="22272B"/>
                </a:solidFill>
                <a:effectLst/>
                <a:uLnTx/>
                <a:uFillTx/>
                <a:latin typeface="Public Sans Light"/>
                <a:ea typeface="+mn-ea"/>
                <a:cs typeface="+mn-cs"/>
                <a:hlinkClick r:id="rId4"/>
              </a:rPr>
              <a:t>Digital Policy Landscape</a:t>
            </a:r>
            <a:endParaRPr kumimoji="0" lang="en-AU" sz="1100" b="0" i="0" u="none" strike="noStrike" kern="1200" cap="none" spc="0" normalizeH="0" baseline="0" noProof="0">
              <a:ln>
                <a:noFill/>
              </a:ln>
              <a:solidFill>
                <a:srgbClr val="22272B"/>
              </a:solidFill>
              <a:effectLst/>
              <a:uLnTx/>
              <a:uFillTx/>
              <a:latin typeface="Public Sans Light"/>
              <a:ea typeface="+mn-ea"/>
              <a:cs typeface="+mn-cs"/>
            </a:endParaRP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100" b="0" i="0" u="none" strike="noStrike" kern="1200" cap="none" spc="0" normalizeH="0" baseline="0" noProof="0">
                <a:ln>
                  <a:noFill/>
                </a:ln>
                <a:solidFill>
                  <a:srgbClr val="22272B"/>
                </a:solidFill>
                <a:effectLst/>
                <a:uLnTx/>
                <a:uFillTx/>
                <a:latin typeface="Public Sans Light"/>
                <a:ea typeface="+mn-ea"/>
                <a:cs typeface="+mn-cs"/>
                <a:hlinkClick r:id="rId5"/>
              </a:rPr>
              <a:t>AI Ethics Policy</a:t>
            </a:r>
            <a:endParaRPr kumimoji="0" lang="en-AU" sz="1100" b="0" i="0" u="none" strike="noStrike" kern="1200" cap="none" spc="0" normalizeH="0" baseline="0" noProof="0">
              <a:ln>
                <a:noFill/>
              </a:ln>
              <a:solidFill>
                <a:srgbClr val="22272B"/>
              </a:solidFill>
              <a:effectLst/>
              <a:uLnTx/>
              <a:uFillTx/>
              <a:latin typeface="Public Sans Light"/>
              <a:ea typeface="+mn-ea"/>
              <a:cs typeface="+mn-cs"/>
            </a:endParaRP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endParaRPr kumimoji="0" lang="en-AU" sz="1100" b="0" i="0" u="none" strike="noStrike" kern="1200" cap="none" spc="0" normalizeH="0" baseline="0" noProof="0">
              <a:ln>
                <a:noFill/>
              </a:ln>
              <a:solidFill>
                <a:srgbClr val="22272B"/>
              </a:solidFill>
              <a:effectLst/>
              <a:uLnTx/>
              <a:uFillTx/>
              <a:latin typeface="Public Sans Light"/>
              <a:ea typeface="+mn-ea"/>
              <a:cs typeface="+mn-cs"/>
            </a:endParaRP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300" b="1" i="0" u="none" strike="noStrike" kern="1200" cap="none" spc="0" normalizeH="0" baseline="0" noProof="0">
                <a:ln>
                  <a:noFill/>
                </a:ln>
                <a:solidFill>
                  <a:srgbClr val="002664"/>
                </a:solidFill>
                <a:effectLst/>
                <a:uLnTx/>
                <a:uFillTx/>
                <a:latin typeface="Public Sans SemiBold" pitchFamily="2" charset="77"/>
                <a:ea typeface="+mn-ea"/>
                <a:cs typeface="+mn-cs"/>
              </a:rPr>
              <a:t>General guidance on use of AI</a:t>
            </a: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100" b="0" i="0" u="none" strike="noStrike" kern="1200" cap="none" spc="0" normalizeH="0" baseline="0" noProof="0">
                <a:ln>
                  <a:noFill/>
                </a:ln>
                <a:solidFill>
                  <a:srgbClr val="22272B"/>
                </a:solidFill>
                <a:effectLst/>
                <a:uLnTx/>
                <a:uFillTx/>
                <a:latin typeface="Public Sans Light"/>
                <a:ea typeface="+mn-ea"/>
                <a:cs typeface="+mn-cs"/>
                <a:hlinkClick r:id="rId6"/>
              </a:rPr>
              <a:t>Common AI Definitions</a:t>
            </a:r>
            <a:endParaRPr kumimoji="0" lang="en-AU" sz="1100" b="0" i="0" u="none" strike="noStrike" kern="1200" cap="none" spc="0" normalizeH="0" baseline="0" noProof="0">
              <a:ln>
                <a:noFill/>
              </a:ln>
              <a:solidFill>
                <a:srgbClr val="22272B"/>
              </a:solidFill>
              <a:effectLst/>
              <a:uLnTx/>
              <a:uFillTx/>
              <a:latin typeface="Public Sans Light"/>
              <a:ea typeface="+mn-ea"/>
              <a:cs typeface="+mn-cs"/>
            </a:endParaRP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100" b="0" i="0" u="none" strike="noStrike" kern="1200" cap="none" spc="0" normalizeH="0" baseline="0" noProof="0">
                <a:ln>
                  <a:noFill/>
                </a:ln>
                <a:solidFill>
                  <a:srgbClr val="22272B"/>
                </a:solidFill>
                <a:effectLst/>
                <a:uLnTx/>
                <a:uFillTx/>
                <a:latin typeface="Public Sans Light"/>
                <a:ea typeface="+mn-ea"/>
                <a:cs typeface="+mn-cs"/>
                <a:hlinkClick r:id="rId6"/>
              </a:rPr>
              <a:t>General Guidance on Use of Generative AI</a:t>
            </a:r>
            <a:endParaRPr kumimoji="0" lang="en-AU" sz="1100" b="0" i="0" u="none" strike="noStrike" kern="1200" cap="none" spc="0" normalizeH="0" baseline="0" noProof="0">
              <a:ln>
                <a:noFill/>
              </a:ln>
              <a:solidFill>
                <a:srgbClr val="22272B"/>
              </a:solidFill>
              <a:effectLst/>
              <a:uLnTx/>
              <a:uFillTx/>
              <a:latin typeface="Public Sans Light"/>
              <a:ea typeface="+mn-ea"/>
              <a:cs typeface="+mn-cs"/>
            </a:endParaRP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endParaRPr kumimoji="0" lang="en-AU" sz="1100" b="0" i="0" u="none" strike="noStrike" kern="1200" cap="none" spc="0" normalizeH="0" baseline="0" noProof="0">
              <a:ln>
                <a:noFill/>
              </a:ln>
              <a:solidFill>
                <a:srgbClr val="22272B"/>
              </a:solidFill>
              <a:effectLst/>
              <a:uLnTx/>
              <a:uFillTx/>
              <a:latin typeface="Public Sans Light"/>
              <a:ea typeface="+mn-ea"/>
              <a:cs typeface="+mn-cs"/>
            </a:endParaRP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300" b="1" i="0" u="none" strike="noStrike" kern="1200" cap="none" spc="0" normalizeH="0" baseline="0" noProof="0">
                <a:ln>
                  <a:noFill/>
                </a:ln>
                <a:solidFill>
                  <a:srgbClr val="002664"/>
                </a:solidFill>
                <a:effectLst/>
                <a:uLnTx/>
                <a:uFillTx/>
                <a:latin typeface="Public Sans SemiBold" pitchFamily="2" charset="77"/>
                <a:ea typeface="+mn-ea"/>
                <a:cs typeface="+mn-cs"/>
              </a:rPr>
              <a:t>Project governance</a:t>
            </a: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100" b="0" i="0" u="none" strike="noStrike" kern="1200" cap="none" spc="0" normalizeH="0" baseline="0" noProof="0">
                <a:ln>
                  <a:noFill/>
                </a:ln>
                <a:solidFill>
                  <a:srgbClr val="22272B"/>
                </a:solidFill>
                <a:effectLst/>
                <a:uLnTx/>
                <a:uFillTx/>
                <a:latin typeface="Public Sans Light"/>
                <a:ea typeface="+mn-ea"/>
                <a:cs typeface="+mn-cs"/>
                <a:hlinkClick r:id="rId7"/>
              </a:rPr>
              <a:t>ICT Assurance</a:t>
            </a:r>
            <a:endParaRPr kumimoji="0" lang="en-AU" sz="1100" b="0" i="0" u="none" strike="noStrike" kern="1200" cap="none" spc="0" normalizeH="0" baseline="0" noProof="0">
              <a:ln>
                <a:noFill/>
              </a:ln>
              <a:solidFill>
                <a:srgbClr val="22272B"/>
              </a:solidFill>
              <a:effectLst/>
              <a:uLnTx/>
              <a:uFillTx/>
              <a:latin typeface="Public Sans Light"/>
              <a:ea typeface="+mn-ea"/>
              <a:cs typeface="+mn-cs"/>
            </a:endParaRP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100" b="0" i="0" u="none" strike="noStrike" kern="1200" cap="none" spc="0" normalizeH="0" baseline="0" noProof="0">
                <a:ln>
                  <a:noFill/>
                </a:ln>
                <a:solidFill>
                  <a:srgbClr val="22272B"/>
                </a:solidFill>
                <a:effectLst/>
                <a:uLnTx/>
                <a:uFillTx/>
                <a:latin typeface="Public Sans Light"/>
                <a:ea typeface="+mn-ea"/>
                <a:cs typeface="+mn-cs"/>
                <a:hlinkClick r:id="rId8"/>
              </a:rPr>
              <a:t>Benefits Realisation Management Framework</a:t>
            </a:r>
            <a:endParaRPr kumimoji="0" lang="en-AU" sz="1100" b="0" i="0" u="none" strike="noStrike" kern="1200" cap="none" spc="0" normalizeH="0" baseline="0" noProof="0">
              <a:ln>
                <a:noFill/>
              </a:ln>
              <a:solidFill>
                <a:srgbClr val="22272B"/>
              </a:solidFill>
              <a:effectLst/>
              <a:uLnTx/>
              <a:uFillTx/>
              <a:latin typeface="Public Sans Light"/>
              <a:ea typeface="+mn-ea"/>
              <a:cs typeface="+mn-cs"/>
            </a:endParaRP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100" b="0" i="0" u="none" strike="noStrike" kern="1200" cap="none" spc="0" normalizeH="0" baseline="0" noProof="0">
                <a:ln>
                  <a:noFill/>
                </a:ln>
                <a:solidFill>
                  <a:srgbClr val="22272B"/>
                </a:solidFill>
                <a:effectLst/>
                <a:uLnTx/>
                <a:uFillTx/>
                <a:latin typeface="Public Sans Light"/>
                <a:ea typeface="+mn-ea"/>
                <a:cs typeface="+mn-cs"/>
                <a:hlinkClick r:id="rId9"/>
              </a:rPr>
              <a:t>Digital Restart Fund</a:t>
            </a:r>
            <a:endParaRPr kumimoji="0" lang="en-AU" sz="1100" b="0" i="0" u="none" strike="noStrike" kern="1200" cap="none" spc="0" normalizeH="0" baseline="0" noProof="0">
              <a:ln>
                <a:noFill/>
              </a:ln>
              <a:solidFill>
                <a:srgbClr val="22272B"/>
              </a:solidFill>
              <a:effectLst/>
              <a:uLnTx/>
              <a:uFillTx/>
              <a:latin typeface="Public Sans Light"/>
              <a:ea typeface="+mn-ea"/>
              <a:cs typeface="+mn-cs"/>
            </a:endParaRP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endParaRPr kumimoji="0" lang="en-AU" sz="1100" b="0" i="0" u="none" strike="noStrike" kern="1200" cap="none" spc="0" normalizeH="0" baseline="0" noProof="0">
              <a:ln>
                <a:noFill/>
              </a:ln>
              <a:solidFill>
                <a:srgbClr val="22272B"/>
              </a:solidFill>
              <a:effectLst/>
              <a:uLnTx/>
              <a:uFillTx/>
              <a:latin typeface="Public Sans Light"/>
              <a:ea typeface="+mn-ea"/>
              <a:cs typeface="+mn-cs"/>
            </a:endParaRP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300" b="1" i="0" u="none" strike="noStrike" kern="1200" cap="none" spc="0" normalizeH="0" baseline="0" noProof="0">
                <a:ln>
                  <a:noFill/>
                </a:ln>
                <a:solidFill>
                  <a:srgbClr val="002664"/>
                </a:solidFill>
                <a:effectLst/>
                <a:uLnTx/>
                <a:uFillTx/>
                <a:latin typeface="Public Sans SemiBold" pitchFamily="2" charset="77"/>
                <a:ea typeface="+mn-ea"/>
                <a:cs typeface="+mn-cs"/>
              </a:rPr>
              <a:t>Privacy</a:t>
            </a: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100" b="0" i="0" u="none" strike="noStrike" kern="1200" cap="none" spc="0" normalizeH="0" baseline="0" noProof="0">
                <a:ln>
                  <a:noFill/>
                </a:ln>
                <a:solidFill>
                  <a:srgbClr val="22272B"/>
                </a:solidFill>
                <a:effectLst/>
                <a:uLnTx/>
                <a:uFillTx/>
                <a:latin typeface="Public Sans Light"/>
                <a:ea typeface="+mn-ea"/>
                <a:cs typeface="+mn-cs"/>
                <a:hlinkClick r:id="rId10"/>
              </a:rPr>
              <a:t>NSW Information and Privacy Commission</a:t>
            </a:r>
            <a:endParaRPr kumimoji="0" lang="en-AU" sz="1100" b="0" i="0" u="none" strike="noStrike" kern="1200" cap="none" spc="0" normalizeH="0" baseline="0" noProof="0">
              <a:ln>
                <a:noFill/>
              </a:ln>
              <a:solidFill>
                <a:srgbClr val="22272B"/>
              </a:solidFill>
              <a:effectLst/>
              <a:uLnTx/>
              <a:uFillTx/>
              <a:latin typeface="Public Sans Light"/>
              <a:ea typeface="+mn-ea"/>
              <a:cs typeface="+mn-cs"/>
            </a:endParaRP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100" b="0" i="0" u="none" strike="noStrike" kern="1200" cap="none" spc="0" normalizeH="0" baseline="0" noProof="0">
                <a:ln>
                  <a:noFill/>
                </a:ln>
                <a:solidFill>
                  <a:srgbClr val="22272B"/>
                </a:solidFill>
                <a:effectLst/>
                <a:uLnTx/>
                <a:uFillTx/>
                <a:latin typeface="Public Sans Light"/>
                <a:ea typeface="+mn-ea"/>
                <a:cs typeface="+mn-cs"/>
                <a:hlinkClick r:id="rId11"/>
              </a:rPr>
              <a:t>Privacy by Design</a:t>
            </a:r>
            <a:endParaRPr kumimoji="0" lang="en-AU" sz="1100" b="0" i="0" u="none" strike="noStrike" kern="1200" cap="none" spc="0" normalizeH="0" baseline="0" noProof="0">
              <a:ln>
                <a:noFill/>
              </a:ln>
              <a:solidFill>
                <a:srgbClr val="22272B"/>
              </a:solidFill>
              <a:effectLst/>
              <a:uLnTx/>
              <a:uFillTx/>
              <a:latin typeface="Public Sans Light"/>
              <a:ea typeface="+mn-ea"/>
              <a:cs typeface="+mn-cs"/>
            </a:endParaRP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100" b="0" i="0" u="none" strike="noStrike" kern="1200" cap="none" spc="0" normalizeH="0" baseline="0" noProof="0">
                <a:ln>
                  <a:noFill/>
                </a:ln>
                <a:solidFill>
                  <a:srgbClr val="22272B"/>
                </a:solidFill>
                <a:effectLst/>
                <a:uLnTx/>
                <a:uFillTx/>
                <a:latin typeface="Public Sans Light"/>
                <a:ea typeface="+mn-ea"/>
                <a:cs typeface="+mn-cs"/>
                <a:hlinkClick r:id="rId12"/>
              </a:rPr>
              <a:t>Guide to NSW Privacy Impact Assessment</a:t>
            </a:r>
            <a:endParaRPr kumimoji="0" lang="en-AU" sz="11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8" name="Content Placeholder 5">
            <a:extLst>
              <a:ext uri="{FF2B5EF4-FFF2-40B4-BE49-F238E27FC236}">
                <a16:creationId xmlns:a16="http://schemas.microsoft.com/office/drawing/2014/main" id="{B2A5C8A3-714F-64B4-19F7-1BB94A431214}"/>
              </a:ext>
            </a:extLst>
          </p:cNvPr>
          <p:cNvSpPr txBox="1">
            <a:spLocks/>
          </p:cNvSpPr>
          <p:nvPr/>
        </p:nvSpPr>
        <p:spPr>
          <a:xfrm>
            <a:off x="4336285" y="1698400"/>
            <a:ext cx="3530656" cy="4550000"/>
          </a:xfrm>
          <a:prstGeom prst="rect">
            <a:avLst/>
          </a:prstGeom>
        </p:spPr>
        <p:txBody>
          <a:bodyPr vert="horz" lIns="0" tIns="0" rIns="0" bIns="0" numCol="1" spcCol="180000" rtlCol="0" anchor="t">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300" b="1" i="0" u="none" strike="noStrike" kern="1200" cap="none" spc="0" normalizeH="0" baseline="0" noProof="0">
                <a:ln>
                  <a:noFill/>
                </a:ln>
                <a:solidFill>
                  <a:srgbClr val="002664"/>
                </a:solidFill>
                <a:effectLst/>
                <a:uLnTx/>
                <a:uFillTx/>
                <a:latin typeface="Public Sans SemiBold" pitchFamily="2" charset="77"/>
                <a:ea typeface="+mn-ea"/>
                <a:cs typeface="+mn-cs"/>
              </a:rPr>
              <a:t>Data</a:t>
            </a: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100" b="0" i="0" u="none" strike="noStrike" kern="1200" cap="none" spc="0" normalizeH="0" baseline="0" noProof="0">
                <a:ln>
                  <a:noFill/>
                </a:ln>
                <a:solidFill>
                  <a:srgbClr val="22272B"/>
                </a:solidFill>
                <a:effectLst/>
                <a:uLnTx/>
                <a:uFillTx/>
                <a:latin typeface="Public Sans Light"/>
                <a:ea typeface="+mn-ea"/>
                <a:cs typeface="+mn-cs"/>
                <a:hlinkClick r:id="rId13">
                  <a:extLst>
                    <a:ext uri="{A12FA001-AC4F-418D-AE19-62706E023703}">
                      <ahyp:hlinkClr xmlns:ahyp="http://schemas.microsoft.com/office/drawing/2018/hyperlinkcolor" val="tx"/>
                    </a:ext>
                  </a:extLst>
                </a:hlinkClick>
              </a:rPr>
              <a:t>NSW Data Strategy</a:t>
            </a:r>
            <a:endParaRPr kumimoji="0" lang="en-AU" sz="1100" b="0" i="0" u="none" strike="noStrike" kern="1200" cap="none" spc="0" normalizeH="0" baseline="0" noProof="0">
              <a:ln>
                <a:noFill/>
              </a:ln>
              <a:solidFill>
                <a:srgbClr val="22272B"/>
              </a:solidFill>
              <a:effectLst/>
              <a:uLnTx/>
              <a:uFillTx/>
              <a:latin typeface="Public Sans Light"/>
              <a:ea typeface="+mn-ea"/>
              <a:cs typeface="+mn-cs"/>
            </a:endParaRP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100" b="0" i="0" u="none" strike="noStrike" kern="1200" cap="none" spc="0" normalizeH="0" baseline="0" noProof="0">
                <a:ln>
                  <a:noFill/>
                </a:ln>
                <a:solidFill>
                  <a:srgbClr val="22272B"/>
                </a:solidFill>
                <a:effectLst/>
                <a:uLnTx/>
                <a:uFillTx/>
                <a:latin typeface="Public Sans Light"/>
                <a:ea typeface="+mn-ea"/>
                <a:cs typeface="+mn-cs"/>
                <a:hlinkClick r:id="rId14">
                  <a:extLst>
                    <a:ext uri="{A12FA001-AC4F-418D-AE19-62706E023703}">
                      <ahyp:hlinkClr xmlns:ahyp="http://schemas.microsoft.com/office/drawing/2018/hyperlinkcolor" val="tx"/>
                    </a:ext>
                  </a:extLst>
                </a:hlinkClick>
              </a:rPr>
              <a:t>NSW Data Policy</a:t>
            </a:r>
            <a:endParaRPr kumimoji="0" lang="en-AU" sz="1100" b="0" i="0" u="none" strike="noStrike" kern="1200" cap="none" spc="0" normalizeH="0" baseline="0" noProof="0">
              <a:ln>
                <a:noFill/>
              </a:ln>
              <a:solidFill>
                <a:srgbClr val="22272B"/>
              </a:solidFill>
              <a:effectLst/>
              <a:uLnTx/>
              <a:uFillTx/>
              <a:latin typeface="Public Sans Light"/>
              <a:ea typeface="+mn-ea"/>
              <a:cs typeface="+mn-cs"/>
            </a:endParaRP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endParaRPr kumimoji="0" lang="en-AU" sz="1300" b="1" i="0" u="none" strike="noStrike" kern="1200" cap="none" spc="0" normalizeH="0" baseline="0" noProof="0">
              <a:ln>
                <a:noFill/>
              </a:ln>
              <a:solidFill>
                <a:srgbClr val="002664"/>
              </a:solidFill>
              <a:effectLst/>
              <a:uLnTx/>
              <a:uFillTx/>
              <a:latin typeface="Public Sans SemiBold" pitchFamily="2" charset="77"/>
              <a:ea typeface="+mn-ea"/>
              <a:cs typeface="+mn-cs"/>
            </a:endParaRP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300" b="1" i="0" u="none" strike="noStrike" kern="1200" cap="none" spc="0" normalizeH="0" baseline="0" noProof="0">
                <a:ln>
                  <a:noFill/>
                </a:ln>
                <a:solidFill>
                  <a:srgbClr val="002664"/>
                </a:solidFill>
                <a:effectLst/>
                <a:uLnTx/>
                <a:uFillTx/>
                <a:latin typeface="Public Sans SemiBold" pitchFamily="2" charset="77"/>
                <a:ea typeface="+mn-ea"/>
                <a:cs typeface="+mn-cs"/>
              </a:rPr>
              <a:t>Cybersecurity</a:t>
            </a: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100" b="0" i="0" u="none" strike="noStrike" kern="1200" cap="none" spc="0" normalizeH="0" baseline="0" noProof="0">
                <a:ln>
                  <a:noFill/>
                </a:ln>
                <a:solidFill>
                  <a:srgbClr val="22272B"/>
                </a:solidFill>
                <a:effectLst/>
                <a:uLnTx/>
                <a:uFillTx/>
                <a:latin typeface="Public Sans Light"/>
                <a:ea typeface="+mn-ea"/>
                <a:cs typeface="+mn-cs"/>
                <a:hlinkClick r:id="rId15"/>
              </a:rPr>
              <a:t>Cybersecurity Policy</a:t>
            </a:r>
            <a:endParaRPr kumimoji="0" lang="en-AU" sz="1100" b="0" i="0" u="none" strike="noStrike" kern="1200" cap="none" spc="0" normalizeH="0" baseline="0" noProof="0">
              <a:ln>
                <a:noFill/>
              </a:ln>
              <a:solidFill>
                <a:srgbClr val="22272B"/>
              </a:solidFill>
              <a:effectLst/>
              <a:uLnTx/>
              <a:uFillTx/>
              <a:latin typeface="Public Sans Light"/>
              <a:ea typeface="+mn-ea"/>
              <a:cs typeface="+mn-cs"/>
            </a:endParaRP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100" b="0" i="0" u="none" strike="noStrike" kern="1200" cap="none" spc="0" normalizeH="0" baseline="0" noProof="0">
                <a:ln>
                  <a:noFill/>
                </a:ln>
                <a:solidFill>
                  <a:srgbClr val="22272B"/>
                </a:solidFill>
                <a:effectLst/>
                <a:uLnTx/>
                <a:uFillTx/>
                <a:latin typeface="Public Sans Light"/>
                <a:ea typeface="+mn-ea"/>
                <a:cs typeface="+mn-cs"/>
                <a:hlinkClick r:id="rId16"/>
              </a:rPr>
              <a:t>Cybersecurity Guidelines for AI</a:t>
            </a:r>
            <a:endParaRPr kumimoji="0" lang="en-AU" sz="1100" b="0" i="0" u="none" strike="noStrike" kern="1200" cap="none" spc="0" normalizeH="0" baseline="0" noProof="0">
              <a:ln>
                <a:noFill/>
              </a:ln>
              <a:solidFill>
                <a:srgbClr val="22272B"/>
              </a:solidFill>
              <a:effectLst/>
              <a:uLnTx/>
              <a:uFillTx/>
              <a:latin typeface="Public Sans Light"/>
              <a:ea typeface="+mn-ea"/>
              <a:cs typeface="+mn-cs"/>
            </a:endParaRP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endParaRPr kumimoji="0" lang="en-AU" sz="1100" b="0" i="0" u="none" strike="noStrike" kern="1200" cap="none" spc="0" normalizeH="0" baseline="0" noProof="0">
              <a:ln>
                <a:noFill/>
              </a:ln>
              <a:solidFill>
                <a:srgbClr val="22272B"/>
              </a:solidFill>
              <a:effectLst/>
              <a:uLnTx/>
              <a:uFillTx/>
              <a:latin typeface="Public Sans Light"/>
              <a:ea typeface="+mn-ea"/>
              <a:cs typeface="+mn-cs"/>
            </a:endParaRP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300" b="1" i="0" u="none" strike="noStrike" kern="1200" cap="none" spc="0" normalizeH="0" baseline="0" noProof="0">
                <a:ln>
                  <a:noFill/>
                </a:ln>
                <a:solidFill>
                  <a:srgbClr val="002664"/>
                </a:solidFill>
                <a:effectLst/>
                <a:uLnTx/>
                <a:uFillTx/>
                <a:latin typeface="Public Sans SemiBold" pitchFamily="2" charset="77"/>
                <a:ea typeface="+mn-ea"/>
                <a:cs typeface="+mn-cs"/>
              </a:rPr>
              <a:t>Procurement guidance </a:t>
            </a: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100" b="0" i="0" u="none" strike="noStrike" kern="1200" cap="none" spc="0" normalizeH="0" baseline="0" noProof="0">
                <a:ln>
                  <a:noFill/>
                </a:ln>
                <a:solidFill>
                  <a:srgbClr val="22272B"/>
                </a:solidFill>
                <a:effectLst/>
                <a:uLnTx/>
                <a:uFillTx/>
                <a:latin typeface="Public Sans Light"/>
                <a:ea typeface="+mn-ea"/>
                <a:cs typeface="+mn-cs"/>
              </a:rPr>
              <a:t>Note</a:t>
            </a:r>
            <a:r>
              <a:rPr lang="en-AU" sz="1100">
                <a:solidFill>
                  <a:srgbClr val="22272B"/>
                </a:solidFill>
                <a:latin typeface="Public Sans Light"/>
              </a:rPr>
              <a:t>:</a:t>
            </a:r>
            <a:r>
              <a:rPr kumimoji="0" lang="en-AU" sz="1100" b="0" i="0" u="none" strike="noStrike" kern="1200" cap="none" spc="0" normalizeH="0" baseline="0" noProof="0">
                <a:ln>
                  <a:noFill/>
                </a:ln>
                <a:solidFill>
                  <a:srgbClr val="22272B"/>
                </a:solidFill>
                <a:effectLst/>
                <a:uLnTx/>
                <a:uFillTx/>
                <a:latin typeface="Public Sans Light"/>
                <a:ea typeface="+mn-ea"/>
                <a:cs typeface="+mn-cs"/>
              </a:rPr>
              <a:t> in development</a:t>
            </a:r>
            <a:endParaRPr lang="en-AU" sz="1100" b="0" i="0" u="none" strike="noStrike" kern="1200" cap="none" spc="0" normalizeH="0" baseline="0" noProof="0">
              <a:ln>
                <a:noFill/>
              </a:ln>
              <a:solidFill>
                <a:srgbClr val="22272B"/>
              </a:solidFill>
              <a:effectLst/>
              <a:uLnTx/>
              <a:uFillTx/>
              <a:latin typeface="Public Sans Light"/>
            </a:endParaRP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endParaRPr kumimoji="0" lang="en-AU" sz="1100" b="0" i="0" u="none" strike="noStrike" kern="1200" cap="none" spc="0" normalizeH="0" baseline="0" noProof="0">
              <a:ln>
                <a:noFill/>
              </a:ln>
              <a:solidFill>
                <a:srgbClr val="22272B"/>
              </a:solidFill>
              <a:effectLst/>
              <a:uLnTx/>
              <a:uFillTx/>
              <a:latin typeface="Public Sans Light"/>
              <a:ea typeface="+mn-ea"/>
              <a:cs typeface="+mn-cs"/>
            </a:endParaRP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300" b="1" i="0" u="none" strike="noStrike" kern="1200" cap="none" spc="0" normalizeH="0" baseline="0" noProof="0">
                <a:ln>
                  <a:noFill/>
                </a:ln>
                <a:solidFill>
                  <a:srgbClr val="002664"/>
                </a:solidFill>
                <a:effectLst/>
                <a:uLnTx/>
                <a:uFillTx/>
                <a:latin typeface="Public Sans SemiBold" pitchFamily="2" charset="77"/>
                <a:ea typeface="+mn-ea"/>
                <a:cs typeface="+mn-cs"/>
              </a:rPr>
              <a:t>Automated administrative decision making</a:t>
            </a: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100" b="0" i="0" u="none" strike="noStrike" kern="1200" cap="none" spc="0" normalizeH="0" baseline="0" noProof="0">
                <a:ln>
                  <a:noFill/>
                </a:ln>
                <a:solidFill>
                  <a:srgbClr val="22272B"/>
                </a:solidFill>
                <a:effectLst/>
                <a:uLnTx/>
                <a:uFillTx/>
                <a:latin typeface="Public Sans Light"/>
                <a:ea typeface="+mn-ea"/>
                <a:cs typeface="+mn-cs"/>
              </a:rPr>
              <a:t>For guidance on use of automated administrative decision making, see </a:t>
            </a:r>
            <a:r>
              <a:rPr kumimoji="0" lang="en-AU" sz="1100" b="0" i="0" u="none" strike="noStrike" kern="1200" cap="none" spc="0" normalizeH="0" baseline="0" noProof="0">
                <a:ln>
                  <a:noFill/>
                </a:ln>
                <a:solidFill>
                  <a:srgbClr val="22272B"/>
                </a:solidFill>
                <a:effectLst/>
                <a:uLnTx/>
                <a:uFillTx/>
                <a:latin typeface="Public Sans Light"/>
                <a:ea typeface="+mn-ea"/>
                <a:cs typeface="+mn-cs"/>
                <a:hlinkClick r:id="rId17"/>
              </a:rPr>
              <a:t>NSW Ombudsman website</a:t>
            </a:r>
            <a:r>
              <a:rPr kumimoji="0" lang="en-AU" sz="1100" b="0" i="0" u="none" strike="noStrike" kern="1200" cap="none" spc="0" normalizeH="0" baseline="0" noProof="0">
                <a:ln>
                  <a:noFill/>
                </a:ln>
                <a:solidFill>
                  <a:srgbClr val="22272B"/>
                </a:solidFill>
                <a:effectLst/>
                <a:uLnTx/>
                <a:uFillTx/>
                <a:latin typeface="Public Sans Light"/>
                <a:ea typeface="+mn-ea"/>
                <a:cs typeface="+mn-cs"/>
              </a:rPr>
              <a:t>.</a:t>
            </a: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endParaRPr kumimoji="0" lang="en-AU" sz="1100" b="0" i="0" u="none" strike="noStrike" kern="1200" cap="none" spc="0" normalizeH="0" baseline="0" noProof="0">
              <a:ln>
                <a:noFill/>
              </a:ln>
              <a:solidFill>
                <a:srgbClr val="22272B"/>
              </a:solidFill>
              <a:effectLst/>
              <a:uLnTx/>
              <a:uFillTx/>
              <a:latin typeface="Public Sans Light"/>
              <a:ea typeface="+mn-ea"/>
              <a:cs typeface="+mn-cs"/>
            </a:endParaRP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300" b="1" i="0" u="none" strike="noStrike" kern="1200" cap="none" spc="0" normalizeH="0" baseline="0" noProof="0">
                <a:ln>
                  <a:noFill/>
                </a:ln>
                <a:solidFill>
                  <a:srgbClr val="002664"/>
                </a:solidFill>
                <a:effectLst/>
                <a:uLnTx/>
                <a:uFillTx/>
                <a:latin typeface="Public Sans SemiBold" pitchFamily="2" charset="77"/>
                <a:ea typeface="+mn-ea"/>
                <a:cs typeface="+mn-cs"/>
              </a:rPr>
              <a:t>Benefits realisation framework</a:t>
            </a: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100" b="0" i="0" u="none" strike="noStrike" kern="1200" cap="none" spc="0" normalizeH="0" baseline="0" noProof="0">
                <a:ln>
                  <a:noFill/>
                </a:ln>
                <a:solidFill>
                  <a:srgbClr val="22272B"/>
                </a:solidFill>
                <a:effectLst/>
                <a:uLnTx/>
                <a:uFillTx/>
                <a:latin typeface="Public Sans Light"/>
                <a:ea typeface="+mn-ea"/>
                <a:cs typeface="+mn-cs"/>
                <a:hlinkClick r:id="rId18"/>
              </a:rPr>
              <a:t>NSW Benefits Realisation Management Framework</a:t>
            </a:r>
            <a:endParaRPr kumimoji="0" lang="en-AU" sz="1100" b="0" i="0" u="none" strike="noStrike" kern="1200" cap="none" spc="0" normalizeH="0" baseline="0" noProof="0">
              <a:ln>
                <a:noFill/>
              </a:ln>
              <a:solidFill>
                <a:srgbClr val="22272B"/>
              </a:solidFill>
              <a:effectLst/>
              <a:uLnTx/>
              <a:uFillTx/>
              <a:latin typeface="Public Sans Light"/>
              <a:ea typeface="+mn-ea"/>
              <a:cs typeface="+mn-cs"/>
            </a:endParaRP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endParaRPr kumimoji="0" lang="en-AU" sz="1100" b="0" i="0" u="none" strike="noStrike" kern="1200" cap="none" spc="0" normalizeH="0" baseline="0" noProof="0">
              <a:ln>
                <a:noFill/>
              </a:ln>
              <a:solidFill>
                <a:srgbClr val="22272B"/>
              </a:solidFill>
              <a:effectLst/>
              <a:uLnTx/>
              <a:uFillTx/>
              <a:latin typeface="Public Sans Light"/>
              <a:ea typeface="+mn-ea"/>
              <a:cs typeface="+mn-cs"/>
            </a:endParaRP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300" b="1" i="0" u="none" strike="noStrike" kern="1200" cap="none" spc="0" normalizeH="0" baseline="0" noProof="0">
                <a:ln>
                  <a:noFill/>
                </a:ln>
                <a:solidFill>
                  <a:srgbClr val="002664"/>
                </a:solidFill>
                <a:effectLst/>
                <a:uLnTx/>
                <a:uFillTx/>
                <a:latin typeface="Public Sans SemiBold" pitchFamily="2" charset="77"/>
                <a:ea typeface="+mn-ea"/>
                <a:cs typeface="+mn-cs"/>
              </a:rPr>
              <a:t>Project planning and co-design resources</a:t>
            </a: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r>
              <a:rPr kumimoji="0" lang="en-AU" sz="1100" b="0" i="0" u="none" strike="noStrike" kern="1200" cap="none" spc="0" normalizeH="0" baseline="0" noProof="0">
                <a:ln>
                  <a:noFill/>
                </a:ln>
                <a:solidFill>
                  <a:srgbClr val="22272B"/>
                </a:solidFill>
                <a:effectLst/>
                <a:uLnTx/>
                <a:uFillTx/>
                <a:latin typeface="Public Sans Light"/>
                <a:ea typeface="+mn-ea"/>
                <a:cs typeface="+mn-cs"/>
                <a:hlinkClick r:id="" action="ppaction://noaction"/>
              </a:rPr>
              <a:t>A guide to building co-design capability</a:t>
            </a: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endParaRPr kumimoji="0" lang="en-AU" sz="1100" b="0" i="0" u="none" strike="noStrike" kern="1200" cap="none" spc="0" normalizeH="0" baseline="0" noProof="0">
              <a:ln>
                <a:noFill/>
              </a:ln>
              <a:solidFill>
                <a:srgbClr val="22272B"/>
              </a:solidFill>
              <a:effectLst/>
              <a:uLnTx/>
              <a:uFillTx/>
              <a:latin typeface="Public Sans Light"/>
              <a:ea typeface="+mn-ea"/>
              <a:cs typeface="+mn-cs"/>
            </a:endParaRPr>
          </a:p>
          <a:p>
            <a:pPr marL="0" marR="0" lvl="0" indent="0" algn="l" defTabSz="914377" rtl="0" eaLnBrk="1" fontAlgn="auto" latinLnBrk="0" hangingPunct="1">
              <a:lnSpc>
                <a:spcPct val="100000"/>
              </a:lnSpc>
              <a:spcBef>
                <a:spcPts val="0"/>
              </a:spcBef>
              <a:spcAft>
                <a:spcPts val="400"/>
              </a:spcAft>
              <a:buClrTx/>
              <a:buSzTx/>
              <a:buFont typeface="Arial" panose="020B0604020202020204" pitchFamily="34" charset="0"/>
              <a:buNone/>
              <a:tabLst/>
              <a:defRPr/>
            </a:pPr>
            <a:endParaRPr kumimoji="0" lang="en-AU" sz="11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10" name="Content Placeholder 5">
            <a:extLst>
              <a:ext uri="{FF2B5EF4-FFF2-40B4-BE49-F238E27FC236}">
                <a16:creationId xmlns:a16="http://schemas.microsoft.com/office/drawing/2014/main" id="{1E69CAFD-2AF4-AB07-D9DA-10996AD06B8C}"/>
              </a:ext>
            </a:extLst>
          </p:cNvPr>
          <p:cNvSpPr txBox="1">
            <a:spLocks/>
          </p:cNvSpPr>
          <p:nvPr/>
        </p:nvSpPr>
        <p:spPr>
          <a:xfrm>
            <a:off x="8313343" y="1698400"/>
            <a:ext cx="3530656" cy="4320000"/>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400"/>
              </a:spcAft>
              <a:buClrTx/>
              <a:buSzTx/>
              <a:buFontTx/>
              <a:buNone/>
              <a:tabLst/>
              <a:defRPr/>
            </a:pPr>
            <a:r>
              <a:rPr kumimoji="0" lang="en-AU" sz="1300" b="1" i="0" u="none" strike="noStrike" kern="1200" cap="none" spc="0" normalizeH="0" baseline="0" noProof="0">
                <a:ln>
                  <a:noFill/>
                </a:ln>
                <a:solidFill>
                  <a:srgbClr val="002664"/>
                </a:solidFill>
                <a:effectLst/>
                <a:uLnTx/>
                <a:uFillTx/>
                <a:latin typeface="Public Sans SemiBold" pitchFamily="2" charset="77"/>
                <a:ea typeface="+mn-ea"/>
                <a:cs typeface="+mn-cs"/>
              </a:rPr>
              <a:t>General Resources </a:t>
            </a:r>
          </a:p>
          <a:p>
            <a:pPr marL="0" marR="0" lvl="0" indent="0" algn="l" defTabSz="914400" rtl="0" eaLnBrk="1" fontAlgn="auto" latinLnBrk="0" hangingPunct="1">
              <a:lnSpc>
                <a:spcPct val="100000"/>
              </a:lnSpc>
              <a:spcBef>
                <a:spcPts val="0"/>
              </a:spcBef>
              <a:spcAft>
                <a:spcPts val="400"/>
              </a:spcAft>
              <a:buClrTx/>
              <a:buSzTx/>
              <a:buFontTx/>
              <a:buNone/>
              <a:tabLst/>
              <a:defRPr/>
            </a:pPr>
            <a:r>
              <a:rPr kumimoji="0" lang="en-AU" sz="1100" b="0" i="0" u="none" strike="noStrike" kern="1200" cap="none" spc="0" normalizeH="0" baseline="0" noProof="0">
                <a:ln>
                  <a:noFill/>
                </a:ln>
                <a:solidFill>
                  <a:srgbClr val="22272B"/>
                </a:solidFill>
                <a:effectLst/>
                <a:uLnTx/>
                <a:uFillTx/>
                <a:latin typeface="Public Sans Light"/>
                <a:ea typeface="+mn-ea"/>
                <a:cs typeface="+mn-cs"/>
                <a:hlinkClick r:id="rId19"/>
              </a:rPr>
              <a:t>Gradient Institute (with the National AI Centre hosted by CSIRO) -Implementing Australia's AI Ethics Principles</a:t>
            </a:r>
            <a:r>
              <a:rPr kumimoji="0" lang="en-AU" sz="1100" b="0" i="0" u="none" strike="noStrike" kern="1200" cap="none" spc="0" normalizeH="0" baseline="0" noProof="0">
                <a:ln>
                  <a:noFill/>
                </a:ln>
                <a:solidFill>
                  <a:srgbClr val="22272B"/>
                </a:solidFill>
                <a:effectLst/>
                <a:uLnTx/>
                <a:uFillTx/>
                <a:latin typeface="Public Sans Light"/>
                <a:ea typeface="+mn-ea"/>
                <a:cs typeface="+mn-cs"/>
              </a:rPr>
              <a:t>: A selection of Responsible AI practices and resources. This 2023 report provides practical advice to organisations wanting to move beyond talk of High -level AI ethics principles and helps them implement AI responsibly. It gives example practices to help implement the Australian Government’s 8 Ethical Principles and, points to specific online resources to use.</a:t>
            </a:r>
          </a:p>
          <a:p>
            <a:pPr marL="0" marR="0" lvl="0" indent="0" algn="l" defTabSz="914400" rtl="0" eaLnBrk="1" fontAlgn="auto" latinLnBrk="0" hangingPunct="1">
              <a:lnSpc>
                <a:spcPct val="100000"/>
              </a:lnSpc>
              <a:spcBef>
                <a:spcPts val="0"/>
              </a:spcBef>
              <a:spcAft>
                <a:spcPts val="400"/>
              </a:spcAft>
              <a:buClrTx/>
              <a:buSzTx/>
              <a:buFontTx/>
              <a:buNone/>
              <a:tabLst/>
              <a:defRPr/>
            </a:pPr>
            <a:r>
              <a:rPr kumimoji="0" lang="en-AU" sz="1100" b="0" i="0" u="none" strike="noStrike" kern="1200" cap="none" spc="0" normalizeH="0" baseline="0" noProof="0">
                <a:ln>
                  <a:noFill/>
                </a:ln>
                <a:solidFill>
                  <a:srgbClr val="22272B"/>
                </a:solidFill>
                <a:effectLst/>
                <a:uLnTx/>
                <a:uFillTx/>
                <a:latin typeface="Public Sans Light"/>
                <a:ea typeface="+mn-ea"/>
                <a:cs typeface="+mn-cs"/>
                <a:hlinkClick r:id="rId20"/>
              </a:rPr>
              <a:t>Data Sharing Frameworks</a:t>
            </a:r>
            <a:r>
              <a:rPr kumimoji="0" lang="en-AU" sz="1100" b="0" i="0" u="none" strike="noStrike" kern="1200" cap="none" spc="0" normalizeH="0" baseline="0" noProof="0">
                <a:ln>
                  <a:noFill/>
                </a:ln>
                <a:solidFill>
                  <a:srgbClr val="22272B"/>
                </a:solidFill>
                <a:effectLst/>
                <a:uLnTx/>
                <a:uFillTx/>
                <a:latin typeface="Public Sans Light"/>
                <a:ea typeface="+mn-ea"/>
                <a:cs typeface="+mn-cs"/>
              </a:rPr>
              <a:t> The 2023 ACS report “Frameworks and Controls for Data Sharing” identifies the essential controls and methods to ensure that data is treated appropriately throughout its lifecycle, preserving the privacy of individuals while ensuring maximum possible value from data sharing practices.</a:t>
            </a:r>
          </a:p>
          <a:p>
            <a:pPr marL="0" marR="0" lvl="0" indent="0" algn="l" defTabSz="914400" rtl="0" eaLnBrk="1" fontAlgn="auto" latinLnBrk="0" hangingPunct="1">
              <a:lnSpc>
                <a:spcPct val="100000"/>
              </a:lnSpc>
              <a:spcBef>
                <a:spcPts val="0"/>
              </a:spcBef>
              <a:spcAft>
                <a:spcPts val="400"/>
              </a:spcAft>
              <a:buClrTx/>
              <a:buSzTx/>
              <a:buFontTx/>
              <a:buNone/>
              <a:tabLst/>
              <a:defRPr/>
            </a:pPr>
            <a:r>
              <a:rPr kumimoji="0" lang="en-AU" sz="1100" b="0" i="0" u="none" strike="noStrike" kern="1200" cap="none" spc="0" normalizeH="0" baseline="0" noProof="0">
                <a:ln>
                  <a:noFill/>
                </a:ln>
                <a:solidFill>
                  <a:srgbClr val="22272B"/>
                </a:solidFill>
                <a:effectLst/>
                <a:uLnTx/>
                <a:uFillTx/>
                <a:latin typeface="Public Sans Light"/>
                <a:ea typeface="+mn-ea"/>
                <a:cs typeface="+mn-cs"/>
                <a:hlinkClick r:id="rId21"/>
              </a:rPr>
              <a:t>Risk Rewards and Resilience</a:t>
            </a:r>
            <a:r>
              <a:rPr kumimoji="0" lang="en-AU" sz="1100" b="0" i="0" u="none" strike="noStrike" kern="1200" cap="none" spc="0" normalizeH="0" baseline="0" noProof="0">
                <a:ln>
                  <a:noFill/>
                </a:ln>
                <a:solidFill>
                  <a:srgbClr val="22272B"/>
                </a:solidFill>
                <a:effectLst/>
                <a:uLnTx/>
                <a:uFillTx/>
                <a:latin typeface="Public Sans Light"/>
                <a:ea typeface="+mn-ea"/>
                <a:cs typeface="+mn-cs"/>
              </a:rPr>
              <a:t>: developed by ANU, this framework provides a way of analysing complex policy issues, including AI.</a:t>
            </a:r>
          </a:p>
        </p:txBody>
      </p:sp>
    </p:spTree>
    <p:extLst>
      <p:ext uri="{BB962C8B-B14F-4D97-AF65-F5344CB8AC3E}">
        <p14:creationId xmlns:p14="http://schemas.microsoft.com/office/powerpoint/2010/main" val="41796794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Resource 2 - Lean Canvas</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79</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9" name="Content Placeholder 5">
            <a:extLst>
              <a:ext uri="{FF2B5EF4-FFF2-40B4-BE49-F238E27FC236}">
                <a16:creationId xmlns:a16="http://schemas.microsoft.com/office/drawing/2014/main" id="{4DD7EF49-19BE-B8C5-048F-4CDF2CAC1536}"/>
              </a:ext>
            </a:extLst>
          </p:cNvPr>
          <p:cNvSpPr txBox="1">
            <a:spLocks/>
          </p:cNvSpPr>
          <p:nvPr/>
        </p:nvSpPr>
        <p:spPr>
          <a:xfrm>
            <a:off x="359226" y="1800000"/>
            <a:ext cx="2346904" cy="4320000"/>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400"/>
              </a:spcAft>
            </a:pPr>
            <a:r>
              <a:rPr lang="en-AU" sz="1300" b="1">
                <a:solidFill>
                  <a:schemeClr val="accent1"/>
                </a:solidFill>
                <a:latin typeface="Public Sans SemiBold" pitchFamily="2" charset="77"/>
              </a:rPr>
              <a:t>Community benefit</a:t>
            </a:r>
          </a:p>
          <a:p>
            <a:pPr>
              <a:spcAft>
                <a:spcPts val="400"/>
              </a:spcAft>
            </a:pPr>
            <a:r>
              <a:rPr lang="en-AU" sz="1100"/>
              <a:t>Overall costs and benefits for the project likely to be established by the business case.</a:t>
            </a:r>
          </a:p>
          <a:p>
            <a:pPr>
              <a:spcAft>
                <a:spcPts val="400"/>
              </a:spcAft>
            </a:pPr>
            <a:r>
              <a:rPr lang="en-AU" sz="1100"/>
              <a:t>Community benefit in the use of AI to be set out:</a:t>
            </a:r>
          </a:p>
          <a:p>
            <a:pPr marL="171450" indent="-171450">
              <a:spcAft>
                <a:spcPts val="400"/>
              </a:spcAft>
              <a:buFont typeface="Arial" panose="020B0604020202020204" pitchFamily="34" charset="0"/>
              <a:buChar char="•"/>
            </a:pPr>
            <a:r>
              <a:rPr lang="en-AU" sz="1100"/>
              <a:t>Were alternatives to AI considered and why were they discounted?</a:t>
            </a:r>
          </a:p>
          <a:p>
            <a:pPr marL="171450" indent="-171450">
              <a:spcAft>
                <a:spcPts val="400"/>
              </a:spcAft>
              <a:buFont typeface="Arial" panose="020B0604020202020204" pitchFamily="34" charset="0"/>
              <a:buChar char="•"/>
            </a:pPr>
            <a:r>
              <a:rPr lang="en-AU" sz="1100"/>
              <a:t>How will the use of AI result in improved customer and service delivery outcomes and efficiencies?</a:t>
            </a:r>
          </a:p>
        </p:txBody>
      </p:sp>
      <p:sp>
        <p:nvSpPr>
          <p:cNvPr id="2" name="Title 4">
            <a:extLst>
              <a:ext uri="{FF2B5EF4-FFF2-40B4-BE49-F238E27FC236}">
                <a16:creationId xmlns:a16="http://schemas.microsoft.com/office/drawing/2014/main" id="{62B4122F-8F28-7E48-1FB6-7964CA9F6C37}"/>
              </a:ext>
            </a:extLst>
          </p:cNvPr>
          <p:cNvSpPr txBox="1">
            <a:spLocks/>
          </p:cNvSpPr>
          <p:nvPr/>
        </p:nvSpPr>
        <p:spPr>
          <a:xfrm>
            <a:off x="360000" y="1022150"/>
            <a:ext cx="7911641" cy="378911"/>
          </a:xfrm>
          <a:prstGeom prst="rect">
            <a:avLst/>
          </a:prstGeom>
        </p:spPr>
        <p:txBody>
          <a:bodyPr vert="horz" lIns="0" tIns="0" rIns="0" bIns="0" rtlCol="0" anchor="t">
            <a:noAutofit/>
          </a:bodyPr>
          <a:lstStyle>
            <a:lvl1pPr algn="l" defTabSz="914377" rtl="0" eaLnBrk="1" latinLnBrk="0" hangingPunct="1">
              <a:lnSpc>
                <a:spcPct val="90000"/>
              </a:lnSpc>
              <a:spcBef>
                <a:spcPct val="0"/>
              </a:spcBef>
              <a:buNone/>
              <a:defRPr sz="3600" kern="1200">
                <a:solidFill>
                  <a:schemeClr val="tx1"/>
                </a:solidFill>
                <a:latin typeface="+mj-lt"/>
                <a:ea typeface="+mj-ea"/>
                <a:cs typeface="+mj-cs"/>
              </a:defRPr>
            </a:lvl1pPr>
          </a:lstStyle>
          <a:p>
            <a:r>
              <a:rPr lang="en-AU" sz="1600">
                <a:solidFill>
                  <a:schemeClr val="bg2">
                    <a:lumMod val="75000"/>
                  </a:schemeClr>
                </a:solidFill>
              </a:rPr>
              <a:t>Community Benefit from the Use of AI Systems</a:t>
            </a:r>
          </a:p>
        </p:txBody>
      </p:sp>
      <p:sp>
        <p:nvSpPr>
          <p:cNvPr id="3" name="Rectangle 2">
            <a:extLst>
              <a:ext uri="{FF2B5EF4-FFF2-40B4-BE49-F238E27FC236}">
                <a16:creationId xmlns:a16="http://schemas.microsoft.com/office/drawing/2014/main" id="{E03F4DC7-0E87-EFC6-8D34-1DC75921F1A3}"/>
              </a:ext>
            </a:extLst>
          </p:cNvPr>
          <p:cNvSpPr/>
          <p:nvPr/>
        </p:nvSpPr>
        <p:spPr>
          <a:xfrm>
            <a:off x="2968831" y="4799863"/>
            <a:ext cx="2182105" cy="1289631"/>
          </a:xfrm>
          <a:prstGeom prst="rect">
            <a:avLst/>
          </a:prstGeom>
          <a:solidFill>
            <a:schemeClr val="bg2"/>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t"/>
          <a:lstStyle/>
          <a:p>
            <a:r>
              <a:rPr lang="en-AU" sz="1100" b="1">
                <a:solidFill>
                  <a:schemeClr val="accent2"/>
                </a:solidFill>
                <a:latin typeface="Public Sans SemiBold" pitchFamily="2" charset="77"/>
              </a:rPr>
              <a:t>Background / Problem</a:t>
            </a:r>
          </a:p>
        </p:txBody>
      </p:sp>
      <p:sp>
        <p:nvSpPr>
          <p:cNvPr id="6" name="Rectangle 5">
            <a:extLst>
              <a:ext uri="{FF2B5EF4-FFF2-40B4-BE49-F238E27FC236}">
                <a16:creationId xmlns:a16="http://schemas.microsoft.com/office/drawing/2014/main" id="{5F061024-AD87-5573-70C6-E117716CC328}"/>
              </a:ext>
            </a:extLst>
          </p:cNvPr>
          <p:cNvSpPr/>
          <p:nvPr/>
        </p:nvSpPr>
        <p:spPr>
          <a:xfrm>
            <a:off x="2968831" y="3465760"/>
            <a:ext cx="2182105" cy="1289631"/>
          </a:xfrm>
          <a:prstGeom prst="rect">
            <a:avLst/>
          </a:prstGeom>
          <a:solidFill>
            <a:schemeClr val="bg2"/>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t"/>
          <a:lstStyle/>
          <a:p>
            <a:r>
              <a:rPr lang="en-AU" sz="1100" b="1">
                <a:solidFill>
                  <a:schemeClr val="accent2"/>
                </a:solidFill>
                <a:latin typeface="Public Sans SemiBold" pitchFamily="2" charset="77"/>
              </a:rPr>
              <a:t>Key Questions</a:t>
            </a:r>
          </a:p>
        </p:txBody>
      </p:sp>
      <p:sp>
        <p:nvSpPr>
          <p:cNvPr id="11" name="Rectangle 10">
            <a:extLst>
              <a:ext uri="{FF2B5EF4-FFF2-40B4-BE49-F238E27FC236}">
                <a16:creationId xmlns:a16="http://schemas.microsoft.com/office/drawing/2014/main" id="{C5023463-B3B1-6143-9A5E-9EE03A118719}"/>
              </a:ext>
            </a:extLst>
          </p:cNvPr>
          <p:cNvSpPr/>
          <p:nvPr/>
        </p:nvSpPr>
        <p:spPr>
          <a:xfrm>
            <a:off x="2968831" y="2131659"/>
            <a:ext cx="2182105" cy="1289631"/>
          </a:xfrm>
          <a:prstGeom prst="rect">
            <a:avLst/>
          </a:prstGeom>
          <a:solidFill>
            <a:schemeClr val="bg2"/>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t"/>
          <a:lstStyle/>
          <a:p>
            <a:r>
              <a:rPr lang="en-AU" sz="1100" b="1">
                <a:solidFill>
                  <a:schemeClr val="accent2"/>
                </a:solidFill>
                <a:latin typeface="Public Sans SemiBold" pitchFamily="2" charset="77"/>
              </a:rPr>
              <a:t>Hypothesis</a:t>
            </a:r>
          </a:p>
        </p:txBody>
      </p:sp>
      <p:sp>
        <p:nvSpPr>
          <p:cNvPr id="12" name="Rectangle 11">
            <a:extLst>
              <a:ext uri="{FF2B5EF4-FFF2-40B4-BE49-F238E27FC236}">
                <a16:creationId xmlns:a16="http://schemas.microsoft.com/office/drawing/2014/main" id="{A5F444D0-5FCD-8448-7362-360A127FD650}"/>
              </a:ext>
            </a:extLst>
          </p:cNvPr>
          <p:cNvSpPr/>
          <p:nvPr/>
        </p:nvSpPr>
        <p:spPr>
          <a:xfrm>
            <a:off x="5199852" y="3711319"/>
            <a:ext cx="2182105" cy="2378175"/>
          </a:xfrm>
          <a:prstGeom prst="rect">
            <a:avLst/>
          </a:prstGeom>
          <a:solidFill>
            <a:schemeClr val="bg2"/>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t"/>
          <a:lstStyle/>
          <a:p>
            <a:r>
              <a:rPr lang="en-AU" sz="1100" b="1">
                <a:solidFill>
                  <a:schemeClr val="accent2"/>
                </a:solidFill>
                <a:latin typeface="Public Sans SemiBold" pitchFamily="2" charset="77"/>
              </a:rPr>
              <a:t>Data Available</a:t>
            </a:r>
          </a:p>
        </p:txBody>
      </p:sp>
      <p:sp>
        <p:nvSpPr>
          <p:cNvPr id="13" name="Rectangle 12">
            <a:extLst>
              <a:ext uri="{FF2B5EF4-FFF2-40B4-BE49-F238E27FC236}">
                <a16:creationId xmlns:a16="http://schemas.microsoft.com/office/drawing/2014/main" id="{E0C8E6FF-C076-C05B-36DA-6F3F9415DA44}"/>
              </a:ext>
            </a:extLst>
          </p:cNvPr>
          <p:cNvSpPr/>
          <p:nvPr/>
        </p:nvSpPr>
        <p:spPr>
          <a:xfrm>
            <a:off x="5199852" y="2131659"/>
            <a:ext cx="2182105" cy="1535190"/>
          </a:xfrm>
          <a:prstGeom prst="rect">
            <a:avLst/>
          </a:prstGeom>
          <a:solidFill>
            <a:schemeClr val="bg2"/>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t"/>
          <a:lstStyle/>
          <a:p>
            <a:r>
              <a:rPr lang="en-AU" sz="1100" b="1">
                <a:solidFill>
                  <a:schemeClr val="accent2"/>
                </a:solidFill>
                <a:latin typeface="Public Sans SemiBold" pitchFamily="2" charset="77"/>
              </a:rPr>
              <a:t>Stakeholders</a:t>
            </a:r>
          </a:p>
        </p:txBody>
      </p:sp>
      <p:sp>
        <p:nvSpPr>
          <p:cNvPr id="14" name="Rectangle 13">
            <a:extLst>
              <a:ext uri="{FF2B5EF4-FFF2-40B4-BE49-F238E27FC236}">
                <a16:creationId xmlns:a16="http://schemas.microsoft.com/office/drawing/2014/main" id="{6C132A05-2FBA-A0D8-0CB6-FBD2B0A4A8E1}"/>
              </a:ext>
            </a:extLst>
          </p:cNvPr>
          <p:cNvSpPr/>
          <p:nvPr/>
        </p:nvSpPr>
        <p:spPr>
          <a:xfrm>
            <a:off x="7430874" y="4281036"/>
            <a:ext cx="2182105" cy="1808458"/>
          </a:xfrm>
          <a:prstGeom prst="rect">
            <a:avLst/>
          </a:prstGeom>
          <a:solidFill>
            <a:schemeClr val="bg2"/>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t"/>
          <a:lstStyle/>
          <a:p>
            <a:r>
              <a:rPr lang="en-AU" sz="1100" b="1">
                <a:solidFill>
                  <a:schemeClr val="accent2"/>
                </a:solidFill>
                <a:latin typeface="Public Sans SemiBold" pitchFamily="2" charset="77"/>
              </a:rPr>
              <a:t>Current Metrics</a:t>
            </a:r>
          </a:p>
        </p:txBody>
      </p:sp>
      <p:sp>
        <p:nvSpPr>
          <p:cNvPr id="15" name="Rectangle 14">
            <a:extLst>
              <a:ext uri="{FF2B5EF4-FFF2-40B4-BE49-F238E27FC236}">
                <a16:creationId xmlns:a16="http://schemas.microsoft.com/office/drawing/2014/main" id="{43979F4C-3F4A-E0B6-B382-DC7C9C201028}"/>
              </a:ext>
            </a:extLst>
          </p:cNvPr>
          <p:cNvSpPr/>
          <p:nvPr/>
        </p:nvSpPr>
        <p:spPr>
          <a:xfrm>
            <a:off x="7430874" y="2131659"/>
            <a:ext cx="2182105" cy="2104906"/>
          </a:xfrm>
          <a:prstGeom prst="rect">
            <a:avLst/>
          </a:prstGeom>
          <a:solidFill>
            <a:schemeClr val="bg2"/>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t"/>
          <a:lstStyle/>
          <a:p>
            <a:r>
              <a:rPr lang="en-AU" sz="1100" b="1">
                <a:solidFill>
                  <a:schemeClr val="accent2"/>
                </a:solidFill>
                <a:latin typeface="Public Sans SemiBold" pitchFamily="2" charset="77"/>
              </a:rPr>
              <a:t>Desired Outcomes</a:t>
            </a:r>
          </a:p>
        </p:txBody>
      </p:sp>
      <p:sp>
        <p:nvSpPr>
          <p:cNvPr id="16" name="Rectangle 15">
            <a:extLst>
              <a:ext uri="{FF2B5EF4-FFF2-40B4-BE49-F238E27FC236}">
                <a16:creationId xmlns:a16="http://schemas.microsoft.com/office/drawing/2014/main" id="{0B670514-0645-3FD0-C0D9-0C345414811C}"/>
              </a:ext>
            </a:extLst>
          </p:cNvPr>
          <p:cNvSpPr/>
          <p:nvPr/>
        </p:nvSpPr>
        <p:spPr>
          <a:xfrm>
            <a:off x="9661895" y="4799863"/>
            <a:ext cx="2182105" cy="1289631"/>
          </a:xfrm>
          <a:prstGeom prst="rect">
            <a:avLst/>
          </a:prstGeom>
          <a:solidFill>
            <a:schemeClr val="bg2"/>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t"/>
          <a:lstStyle/>
          <a:p>
            <a:r>
              <a:rPr lang="en-AU" sz="1100" b="1">
                <a:solidFill>
                  <a:schemeClr val="accent2"/>
                </a:solidFill>
                <a:latin typeface="Public Sans SemiBold" pitchFamily="2" charset="77"/>
              </a:rPr>
              <a:t>Value derived from project</a:t>
            </a:r>
          </a:p>
        </p:txBody>
      </p:sp>
      <p:sp>
        <p:nvSpPr>
          <p:cNvPr id="17" name="Rectangle 16">
            <a:extLst>
              <a:ext uri="{FF2B5EF4-FFF2-40B4-BE49-F238E27FC236}">
                <a16:creationId xmlns:a16="http://schemas.microsoft.com/office/drawing/2014/main" id="{A48E6BB5-0DB7-BB1A-3CD9-16EDAEBFA3F9}"/>
              </a:ext>
            </a:extLst>
          </p:cNvPr>
          <p:cNvSpPr/>
          <p:nvPr/>
        </p:nvSpPr>
        <p:spPr>
          <a:xfrm>
            <a:off x="9661895" y="2131659"/>
            <a:ext cx="2182105" cy="2623733"/>
          </a:xfrm>
          <a:prstGeom prst="rect">
            <a:avLst/>
          </a:prstGeom>
          <a:solidFill>
            <a:schemeClr val="bg2"/>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t"/>
          <a:lstStyle/>
          <a:p>
            <a:r>
              <a:rPr lang="en-AU" sz="1100" b="1">
                <a:solidFill>
                  <a:schemeClr val="accent2"/>
                </a:solidFill>
                <a:latin typeface="Public Sans SemiBold" pitchFamily="2" charset="77"/>
              </a:rPr>
              <a:t>Benefits</a:t>
            </a:r>
          </a:p>
        </p:txBody>
      </p:sp>
      <p:sp>
        <p:nvSpPr>
          <p:cNvPr id="19" name="Content Placeholder 5">
            <a:extLst>
              <a:ext uri="{FF2B5EF4-FFF2-40B4-BE49-F238E27FC236}">
                <a16:creationId xmlns:a16="http://schemas.microsoft.com/office/drawing/2014/main" id="{2D6E0B50-BD45-F3CA-DCEC-8723483EC1BE}"/>
              </a:ext>
            </a:extLst>
          </p:cNvPr>
          <p:cNvSpPr txBox="1">
            <a:spLocks/>
          </p:cNvSpPr>
          <p:nvPr/>
        </p:nvSpPr>
        <p:spPr>
          <a:xfrm>
            <a:off x="2968832" y="1800000"/>
            <a:ext cx="4607626" cy="331659"/>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400"/>
              </a:spcAft>
            </a:pPr>
            <a:r>
              <a:rPr lang="en-AU" sz="1300" b="1">
                <a:solidFill>
                  <a:schemeClr val="accent1"/>
                </a:solidFill>
                <a:latin typeface="Public Sans SemiBold" pitchFamily="2" charset="77"/>
              </a:rPr>
              <a:t>Lean Business Canvas: Title of Project</a:t>
            </a:r>
            <a:endParaRPr lang="en-AU" sz="1100"/>
          </a:p>
        </p:txBody>
      </p:sp>
      <p:sp>
        <p:nvSpPr>
          <p:cNvPr id="20" name="Content Placeholder 5">
            <a:extLst>
              <a:ext uri="{FF2B5EF4-FFF2-40B4-BE49-F238E27FC236}">
                <a16:creationId xmlns:a16="http://schemas.microsoft.com/office/drawing/2014/main" id="{BEB987CF-6621-3B7C-79DD-F1BC3399F0D8}"/>
              </a:ext>
            </a:extLst>
          </p:cNvPr>
          <p:cNvSpPr txBox="1">
            <a:spLocks/>
          </p:cNvSpPr>
          <p:nvPr/>
        </p:nvSpPr>
        <p:spPr>
          <a:xfrm>
            <a:off x="7861465" y="1800000"/>
            <a:ext cx="3982535" cy="331659"/>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spcAft>
                <a:spcPts val="400"/>
              </a:spcAft>
            </a:pPr>
            <a:r>
              <a:rPr lang="en-AU" sz="1100"/>
              <a:t>Project Sponsor Name: Name of Sponsor</a:t>
            </a:r>
          </a:p>
        </p:txBody>
      </p:sp>
    </p:spTree>
    <p:extLst>
      <p:ext uri="{BB962C8B-B14F-4D97-AF65-F5344CB8AC3E}">
        <p14:creationId xmlns:p14="http://schemas.microsoft.com/office/powerpoint/2010/main" val="1495432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a:xfrm>
            <a:off x="359771" y="525973"/>
            <a:ext cx="10080000" cy="1008000"/>
          </a:xfrm>
        </p:spPr>
        <p:txBody>
          <a:bodyPr/>
          <a:lstStyle/>
          <a:p>
            <a:r>
              <a:rPr lang="en-AU"/>
              <a:t>How to conduct the self-assessment</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8</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7" name="Slide Number Placeholder 3">
            <a:extLst>
              <a:ext uri="{FF2B5EF4-FFF2-40B4-BE49-F238E27FC236}">
                <a16:creationId xmlns:a16="http://schemas.microsoft.com/office/drawing/2014/main" id="{13A6F208-0170-4397-CCA2-B4443E3A8100}"/>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Assessment Framework</a:t>
            </a:r>
          </a:p>
        </p:txBody>
      </p:sp>
      <p:sp>
        <p:nvSpPr>
          <p:cNvPr id="22" name="Rectangle 21">
            <a:extLst>
              <a:ext uri="{FF2B5EF4-FFF2-40B4-BE49-F238E27FC236}">
                <a16:creationId xmlns:a16="http://schemas.microsoft.com/office/drawing/2014/main" id="{019887D6-533D-3651-4206-E5D081A32EE5}"/>
              </a:ext>
            </a:extLst>
          </p:cNvPr>
          <p:cNvSpPr/>
          <p:nvPr/>
        </p:nvSpPr>
        <p:spPr>
          <a:xfrm>
            <a:off x="4277563" y="1760220"/>
            <a:ext cx="1704145" cy="35503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0" rtlCol="0" anchor="t" anchorCtr="0"/>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300" b="1" i="0" u="none" strike="noStrike" kern="1200" cap="none" spc="0" normalizeH="0" baseline="0" noProof="0">
                <a:ln>
                  <a:noFill/>
                </a:ln>
                <a:solidFill>
                  <a:schemeClr val="accent1"/>
                </a:solidFill>
                <a:effectLst/>
                <a:uLnTx/>
                <a:uFillTx/>
                <a:latin typeface="Public Sans SemiBold" pitchFamily="2" charset="77"/>
                <a:ea typeface="+mn-ea"/>
                <a:cs typeface="+mn-cs"/>
              </a:rPr>
              <a:t>Self-assessment readiness</a:t>
            </a:r>
          </a:p>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lang="en-AU" sz="1100">
                <a:solidFill>
                  <a:srgbClr val="22272B"/>
                </a:solidFill>
                <a:latin typeface="Public Sans Light"/>
              </a:rPr>
              <a:t>Recognise</a:t>
            </a:r>
            <a:r>
              <a:rPr kumimoji="0" lang="en-AU" sz="1100" b="0" i="0" u="none" strike="noStrike" kern="1200" cap="none" spc="0" normalizeH="0" baseline="0" noProof="0">
                <a:ln>
                  <a:noFill/>
                </a:ln>
                <a:solidFill>
                  <a:srgbClr val="22272B"/>
                </a:solidFill>
                <a:effectLst/>
                <a:uLnTx/>
                <a:uFillTx/>
                <a:latin typeface="Public Sans Light"/>
                <a:ea typeface="+mn-ea"/>
                <a:cs typeface="+mn-cs"/>
              </a:rPr>
              <a:t> the importance of assessing AI benefits and risks, understand the structured self-assessment process, and identify responsible officers.</a:t>
            </a:r>
          </a:p>
        </p:txBody>
      </p:sp>
      <p:sp>
        <p:nvSpPr>
          <p:cNvPr id="28" name="Rectangle 27">
            <a:extLst>
              <a:ext uri="{FF2B5EF4-FFF2-40B4-BE49-F238E27FC236}">
                <a16:creationId xmlns:a16="http://schemas.microsoft.com/office/drawing/2014/main" id="{5AA8D465-95F6-B247-2E76-37B9E513D07F}"/>
              </a:ext>
            </a:extLst>
          </p:cNvPr>
          <p:cNvSpPr/>
          <p:nvPr/>
        </p:nvSpPr>
        <p:spPr>
          <a:xfrm>
            <a:off x="2318780" y="1760220"/>
            <a:ext cx="1704145" cy="35503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0" rtlCol="0" anchor="t" anchorCtr="0"/>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300" b="1" i="0" u="none" strike="noStrike" kern="1200" cap="none" spc="0" normalizeH="0" baseline="0" noProof="0">
                <a:ln>
                  <a:noFill/>
                </a:ln>
                <a:solidFill>
                  <a:schemeClr val="accent1"/>
                </a:solidFill>
                <a:effectLst/>
                <a:uLnTx/>
                <a:uFillTx/>
                <a:latin typeface="Public Sans SemiBold" pitchFamily="2" charset="77"/>
                <a:ea typeface="+mn-ea"/>
                <a:cs typeface="+mn-cs"/>
              </a:rPr>
              <a:t>Scope of applying the framework</a:t>
            </a:r>
          </a:p>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100" b="0" i="0" u="none" strike="noStrike" kern="1200" cap="none" spc="0" normalizeH="0" baseline="0" noProof="0">
                <a:ln>
                  <a:noFill/>
                </a:ln>
                <a:solidFill>
                  <a:srgbClr val="22272B"/>
                </a:solidFill>
                <a:effectLst/>
                <a:uLnTx/>
                <a:uFillTx/>
                <a:latin typeface="Public Sans Light"/>
                <a:ea typeface="+mn-ea"/>
                <a:cs typeface="+mn-cs"/>
              </a:rPr>
              <a:t>Determine whether your system / project should use the AIAF.</a:t>
            </a:r>
          </a:p>
        </p:txBody>
      </p:sp>
      <p:sp>
        <p:nvSpPr>
          <p:cNvPr id="29" name="Rectangle 28">
            <a:extLst>
              <a:ext uri="{FF2B5EF4-FFF2-40B4-BE49-F238E27FC236}">
                <a16:creationId xmlns:a16="http://schemas.microsoft.com/office/drawing/2014/main" id="{40022EB0-3009-7C6D-AC9B-C4B087C8E742}"/>
              </a:ext>
            </a:extLst>
          </p:cNvPr>
          <p:cNvSpPr/>
          <p:nvPr/>
        </p:nvSpPr>
        <p:spPr>
          <a:xfrm>
            <a:off x="359998" y="1765122"/>
            <a:ext cx="1704145" cy="4065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300" b="1" i="0" u="none" strike="noStrike" kern="1200" cap="none" spc="0" normalizeH="0" baseline="0" noProof="0">
                <a:ln>
                  <a:noFill/>
                </a:ln>
                <a:solidFill>
                  <a:schemeClr val="accent1"/>
                </a:solidFill>
                <a:effectLst/>
                <a:uLnTx/>
                <a:uFillTx/>
                <a:latin typeface="Public Sans SemiBold" pitchFamily="2" charset="77"/>
                <a:ea typeface="+mn-ea"/>
                <a:cs typeface="+mn-cs"/>
              </a:rPr>
              <a:t>Main Triggers</a:t>
            </a:r>
            <a:endParaRPr kumimoji="0" lang="en-AU" sz="1100" b="0" i="0" u="none" strike="noStrike" kern="1200" cap="none" spc="0" normalizeH="0" baseline="0" noProof="0">
              <a:ln>
                <a:noFill/>
              </a:ln>
              <a:solidFill>
                <a:schemeClr val="accent1"/>
              </a:solidFill>
              <a:effectLst/>
              <a:uLnTx/>
              <a:uFillTx/>
              <a:latin typeface="Public Sans Light"/>
              <a:ea typeface="+mn-ea"/>
              <a:cs typeface="+mn-cs"/>
            </a:endParaRPr>
          </a:p>
        </p:txBody>
      </p:sp>
      <p:sp>
        <p:nvSpPr>
          <p:cNvPr id="34" name="Rectangle 33">
            <a:extLst>
              <a:ext uri="{FF2B5EF4-FFF2-40B4-BE49-F238E27FC236}">
                <a16:creationId xmlns:a16="http://schemas.microsoft.com/office/drawing/2014/main" id="{5C37FBEC-3781-EE96-9083-3D5E06D5B02D}"/>
              </a:ext>
            </a:extLst>
          </p:cNvPr>
          <p:cNvSpPr/>
          <p:nvPr/>
        </p:nvSpPr>
        <p:spPr>
          <a:xfrm>
            <a:off x="8188099" y="1760220"/>
            <a:ext cx="1704145" cy="35503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0" rtlCol="0" anchor="t" anchorCtr="0"/>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300" b="1" i="0" u="none" strike="noStrike" kern="1200" cap="none" spc="0" normalizeH="0" baseline="0" noProof="0">
                <a:ln>
                  <a:noFill/>
                </a:ln>
                <a:solidFill>
                  <a:schemeClr val="accent1"/>
                </a:solidFill>
                <a:effectLst/>
                <a:uLnTx/>
                <a:uFillTx/>
                <a:latin typeface="Public Sans SemiBold" pitchFamily="2" charset="77"/>
                <a:ea typeface="+mn-ea"/>
                <a:cs typeface="+mn-cs"/>
              </a:rPr>
              <a:t>Self-assessment mitigation and next steps</a:t>
            </a:r>
          </a:p>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100" b="0" i="0" u="none" strike="noStrike" kern="1200" cap="none" spc="0" normalizeH="0" baseline="0" noProof="0">
                <a:ln>
                  <a:noFill/>
                </a:ln>
                <a:solidFill>
                  <a:srgbClr val="22272B"/>
                </a:solidFill>
                <a:effectLst/>
                <a:uLnTx/>
                <a:uFillTx/>
                <a:latin typeface="Public Sans Light"/>
                <a:ea typeface="+mn-ea"/>
                <a:cs typeface="+mn-cs"/>
              </a:rPr>
              <a:t>Identify mitigations and controls to implement and next steps based on the highest residual risk.</a:t>
            </a:r>
          </a:p>
        </p:txBody>
      </p:sp>
      <p:sp>
        <p:nvSpPr>
          <p:cNvPr id="35" name="Rectangle 34">
            <a:extLst>
              <a:ext uri="{FF2B5EF4-FFF2-40B4-BE49-F238E27FC236}">
                <a16:creationId xmlns:a16="http://schemas.microsoft.com/office/drawing/2014/main" id="{A5434A46-7A6E-3084-22BA-528669C689C4}"/>
              </a:ext>
            </a:extLst>
          </p:cNvPr>
          <p:cNvSpPr/>
          <p:nvPr/>
        </p:nvSpPr>
        <p:spPr>
          <a:xfrm>
            <a:off x="6229317" y="1760220"/>
            <a:ext cx="1704145" cy="35503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0" rtlCol="0" anchor="t" anchorCtr="0"/>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300" b="1" i="0" u="none" strike="noStrike" kern="1200" cap="none" spc="0" normalizeH="0" baseline="0" noProof="0">
                <a:ln>
                  <a:noFill/>
                </a:ln>
                <a:solidFill>
                  <a:schemeClr val="accent1"/>
                </a:solidFill>
                <a:effectLst/>
                <a:uLnTx/>
                <a:uFillTx/>
                <a:latin typeface="Public Sans SemiBold" pitchFamily="2" charset="77"/>
                <a:ea typeface="+mn-ea"/>
                <a:cs typeface="+mn-cs"/>
              </a:rPr>
              <a:t>Self-assessment and risk summary</a:t>
            </a:r>
          </a:p>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100" b="0" i="0" u="none" strike="noStrike" kern="1200" cap="none" spc="0" normalizeH="0" baseline="0" noProof="0">
                <a:ln>
                  <a:noFill/>
                </a:ln>
                <a:solidFill>
                  <a:srgbClr val="22272B"/>
                </a:solidFill>
                <a:effectLst/>
                <a:uLnTx/>
                <a:uFillTx/>
                <a:latin typeface="Public Sans Light"/>
                <a:ea typeface="+mn-ea"/>
                <a:cs typeface="+mn-cs"/>
              </a:rPr>
              <a:t>Complete the self-assessment and review the summary risk.</a:t>
            </a:r>
          </a:p>
        </p:txBody>
      </p:sp>
      <p:sp>
        <p:nvSpPr>
          <p:cNvPr id="37" name="Rectangle 36">
            <a:extLst>
              <a:ext uri="{FF2B5EF4-FFF2-40B4-BE49-F238E27FC236}">
                <a16:creationId xmlns:a16="http://schemas.microsoft.com/office/drawing/2014/main" id="{1919DC96-2055-BA95-7BCA-6AB89316CA3D}"/>
              </a:ext>
            </a:extLst>
          </p:cNvPr>
          <p:cNvSpPr/>
          <p:nvPr/>
        </p:nvSpPr>
        <p:spPr>
          <a:xfrm>
            <a:off x="10139855" y="1760220"/>
            <a:ext cx="1704145" cy="355033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0" rtlCol="0" anchor="t" anchorCtr="0"/>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300" b="1" i="0" u="none" strike="noStrike" kern="1200" cap="none" spc="0" normalizeH="0" baseline="0" noProof="0">
                <a:ln>
                  <a:noFill/>
                </a:ln>
                <a:solidFill>
                  <a:schemeClr val="accent1"/>
                </a:solidFill>
                <a:effectLst/>
                <a:uLnTx/>
                <a:uFillTx/>
                <a:latin typeface="Public Sans SemiBold" pitchFamily="2" charset="77"/>
                <a:ea typeface="+mn-ea"/>
                <a:cs typeface="+mn-cs"/>
              </a:rPr>
              <a:t>Ongoing monitor &amp; evaluate</a:t>
            </a:r>
          </a:p>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100" b="0" i="0" u="none" strike="noStrike" kern="1200" cap="none" spc="0" normalizeH="0" baseline="0" noProof="0">
                <a:ln>
                  <a:noFill/>
                </a:ln>
                <a:solidFill>
                  <a:srgbClr val="22272B"/>
                </a:solidFill>
                <a:effectLst/>
                <a:uLnTx/>
                <a:uFillTx/>
                <a:latin typeface="Public Sans Light"/>
                <a:ea typeface="+mn-ea"/>
                <a:cs typeface="+mn-cs"/>
              </a:rPr>
              <a:t>Considerations for ongoing monitoring and evaluation of your system.</a:t>
            </a:r>
          </a:p>
        </p:txBody>
      </p:sp>
      <p:sp>
        <p:nvSpPr>
          <p:cNvPr id="38" name="Rectangle 37">
            <a:extLst>
              <a:ext uri="{FF2B5EF4-FFF2-40B4-BE49-F238E27FC236}">
                <a16:creationId xmlns:a16="http://schemas.microsoft.com/office/drawing/2014/main" id="{5F1F4C64-825F-E0D5-B15C-65E43B27FE1B}"/>
              </a:ext>
            </a:extLst>
          </p:cNvPr>
          <p:cNvSpPr/>
          <p:nvPr/>
        </p:nvSpPr>
        <p:spPr>
          <a:xfrm>
            <a:off x="359998" y="2075111"/>
            <a:ext cx="1704145" cy="11324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0" rtlCol="0" anchor="t" anchorCtr="0"/>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100" b="1" i="0" u="none" strike="noStrike" kern="1200" cap="none" spc="0" normalizeH="0" baseline="0" noProof="0">
                <a:ln>
                  <a:noFill/>
                </a:ln>
                <a:solidFill>
                  <a:schemeClr val="bg1"/>
                </a:solidFill>
                <a:effectLst/>
                <a:uLnTx/>
                <a:uFillTx/>
                <a:latin typeface="Public Sans SemiBold" pitchFamily="2" charset="77"/>
                <a:ea typeface="+mn-ea"/>
                <a:cs typeface="+mn-cs"/>
              </a:rPr>
              <a:t>Change project stage: </a:t>
            </a:r>
            <a:r>
              <a:rPr kumimoji="0" lang="en-AU" sz="1100" b="0" i="0" u="none" strike="noStrike" kern="1200" cap="none" spc="0" normalizeH="0" baseline="0" noProof="0">
                <a:ln>
                  <a:noFill/>
                </a:ln>
                <a:solidFill>
                  <a:schemeClr val="bg1"/>
                </a:solidFill>
                <a:effectLst/>
                <a:uLnTx/>
                <a:uFillTx/>
                <a:latin typeface="Public Sans Light"/>
                <a:ea typeface="+mn-ea"/>
                <a:cs typeface="+mn-cs"/>
              </a:rPr>
              <a:t>Exploring potential use of AI or changing project stage (.i.e., design to deploy)</a:t>
            </a:r>
          </a:p>
        </p:txBody>
      </p:sp>
      <p:sp>
        <p:nvSpPr>
          <p:cNvPr id="39" name="Rectangle 38">
            <a:extLst>
              <a:ext uri="{FF2B5EF4-FFF2-40B4-BE49-F238E27FC236}">
                <a16:creationId xmlns:a16="http://schemas.microsoft.com/office/drawing/2014/main" id="{BE30C10D-0617-E554-4D67-C967B78ABE68}"/>
              </a:ext>
            </a:extLst>
          </p:cNvPr>
          <p:cNvSpPr/>
          <p:nvPr/>
        </p:nvSpPr>
        <p:spPr>
          <a:xfrm>
            <a:off x="359998" y="3310965"/>
            <a:ext cx="1704145" cy="9274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0" rtlCol="0" anchor="t" anchorCtr="0"/>
          <a:lstStyle/>
          <a:p>
            <a:pPr marL="0" marR="0" lvl="0" indent="0" algn="l" defTabSz="914377" rtl="0" eaLnBrk="1" fontAlgn="auto" latinLnBrk="0" hangingPunct="1">
              <a:lnSpc>
                <a:spcPct val="100000"/>
              </a:lnSpc>
              <a:spcBef>
                <a:spcPts val="0"/>
              </a:spcBef>
              <a:spcAft>
                <a:spcPts val="1000"/>
              </a:spcAft>
              <a:buClrTx/>
              <a:buSzTx/>
              <a:buFontTx/>
              <a:buNone/>
              <a:tabLst/>
              <a:defRPr/>
            </a:pPr>
            <a:r>
              <a:rPr kumimoji="0" lang="en-AU" sz="1100" b="1" i="0" u="none" strike="noStrike" kern="1200" cap="none" spc="0" normalizeH="0" baseline="0" noProof="0">
                <a:ln>
                  <a:noFill/>
                </a:ln>
                <a:solidFill>
                  <a:schemeClr val="bg1"/>
                </a:solidFill>
                <a:effectLst/>
                <a:uLnTx/>
                <a:uFillTx/>
                <a:latin typeface="Public Sans SemiBold" pitchFamily="2" charset="77"/>
                <a:ea typeface="+mn-ea"/>
                <a:cs typeface="+mn-cs"/>
              </a:rPr>
              <a:t>Systems update: </a:t>
            </a:r>
            <a:r>
              <a:rPr kumimoji="0" lang="en-AU" sz="1100" b="0" i="0" u="none" strike="noStrike" kern="1200" cap="none" spc="0" normalizeH="0" baseline="0" noProof="0">
                <a:ln>
                  <a:noFill/>
                </a:ln>
                <a:solidFill>
                  <a:schemeClr val="bg1"/>
                </a:solidFill>
                <a:effectLst/>
                <a:uLnTx/>
                <a:uFillTx/>
                <a:latin typeface="Public Sans Light"/>
                <a:ea typeface="+mn-ea"/>
                <a:cs typeface="+mn-cs"/>
              </a:rPr>
              <a:t>Updating systems that include AI or will include AI.</a:t>
            </a:r>
          </a:p>
        </p:txBody>
      </p:sp>
      <p:sp>
        <p:nvSpPr>
          <p:cNvPr id="40" name="Rectangle 39">
            <a:extLst>
              <a:ext uri="{FF2B5EF4-FFF2-40B4-BE49-F238E27FC236}">
                <a16:creationId xmlns:a16="http://schemas.microsoft.com/office/drawing/2014/main" id="{A1F67709-3D9D-92F1-18B9-D964256200A4}"/>
              </a:ext>
            </a:extLst>
          </p:cNvPr>
          <p:cNvSpPr/>
          <p:nvPr/>
        </p:nvSpPr>
        <p:spPr>
          <a:xfrm>
            <a:off x="359998" y="4341884"/>
            <a:ext cx="1704145" cy="9686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0" rtlCol="0" anchor="t" anchorCtr="0"/>
          <a:lstStyle/>
          <a:p>
            <a:pPr marL="0" marR="0" lvl="0" indent="0" algn="l" defTabSz="914377" rtl="0" eaLnBrk="1" fontAlgn="auto" latinLnBrk="0" hangingPunct="1">
              <a:lnSpc>
                <a:spcPct val="100000"/>
              </a:lnSpc>
              <a:spcBef>
                <a:spcPts val="0"/>
              </a:spcBef>
              <a:spcAft>
                <a:spcPts val="1000"/>
              </a:spcAft>
              <a:buClrTx/>
              <a:buSzTx/>
              <a:buFontTx/>
              <a:buNone/>
              <a:tabLst/>
              <a:defRPr/>
            </a:pPr>
            <a:r>
              <a:rPr kumimoji="0" lang="en-AU" sz="1100" b="1" i="0" u="none" strike="noStrike" kern="1200" cap="none" spc="0" normalizeH="0" baseline="0" noProof="0">
                <a:ln>
                  <a:noFill/>
                </a:ln>
                <a:solidFill>
                  <a:schemeClr val="bg1"/>
                </a:solidFill>
                <a:effectLst/>
                <a:uLnTx/>
                <a:uFillTx/>
                <a:latin typeface="Public Sans SemiBold" pitchFamily="2" charset="77"/>
                <a:ea typeface="+mn-ea"/>
                <a:cs typeface="+mn-cs"/>
              </a:rPr>
              <a:t>Ongoing: </a:t>
            </a:r>
            <a:r>
              <a:rPr kumimoji="0" lang="en-AU" sz="1100" b="0" i="0" u="none" strike="noStrike" kern="1200" cap="none" spc="0" normalizeH="0" baseline="0" noProof="0">
                <a:ln>
                  <a:noFill/>
                </a:ln>
                <a:solidFill>
                  <a:schemeClr val="bg1"/>
                </a:solidFill>
                <a:effectLst/>
                <a:uLnTx/>
                <a:uFillTx/>
                <a:latin typeface="Public Sans Light"/>
                <a:ea typeface="+mn-ea"/>
                <a:cs typeface="+mn-cs"/>
              </a:rPr>
              <a:t>Existing AI system, unassessed or requiring periodic review (refer slide 13).</a:t>
            </a:r>
          </a:p>
        </p:txBody>
      </p:sp>
      <p:sp>
        <p:nvSpPr>
          <p:cNvPr id="41" name="Slide Number Placeholder 3">
            <a:extLst>
              <a:ext uri="{FF2B5EF4-FFF2-40B4-BE49-F238E27FC236}">
                <a16:creationId xmlns:a16="http://schemas.microsoft.com/office/drawing/2014/main" id="{68B067AF-849E-3A29-A921-A0EA0947A343}"/>
              </a:ext>
            </a:extLst>
          </p:cNvPr>
          <p:cNvSpPr txBox="1">
            <a:spLocks/>
          </p:cNvSpPr>
          <p:nvPr/>
        </p:nvSpPr>
        <p:spPr>
          <a:xfrm>
            <a:off x="359999" y="5407284"/>
            <a:ext cx="1829747" cy="299302"/>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chemeClr val="accent2"/>
                </a:solidFill>
                <a:effectLst/>
                <a:uLnTx/>
                <a:uFillTx/>
                <a:latin typeface="Public Sans Light"/>
                <a:ea typeface="+mn-ea"/>
                <a:cs typeface="+mn-cs"/>
              </a:rPr>
              <a:t>Refer to slide 13 for more triggers</a:t>
            </a:r>
          </a:p>
        </p:txBody>
      </p:sp>
      <p:sp>
        <p:nvSpPr>
          <p:cNvPr id="43" name="Rectangle 42">
            <a:extLst>
              <a:ext uri="{FF2B5EF4-FFF2-40B4-BE49-F238E27FC236}">
                <a16:creationId xmlns:a16="http://schemas.microsoft.com/office/drawing/2014/main" id="{A0B69928-1625-809C-0A01-672A72E4AC06}"/>
              </a:ext>
            </a:extLst>
          </p:cNvPr>
          <p:cNvSpPr/>
          <p:nvPr/>
        </p:nvSpPr>
        <p:spPr>
          <a:xfrm>
            <a:off x="2318779" y="5404339"/>
            <a:ext cx="7573465" cy="7014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100" b="1" i="0" u="none" strike="noStrike" kern="1200" cap="none" spc="0" normalizeH="0" baseline="0" noProof="0">
                <a:ln>
                  <a:noFill/>
                </a:ln>
                <a:solidFill>
                  <a:srgbClr val="FFFFFF"/>
                </a:solidFill>
                <a:effectLst/>
                <a:uLnTx/>
                <a:uFillTx/>
                <a:latin typeface="Public Sans SemiBold" pitchFamily="2" charset="77"/>
                <a:ea typeface="+mn-ea"/>
                <a:cs typeface="+mn-cs"/>
              </a:rPr>
              <a:t>Primary focus of the AIAF, the Self-Assessment</a:t>
            </a:r>
            <a:endParaRPr kumimoji="0" lang="en-AU" sz="11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44" name="Rectangle 43">
            <a:extLst>
              <a:ext uri="{FF2B5EF4-FFF2-40B4-BE49-F238E27FC236}">
                <a16:creationId xmlns:a16="http://schemas.microsoft.com/office/drawing/2014/main" id="{98F44B96-E085-1683-23ED-A937BCAFE512}"/>
              </a:ext>
            </a:extLst>
          </p:cNvPr>
          <p:cNvSpPr/>
          <p:nvPr/>
        </p:nvSpPr>
        <p:spPr>
          <a:xfrm>
            <a:off x="10139855" y="5404339"/>
            <a:ext cx="1704145" cy="7014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100" b="1" i="0" u="none" strike="noStrike" kern="1200" cap="none" spc="0" normalizeH="0" baseline="0" noProof="0">
                <a:ln>
                  <a:noFill/>
                </a:ln>
                <a:solidFill>
                  <a:srgbClr val="FFFFFF"/>
                </a:solidFill>
                <a:effectLst/>
                <a:uLnTx/>
                <a:uFillTx/>
                <a:latin typeface="Public Sans SemiBold" pitchFamily="2" charset="77"/>
                <a:ea typeface="+mn-ea"/>
                <a:cs typeface="+mn-cs"/>
              </a:rPr>
              <a:t>High level guidance provided in previous step.</a:t>
            </a:r>
            <a:endParaRPr kumimoji="0" lang="en-AU" sz="1100" b="0" i="0" u="none" strike="noStrike" kern="1200" cap="none" spc="0" normalizeH="0" baseline="0" noProof="0">
              <a:ln>
                <a:noFill/>
              </a:ln>
              <a:solidFill>
                <a:srgbClr val="FFFFFF"/>
              </a:solidFill>
              <a:effectLst/>
              <a:uLnTx/>
              <a:uFillTx/>
              <a:latin typeface="Public Sans Light"/>
              <a:ea typeface="+mn-ea"/>
              <a:cs typeface="+mn-cs"/>
            </a:endParaRPr>
          </a:p>
        </p:txBody>
      </p:sp>
      <p:pic>
        <p:nvPicPr>
          <p:cNvPr id="46" name="Graphic 45">
            <a:extLst>
              <a:ext uri="{FF2B5EF4-FFF2-40B4-BE49-F238E27FC236}">
                <a16:creationId xmlns:a16="http://schemas.microsoft.com/office/drawing/2014/main" id="{0ED47EFE-2ABC-B6F5-8D1E-7A4F816980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1169" y="2186871"/>
            <a:ext cx="228600" cy="228600"/>
          </a:xfrm>
          <a:prstGeom prst="rect">
            <a:avLst/>
          </a:prstGeom>
        </p:spPr>
      </p:pic>
      <p:pic>
        <p:nvPicPr>
          <p:cNvPr id="47" name="Graphic 46">
            <a:extLst>
              <a:ext uri="{FF2B5EF4-FFF2-40B4-BE49-F238E27FC236}">
                <a16:creationId xmlns:a16="http://schemas.microsoft.com/office/drawing/2014/main" id="{DEF0EDB6-79B4-6A24-F2B5-CA10C6BACEB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32653" y="1871980"/>
            <a:ext cx="228600" cy="228600"/>
          </a:xfrm>
          <a:prstGeom prst="rect">
            <a:avLst/>
          </a:prstGeom>
        </p:spPr>
      </p:pic>
      <p:pic>
        <p:nvPicPr>
          <p:cNvPr id="48" name="Graphic 47">
            <a:extLst>
              <a:ext uri="{FF2B5EF4-FFF2-40B4-BE49-F238E27FC236}">
                <a16:creationId xmlns:a16="http://schemas.microsoft.com/office/drawing/2014/main" id="{BBE1EFB5-3E06-A6F0-4DCC-1C850E5407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96534" y="1871980"/>
            <a:ext cx="228600" cy="228600"/>
          </a:xfrm>
          <a:prstGeom prst="rect">
            <a:avLst/>
          </a:prstGeom>
        </p:spPr>
      </p:pic>
      <p:pic>
        <p:nvPicPr>
          <p:cNvPr id="49" name="Graphic 48">
            <a:extLst>
              <a:ext uri="{FF2B5EF4-FFF2-40B4-BE49-F238E27FC236}">
                <a16:creationId xmlns:a16="http://schemas.microsoft.com/office/drawing/2014/main" id="{8C271CA3-8F65-6812-F4D7-D053A2913CF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50025" y="1871980"/>
            <a:ext cx="228600" cy="228600"/>
          </a:xfrm>
          <a:prstGeom prst="rect">
            <a:avLst/>
          </a:prstGeom>
        </p:spPr>
      </p:pic>
      <p:pic>
        <p:nvPicPr>
          <p:cNvPr id="50" name="Graphic 49">
            <a:extLst>
              <a:ext uri="{FF2B5EF4-FFF2-40B4-BE49-F238E27FC236}">
                <a16:creationId xmlns:a16="http://schemas.microsoft.com/office/drawing/2014/main" id="{B07F66B2-5E62-CF78-4A15-1FF40AE831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901549" y="1871980"/>
            <a:ext cx="228600" cy="228600"/>
          </a:xfrm>
          <a:prstGeom prst="rect">
            <a:avLst/>
          </a:prstGeom>
        </p:spPr>
      </p:pic>
      <p:pic>
        <p:nvPicPr>
          <p:cNvPr id="51" name="Graphic 50">
            <a:extLst>
              <a:ext uri="{FF2B5EF4-FFF2-40B4-BE49-F238E27FC236}">
                <a16:creationId xmlns:a16="http://schemas.microsoft.com/office/drawing/2014/main" id="{2287B235-5864-F0A2-7385-5A16DE3D7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1169" y="3386584"/>
            <a:ext cx="228600" cy="228600"/>
          </a:xfrm>
          <a:prstGeom prst="rect">
            <a:avLst/>
          </a:prstGeom>
        </p:spPr>
      </p:pic>
      <p:pic>
        <p:nvPicPr>
          <p:cNvPr id="52" name="Graphic 51">
            <a:extLst>
              <a:ext uri="{FF2B5EF4-FFF2-40B4-BE49-F238E27FC236}">
                <a16:creationId xmlns:a16="http://schemas.microsoft.com/office/drawing/2014/main" id="{1FFBA73F-5B0E-9ADA-1B8D-63C6A1F203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1169" y="4375060"/>
            <a:ext cx="228600" cy="228600"/>
          </a:xfrm>
          <a:prstGeom prst="rect">
            <a:avLst/>
          </a:prstGeom>
        </p:spPr>
      </p:pic>
      <p:grpSp>
        <p:nvGrpSpPr>
          <p:cNvPr id="73" name="Group 72">
            <a:extLst>
              <a:ext uri="{FF2B5EF4-FFF2-40B4-BE49-F238E27FC236}">
                <a16:creationId xmlns:a16="http://schemas.microsoft.com/office/drawing/2014/main" id="{7411B9BF-A352-9DBD-9D64-DBDF4AFEF0FF}"/>
              </a:ext>
            </a:extLst>
          </p:cNvPr>
          <p:cNvGrpSpPr/>
          <p:nvPr/>
        </p:nvGrpSpPr>
        <p:grpSpPr>
          <a:xfrm>
            <a:off x="8217089" y="3689852"/>
            <a:ext cx="1697961" cy="1476038"/>
            <a:chOff x="8217089" y="3689852"/>
            <a:chExt cx="1697961" cy="1476038"/>
          </a:xfrm>
        </p:grpSpPr>
        <p:sp>
          <p:nvSpPr>
            <p:cNvPr id="53" name="Flowchart: Process 1">
              <a:extLst>
                <a:ext uri="{FF2B5EF4-FFF2-40B4-BE49-F238E27FC236}">
                  <a16:creationId xmlns:a16="http://schemas.microsoft.com/office/drawing/2014/main" id="{2011ACD4-ABAF-07D8-4684-2E30CE8EA291}"/>
                </a:ext>
              </a:extLst>
            </p:cNvPr>
            <p:cNvSpPr/>
            <p:nvPr/>
          </p:nvSpPr>
          <p:spPr>
            <a:xfrm>
              <a:off x="8441218" y="4404157"/>
              <a:ext cx="1226221" cy="311866"/>
            </a:xfrm>
            <a:prstGeom prst="flowChartProcess">
              <a:avLst/>
            </a:prstGeom>
            <a:solidFill>
              <a:schemeClr val="bg1"/>
            </a:solidFill>
            <a:ln>
              <a:solidFill>
                <a:srgbClr val="00AA45"/>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AU" sz="800" b="1" i="0" u="none" strike="noStrike" kern="1200" cap="none" spc="0" normalizeH="0" baseline="0" noProof="0">
                  <a:ln>
                    <a:noFill/>
                  </a:ln>
                  <a:solidFill>
                    <a:srgbClr val="00AA45"/>
                  </a:solidFill>
                  <a:effectLst/>
                  <a:uLnTx/>
                  <a:uFillTx/>
                  <a:latin typeface="Public Sans SemiBold" pitchFamily="2" charset="77"/>
                  <a:ea typeface="+mn-ea"/>
                  <a:cs typeface="+mn-cs"/>
                </a:rPr>
                <a:t>NSW AI Review Committee</a:t>
              </a:r>
            </a:p>
          </p:txBody>
        </p:sp>
        <p:sp>
          <p:nvSpPr>
            <p:cNvPr id="54" name="Flowchart: Process 4">
              <a:extLst>
                <a:ext uri="{FF2B5EF4-FFF2-40B4-BE49-F238E27FC236}">
                  <a16:creationId xmlns:a16="http://schemas.microsoft.com/office/drawing/2014/main" id="{438DA34F-5317-C898-2F70-D5E88303E4A2}"/>
                </a:ext>
              </a:extLst>
            </p:cNvPr>
            <p:cNvSpPr/>
            <p:nvPr/>
          </p:nvSpPr>
          <p:spPr>
            <a:xfrm>
              <a:off x="8441894" y="4854024"/>
              <a:ext cx="1236908" cy="311866"/>
            </a:xfrm>
            <a:prstGeom prst="flowChartProcess">
              <a:avLst/>
            </a:prstGeom>
            <a:solidFill>
              <a:schemeClr val="bg1"/>
            </a:solidFill>
            <a:ln>
              <a:solidFill>
                <a:srgbClr val="B68D5D"/>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AU" sz="800" b="1" i="0" u="none" strike="noStrike" kern="1200" cap="none" spc="0" normalizeH="0" baseline="0" noProof="0">
                  <a:ln>
                    <a:noFill/>
                  </a:ln>
                  <a:solidFill>
                    <a:srgbClr val="B68D5D"/>
                  </a:solidFill>
                  <a:effectLst/>
                  <a:uLnTx/>
                  <a:uFillTx/>
                  <a:latin typeface="Public Sans SemiBold" pitchFamily="2" charset="77"/>
                  <a:ea typeface="+mn-ea"/>
                  <a:cs typeface="+mn-cs"/>
                </a:rPr>
                <a:t>Agency review Committee</a:t>
              </a:r>
            </a:p>
          </p:txBody>
        </p:sp>
        <p:cxnSp>
          <p:nvCxnSpPr>
            <p:cNvPr id="55" name="Connector: Elbow 5">
              <a:extLst>
                <a:ext uri="{FF2B5EF4-FFF2-40B4-BE49-F238E27FC236}">
                  <a16:creationId xmlns:a16="http://schemas.microsoft.com/office/drawing/2014/main" id="{DA735EF1-B127-A2CF-0704-9E92740357E0}"/>
                </a:ext>
              </a:extLst>
            </p:cNvPr>
            <p:cNvCxnSpPr>
              <a:cxnSpLocks/>
              <a:stCxn id="57" idx="3"/>
              <a:endCxn id="53" idx="3"/>
            </p:cNvCxnSpPr>
            <p:nvPr/>
          </p:nvCxnSpPr>
          <p:spPr>
            <a:xfrm>
              <a:off x="9468917" y="3924031"/>
              <a:ext cx="198522" cy="636059"/>
            </a:xfrm>
            <a:prstGeom prst="bentConnector3">
              <a:avLst>
                <a:gd name="adj1" fmla="val 164986"/>
              </a:avLst>
            </a:prstGeom>
            <a:ln w="12700">
              <a:solidFill>
                <a:srgbClr val="00AA4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Connector: Elbow 6">
              <a:extLst>
                <a:ext uri="{FF2B5EF4-FFF2-40B4-BE49-F238E27FC236}">
                  <a16:creationId xmlns:a16="http://schemas.microsoft.com/office/drawing/2014/main" id="{83628F1F-5E9C-5DB5-B285-93A089858771}"/>
                </a:ext>
              </a:extLst>
            </p:cNvPr>
            <p:cNvCxnSpPr>
              <a:cxnSpLocks/>
              <a:stCxn id="57" idx="1"/>
              <a:endCxn id="54" idx="1"/>
            </p:cNvCxnSpPr>
            <p:nvPr/>
          </p:nvCxnSpPr>
          <p:spPr>
            <a:xfrm rot="10800000" flipV="1">
              <a:off x="8441894" y="3924031"/>
              <a:ext cx="130856" cy="1085926"/>
            </a:xfrm>
            <a:prstGeom prst="bentConnector3">
              <a:avLst>
                <a:gd name="adj1" fmla="val 212428"/>
              </a:avLst>
            </a:prstGeom>
            <a:ln w="12700">
              <a:solidFill>
                <a:srgbClr val="B68D5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7" name="Rectangle: Rounded Corners 27">
              <a:extLst>
                <a:ext uri="{FF2B5EF4-FFF2-40B4-BE49-F238E27FC236}">
                  <a16:creationId xmlns:a16="http://schemas.microsoft.com/office/drawing/2014/main" id="{0DB7BDF8-2DEA-EB1E-304F-491D2B09D406}"/>
                </a:ext>
              </a:extLst>
            </p:cNvPr>
            <p:cNvSpPr/>
            <p:nvPr/>
          </p:nvSpPr>
          <p:spPr>
            <a:xfrm>
              <a:off x="8572750" y="3689852"/>
              <a:ext cx="896167" cy="468357"/>
            </a:xfrm>
            <a:prstGeom prst="roundRect">
              <a:avLst>
                <a:gd name="adj" fmla="val 0"/>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AU" sz="800" b="1" i="0" u="none" strike="noStrike" kern="1200" cap="none" spc="0" normalizeH="0" baseline="0" noProof="0">
                  <a:ln>
                    <a:noFill/>
                  </a:ln>
                  <a:solidFill>
                    <a:schemeClr val="bg2">
                      <a:lumMod val="75000"/>
                    </a:schemeClr>
                  </a:solidFill>
                  <a:effectLst/>
                  <a:uLnTx/>
                  <a:uFillTx/>
                  <a:latin typeface="Public Sans SemiBold" pitchFamily="2" charset="77"/>
                  <a:ea typeface="+mn-ea"/>
                  <a:cs typeface="+mn-cs"/>
                </a:rPr>
                <a:t>Is the residual risk High or greater?</a:t>
              </a:r>
              <a:endParaRPr kumimoji="0" lang="en-GB" sz="800" b="1" i="0" u="none" strike="noStrike" kern="1200" cap="none" spc="0" normalizeH="0" baseline="0" noProof="0">
                <a:ln>
                  <a:noFill/>
                </a:ln>
                <a:solidFill>
                  <a:schemeClr val="bg2">
                    <a:lumMod val="75000"/>
                  </a:schemeClr>
                </a:solidFill>
                <a:effectLst/>
                <a:uLnTx/>
                <a:uFillTx/>
                <a:latin typeface="Public Sans SemiBold" pitchFamily="2" charset="77"/>
                <a:ea typeface="+mn-ea"/>
                <a:cs typeface="+mn-cs"/>
              </a:endParaRPr>
            </a:p>
          </p:txBody>
        </p:sp>
        <p:sp>
          <p:nvSpPr>
            <p:cNvPr id="58" name="TextBox 57">
              <a:extLst>
                <a:ext uri="{FF2B5EF4-FFF2-40B4-BE49-F238E27FC236}">
                  <a16:creationId xmlns:a16="http://schemas.microsoft.com/office/drawing/2014/main" id="{7383F9CA-DB4B-ADC6-C44F-DF6E9259A23E}"/>
                </a:ext>
              </a:extLst>
            </p:cNvPr>
            <p:cNvSpPr txBox="1"/>
            <p:nvPr/>
          </p:nvSpPr>
          <p:spPr>
            <a:xfrm>
              <a:off x="9535562" y="3759046"/>
              <a:ext cx="379488" cy="123111"/>
            </a:xfrm>
            <a:prstGeom prst="rect">
              <a:avLst/>
            </a:prstGeom>
            <a:noFill/>
          </p:spPr>
          <p:txBody>
            <a:bodyPr wrap="square" lIns="0" tIns="0" rIns="0" bIns="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AU" sz="800" b="1" i="0" u="none" strike="noStrike" kern="1200" cap="none" spc="0" normalizeH="0" baseline="0" noProof="0">
                  <a:ln>
                    <a:noFill/>
                  </a:ln>
                  <a:solidFill>
                    <a:srgbClr val="00AA45"/>
                  </a:solidFill>
                  <a:effectLst/>
                  <a:uLnTx/>
                  <a:uFillTx/>
                  <a:latin typeface="Public Sans SemiBold" pitchFamily="2" charset="77"/>
                  <a:ea typeface="Calibri" panose="020F0502020204030204" pitchFamily="34" charset="0"/>
                  <a:cs typeface="+mn-cs"/>
                </a:rPr>
                <a:t>Yes</a:t>
              </a:r>
              <a:endParaRPr kumimoji="0" lang="en-AU" sz="800" b="1" i="0" u="none" strike="noStrike" kern="1200" cap="none" spc="0" normalizeH="0" baseline="0" noProof="0">
                <a:ln>
                  <a:noFill/>
                </a:ln>
                <a:solidFill>
                  <a:srgbClr val="00AA45"/>
                </a:solidFill>
                <a:effectLst/>
                <a:uLnTx/>
                <a:uFillTx/>
                <a:latin typeface="Public Sans SemiBold" pitchFamily="2" charset="77"/>
                <a:ea typeface="+mn-ea"/>
                <a:cs typeface="+mn-cs"/>
              </a:endParaRPr>
            </a:p>
          </p:txBody>
        </p:sp>
        <p:sp>
          <p:nvSpPr>
            <p:cNvPr id="59" name="TextBox 58">
              <a:extLst>
                <a:ext uri="{FF2B5EF4-FFF2-40B4-BE49-F238E27FC236}">
                  <a16:creationId xmlns:a16="http://schemas.microsoft.com/office/drawing/2014/main" id="{6FEF9631-7114-2E65-DFD3-2B84D3B93485}"/>
                </a:ext>
              </a:extLst>
            </p:cNvPr>
            <p:cNvSpPr txBox="1"/>
            <p:nvPr/>
          </p:nvSpPr>
          <p:spPr>
            <a:xfrm>
              <a:off x="8217089" y="3759046"/>
              <a:ext cx="289016" cy="123111"/>
            </a:xfrm>
            <a:prstGeom prst="rect">
              <a:avLst/>
            </a:prstGeom>
            <a:noFill/>
          </p:spPr>
          <p:txBody>
            <a:bodyPr wrap="square" lIns="0" tIns="0" rIns="0" bIns="0">
              <a:spAutoFit/>
            </a:bodyPr>
            <a:lstStyle/>
            <a:p>
              <a:pPr marL="0" marR="0" lvl="0" indent="0" algn="r" defTabSz="609585" rtl="0" eaLnBrk="1" fontAlgn="auto" latinLnBrk="0" hangingPunct="1">
                <a:lnSpc>
                  <a:spcPct val="100000"/>
                </a:lnSpc>
                <a:spcBef>
                  <a:spcPts val="0"/>
                </a:spcBef>
                <a:spcAft>
                  <a:spcPts val="0"/>
                </a:spcAft>
                <a:buClrTx/>
                <a:buSzTx/>
                <a:buFontTx/>
                <a:buNone/>
                <a:tabLst/>
                <a:defRPr/>
              </a:pPr>
              <a:r>
                <a:rPr kumimoji="0" lang="en-AU" sz="800" b="1" i="0" u="none" strike="noStrike" kern="1200" cap="none" spc="0" normalizeH="0" baseline="0" noProof="0">
                  <a:ln>
                    <a:noFill/>
                  </a:ln>
                  <a:solidFill>
                    <a:srgbClr val="B68D5D"/>
                  </a:solidFill>
                  <a:effectLst/>
                  <a:uLnTx/>
                  <a:uFillTx/>
                  <a:latin typeface="Public Sans SemiBold" pitchFamily="2" charset="77"/>
                  <a:ea typeface="Calibri" panose="020F0502020204030204" pitchFamily="34" charset="0"/>
                  <a:cs typeface="+mn-cs"/>
                </a:rPr>
                <a:t>No</a:t>
              </a:r>
              <a:endParaRPr kumimoji="0" lang="en-AU" sz="800" b="1" i="0" u="none" strike="noStrike" kern="1200" cap="none" spc="0" normalizeH="0" baseline="0" noProof="0">
                <a:ln>
                  <a:noFill/>
                </a:ln>
                <a:solidFill>
                  <a:srgbClr val="B68D5D"/>
                </a:solidFill>
                <a:effectLst/>
                <a:uLnTx/>
                <a:uFillTx/>
                <a:latin typeface="Public Sans SemiBold" pitchFamily="2" charset="77"/>
                <a:ea typeface="+mn-ea"/>
                <a:cs typeface="+mn-cs"/>
              </a:endParaRPr>
            </a:p>
          </p:txBody>
        </p:sp>
      </p:grpSp>
    </p:spTree>
    <p:extLst>
      <p:ext uri="{BB962C8B-B14F-4D97-AF65-F5344CB8AC3E}">
        <p14:creationId xmlns:p14="http://schemas.microsoft.com/office/powerpoint/2010/main" val="16382472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B71211-A945-7646-EDC8-89CAFFE8E84E}"/>
              </a:ext>
            </a:extLst>
          </p:cNvPr>
          <p:cNvSpPr/>
          <p:nvPr/>
        </p:nvSpPr>
        <p:spPr>
          <a:xfrm>
            <a:off x="5182" y="0"/>
            <a:ext cx="1083788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20" name="Text Placeholder 19">
            <a:extLst>
              <a:ext uri="{FF2B5EF4-FFF2-40B4-BE49-F238E27FC236}">
                <a16:creationId xmlns:a16="http://schemas.microsoft.com/office/drawing/2014/main" id="{5FD7D616-1947-4553-A8E8-89C29E590E89}"/>
              </a:ext>
            </a:extLst>
          </p:cNvPr>
          <p:cNvSpPr>
            <a:spLocks noGrp="1"/>
          </p:cNvSpPr>
          <p:nvPr>
            <p:ph type="body" sz="quarter" idx="15"/>
          </p:nvPr>
        </p:nvSpPr>
        <p:spPr>
          <a:xfrm>
            <a:off x="361870" y="359999"/>
            <a:ext cx="8280000" cy="684000"/>
          </a:xfrm>
        </p:spPr>
        <p:txBody>
          <a:bodyPr/>
          <a:lstStyle/>
          <a:p>
            <a:r>
              <a:rPr lang="en-AU">
                <a:solidFill>
                  <a:schemeClr val="bg2">
                    <a:lumMod val="90000"/>
                  </a:schemeClr>
                </a:solidFill>
              </a:rPr>
              <a:t>The NSW AI Assessment Framework</a:t>
            </a:r>
          </a:p>
        </p:txBody>
      </p:sp>
      <p:pic>
        <p:nvPicPr>
          <p:cNvPr id="3" name="Picture 2">
            <a:extLst>
              <a:ext uri="{FF2B5EF4-FFF2-40B4-BE49-F238E27FC236}">
                <a16:creationId xmlns:a16="http://schemas.microsoft.com/office/drawing/2014/main" id="{A3DCE8E6-7878-028B-0FD7-CEBBBAC19809}"/>
              </a:ext>
            </a:extLst>
          </p:cNvPr>
          <p:cNvPicPr>
            <a:picLocks noChangeAspect="1"/>
          </p:cNvPicPr>
          <p:nvPr/>
        </p:nvPicPr>
        <p:blipFill rotWithShape="1">
          <a:blip r:embed="rId2">
            <a:extLst>
              <a:ext uri="{28A0092B-C50C-407E-A947-70E740481C1C}">
                <a14:useLocalDpi xmlns:a14="http://schemas.microsoft.com/office/drawing/2010/main" val="0"/>
              </a:ext>
            </a:extLst>
          </a:blip>
          <a:srcRect l="67829" t="2395" b="2395"/>
          <a:stretch/>
        </p:blipFill>
        <p:spPr>
          <a:xfrm>
            <a:off x="7351294" y="0"/>
            <a:ext cx="3491775" cy="6858000"/>
          </a:xfrm>
          <a:prstGeom prst="rect">
            <a:avLst/>
          </a:prstGeom>
        </p:spPr>
      </p:pic>
      <p:cxnSp>
        <p:nvCxnSpPr>
          <p:cNvPr id="10" name="Straight Connector 9">
            <a:extLst>
              <a:ext uri="{FF2B5EF4-FFF2-40B4-BE49-F238E27FC236}">
                <a16:creationId xmlns:a16="http://schemas.microsoft.com/office/drawing/2014/main" id="{AD819C93-192C-DD27-65C2-1D952446C713}"/>
              </a:ext>
            </a:extLst>
          </p:cNvPr>
          <p:cNvCxnSpPr/>
          <p:nvPr/>
        </p:nvCxnSpPr>
        <p:spPr>
          <a:xfrm>
            <a:off x="698500" y="1790700"/>
            <a:ext cx="0" cy="3683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itle 16">
            <a:extLst>
              <a:ext uri="{FF2B5EF4-FFF2-40B4-BE49-F238E27FC236}">
                <a16:creationId xmlns:a16="http://schemas.microsoft.com/office/drawing/2014/main" id="{12F4CFFE-238C-1643-2A06-41936E68A298}"/>
              </a:ext>
            </a:extLst>
          </p:cNvPr>
          <p:cNvSpPr txBox="1">
            <a:spLocks/>
          </p:cNvSpPr>
          <p:nvPr/>
        </p:nvSpPr>
        <p:spPr>
          <a:xfrm>
            <a:off x="1100574" y="3570375"/>
            <a:ext cx="4995423" cy="1230749"/>
          </a:xfrm>
          <a:prstGeom prst="rect">
            <a:avLst/>
          </a:prstGeom>
          <a:ln>
            <a:noFill/>
          </a:ln>
        </p:spPr>
        <p:txBody>
          <a:bodyPr vert="horz" lIns="0" tIns="0" rIns="0" bIns="0" rtlCol="0" anchor="t">
            <a:noAutofit/>
          </a:bodyPr>
          <a:lstStyle>
            <a:lvl1pPr algn="l" defTabSz="914377" rtl="0" eaLnBrk="1" latinLnBrk="0" hangingPunct="1">
              <a:lnSpc>
                <a:spcPct val="90000"/>
              </a:lnSpc>
              <a:spcBef>
                <a:spcPct val="0"/>
              </a:spcBef>
              <a:buNone/>
              <a:defRPr sz="4800" kern="1200">
                <a:solidFill>
                  <a:schemeClr val="accent1"/>
                </a:solidFill>
                <a:latin typeface="+mj-lt"/>
                <a:ea typeface="+mj-ea"/>
                <a:cs typeface="+mj-cs"/>
              </a:defRPr>
            </a:lvl1pPr>
          </a:lstStyle>
          <a:p>
            <a:r>
              <a:rPr lang="en-AU" sz="4000">
                <a:solidFill>
                  <a:schemeClr val="accent4"/>
                </a:solidFill>
              </a:rPr>
              <a:t>Some relevant standards</a:t>
            </a:r>
          </a:p>
        </p:txBody>
      </p:sp>
      <p:sp>
        <p:nvSpPr>
          <p:cNvPr id="5" name="Title 16">
            <a:extLst>
              <a:ext uri="{FF2B5EF4-FFF2-40B4-BE49-F238E27FC236}">
                <a16:creationId xmlns:a16="http://schemas.microsoft.com/office/drawing/2014/main" id="{DE857575-AD99-A948-D360-62D7E06884D5}"/>
              </a:ext>
            </a:extLst>
          </p:cNvPr>
          <p:cNvSpPr txBox="1">
            <a:spLocks/>
          </p:cNvSpPr>
          <p:nvPr/>
        </p:nvSpPr>
        <p:spPr>
          <a:xfrm>
            <a:off x="1100574" y="2725796"/>
            <a:ext cx="5596434" cy="1050445"/>
          </a:xfrm>
          <a:prstGeom prst="rect">
            <a:avLst/>
          </a:prstGeom>
          <a:ln>
            <a:noFill/>
          </a:ln>
        </p:spPr>
        <p:txBody>
          <a:bodyPr vert="horz" lIns="0" tIns="0" rIns="0" bIns="0" rtlCol="0" anchor="t">
            <a:noAutofit/>
          </a:bodyPr>
          <a:lstStyle>
            <a:lvl1pPr algn="l" defTabSz="914377" rtl="0" eaLnBrk="1" latinLnBrk="0" hangingPunct="1">
              <a:lnSpc>
                <a:spcPct val="90000"/>
              </a:lnSpc>
              <a:spcBef>
                <a:spcPct val="0"/>
              </a:spcBef>
              <a:buNone/>
              <a:defRPr sz="4800" kern="1200">
                <a:solidFill>
                  <a:schemeClr val="accent1"/>
                </a:solidFill>
                <a:latin typeface="+mj-lt"/>
                <a:ea typeface="+mj-ea"/>
                <a:cs typeface="+mj-cs"/>
              </a:defRPr>
            </a:lvl1pPr>
          </a:lstStyle>
          <a:p>
            <a:r>
              <a:rPr lang="en-AU" sz="6000">
                <a:solidFill>
                  <a:schemeClr val="bg1"/>
                </a:solidFill>
              </a:rPr>
              <a:t>Appendix C</a:t>
            </a:r>
          </a:p>
        </p:txBody>
      </p:sp>
    </p:spTree>
    <p:extLst>
      <p:ext uri="{BB962C8B-B14F-4D97-AF65-F5344CB8AC3E}">
        <p14:creationId xmlns:p14="http://schemas.microsoft.com/office/powerpoint/2010/main" val="251976481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Existing and Developing Standards Families relevant to AI</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81</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9" name="Content Placeholder 5">
            <a:extLst>
              <a:ext uri="{FF2B5EF4-FFF2-40B4-BE49-F238E27FC236}">
                <a16:creationId xmlns:a16="http://schemas.microsoft.com/office/drawing/2014/main" id="{4DD7EF49-19BE-B8C5-048F-4CDF2CAC1536}"/>
              </a:ext>
            </a:extLst>
          </p:cNvPr>
          <p:cNvSpPr txBox="1">
            <a:spLocks/>
          </p:cNvSpPr>
          <p:nvPr/>
        </p:nvSpPr>
        <p:spPr>
          <a:xfrm>
            <a:off x="359227" y="1800000"/>
            <a:ext cx="8762739" cy="4320000"/>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1300" b="1">
                <a:solidFill>
                  <a:schemeClr val="accent1"/>
                </a:solidFill>
                <a:latin typeface="Public Sans SemiBold" pitchFamily="2" charset="77"/>
              </a:rPr>
              <a:t>Where possible adopt and use standards. Standards are continually evolving. The following section provides a snapshot of standards as of the time of this document's release.</a:t>
            </a:r>
          </a:p>
          <a:p>
            <a:r>
              <a:rPr lang="en-AU" sz="1100"/>
              <a:t>Standards Australia provide the </a:t>
            </a:r>
            <a:r>
              <a:rPr lang="en-AU" sz="1100">
                <a:hlinkClick r:id="rId2"/>
              </a:rPr>
              <a:t>Data and Digital Dashboard</a:t>
            </a:r>
            <a:r>
              <a:rPr lang="en-AU" sz="1100"/>
              <a:t>, where you can interact with and see existing and emerging standards. </a:t>
            </a:r>
          </a:p>
          <a:p>
            <a:r>
              <a:rPr lang="en-AU" sz="1100"/>
              <a:t>The </a:t>
            </a:r>
            <a:r>
              <a:rPr lang="en-AU" sz="1100">
                <a:hlinkClick r:id="rId3"/>
              </a:rPr>
              <a:t>Data and Digital standards landscape</a:t>
            </a:r>
            <a:r>
              <a:rPr lang="en-AU" sz="1100"/>
              <a:t> June 2022 provides a view of existing  and emerging standards. This includes recent standards for data quality AI and ML (ISO/IEC AWI 5259-x standard)</a:t>
            </a:r>
          </a:p>
          <a:p>
            <a:r>
              <a:rPr lang="en-AU" sz="1100"/>
              <a:t>The most recent standard related to AI management systems is </a:t>
            </a:r>
            <a:r>
              <a:rPr lang="en-AU" sz="1100">
                <a:hlinkClick r:id="rId4"/>
              </a:rPr>
              <a:t>the AS ISO/IEC 42001:2023</a:t>
            </a:r>
            <a:endParaRPr lang="en-AU" sz="1100"/>
          </a:p>
          <a:p>
            <a:r>
              <a:rPr lang="en-AU" sz="1100"/>
              <a:t>The most relevant groups within the IEC/ISO/JTC1 family include subcommittees (SC) for data sharing and use include: </a:t>
            </a:r>
          </a:p>
          <a:p>
            <a:pPr marL="171450" indent="-171450">
              <a:buFont typeface="Arial" panose="020B0604020202020204" pitchFamily="34" charset="0"/>
              <a:buChar char="•"/>
            </a:pPr>
            <a:r>
              <a:rPr lang="en-AU" sz="1100"/>
              <a:t>SC 27 - Information Security, Cybersecurity and Privacy Protection</a:t>
            </a:r>
          </a:p>
          <a:p>
            <a:pPr marL="171450" indent="-171450">
              <a:buFont typeface="Arial" panose="020B0604020202020204" pitchFamily="34" charset="0"/>
              <a:buChar char="•"/>
            </a:pPr>
            <a:r>
              <a:rPr lang="en-AU" sz="1100"/>
              <a:t>SC 32 - Data Management and Interchange - Within SC 32, Working Group 6 (WG6) on Data Usage</a:t>
            </a:r>
          </a:p>
          <a:p>
            <a:pPr marL="171450" indent="-171450">
              <a:buFont typeface="Arial" panose="020B0604020202020204" pitchFamily="34" charset="0"/>
              <a:buChar char="•"/>
            </a:pPr>
            <a:r>
              <a:rPr lang="en-AU" sz="1100"/>
              <a:t>SC 38 - Cloud Computing and Distributed Platforms</a:t>
            </a:r>
          </a:p>
          <a:p>
            <a:pPr marL="171450" indent="-171450">
              <a:buFont typeface="Arial" panose="020B0604020202020204" pitchFamily="34" charset="0"/>
              <a:buChar char="•"/>
            </a:pPr>
            <a:r>
              <a:rPr lang="en-AU" sz="1100"/>
              <a:t>SC 40 - IT Service Management and IT Governance</a:t>
            </a:r>
          </a:p>
          <a:p>
            <a:pPr marL="171450" indent="-171450">
              <a:buFont typeface="Arial" panose="020B0604020202020204" pitchFamily="34" charset="0"/>
              <a:buChar char="•"/>
            </a:pPr>
            <a:r>
              <a:rPr lang="en-AU" sz="1100"/>
              <a:t>SC 41 – Internet of Things and Digital Twin </a:t>
            </a:r>
          </a:p>
          <a:p>
            <a:pPr marL="171450" indent="-171450">
              <a:buFont typeface="Arial" panose="020B0604020202020204" pitchFamily="34" charset="0"/>
              <a:buChar char="•"/>
            </a:pPr>
            <a:r>
              <a:rPr lang="en-AU" sz="1100"/>
              <a:t>SC 42 - Artificial Intelligence</a:t>
            </a:r>
          </a:p>
          <a:p>
            <a:r>
              <a:rPr lang="en-AU" sz="1100"/>
              <a:t>The ISO/IEC25000 series standards focus on system and software data quality models and requirements.</a:t>
            </a:r>
          </a:p>
        </p:txBody>
      </p:sp>
    </p:spTree>
    <p:extLst>
      <p:ext uri="{BB962C8B-B14F-4D97-AF65-F5344CB8AC3E}">
        <p14:creationId xmlns:p14="http://schemas.microsoft.com/office/powerpoint/2010/main" val="5650234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B71211-A945-7646-EDC8-89CAFFE8E84E}"/>
              </a:ext>
            </a:extLst>
          </p:cNvPr>
          <p:cNvSpPr/>
          <p:nvPr/>
        </p:nvSpPr>
        <p:spPr>
          <a:xfrm>
            <a:off x="5182" y="0"/>
            <a:ext cx="1083788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20" name="Text Placeholder 19">
            <a:extLst>
              <a:ext uri="{FF2B5EF4-FFF2-40B4-BE49-F238E27FC236}">
                <a16:creationId xmlns:a16="http://schemas.microsoft.com/office/drawing/2014/main" id="{5FD7D616-1947-4553-A8E8-89C29E590E89}"/>
              </a:ext>
            </a:extLst>
          </p:cNvPr>
          <p:cNvSpPr>
            <a:spLocks noGrp="1"/>
          </p:cNvSpPr>
          <p:nvPr>
            <p:ph type="body" sz="quarter" idx="15"/>
          </p:nvPr>
        </p:nvSpPr>
        <p:spPr>
          <a:xfrm>
            <a:off x="361870" y="359999"/>
            <a:ext cx="8280000" cy="684000"/>
          </a:xfrm>
        </p:spPr>
        <p:txBody>
          <a:bodyPr/>
          <a:lstStyle/>
          <a:p>
            <a:r>
              <a:rPr lang="en-AU">
                <a:solidFill>
                  <a:schemeClr val="bg2">
                    <a:lumMod val="90000"/>
                  </a:schemeClr>
                </a:solidFill>
              </a:rPr>
              <a:t>The NSW AI Assessment Framework</a:t>
            </a:r>
          </a:p>
        </p:txBody>
      </p:sp>
      <p:pic>
        <p:nvPicPr>
          <p:cNvPr id="3" name="Picture 2">
            <a:extLst>
              <a:ext uri="{FF2B5EF4-FFF2-40B4-BE49-F238E27FC236}">
                <a16:creationId xmlns:a16="http://schemas.microsoft.com/office/drawing/2014/main" id="{A3DCE8E6-7878-028B-0FD7-CEBBBAC19809}"/>
              </a:ext>
            </a:extLst>
          </p:cNvPr>
          <p:cNvPicPr>
            <a:picLocks noChangeAspect="1"/>
          </p:cNvPicPr>
          <p:nvPr/>
        </p:nvPicPr>
        <p:blipFill rotWithShape="1">
          <a:blip r:embed="rId2">
            <a:extLst>
              <a:ext uri="{28A0092B-C50C-407E-A947-70E740481C1C}">
                <a14:useLocalDpi xmlns:a14="http://schemas.microsoft.com/office/drawing/2010/main" val="0"/>
              </a:ext>
            </a:extLst>
          </a:blip>
          <a:srcRect l="67829" t="2395" b="2395"/>
          <a:stretch/>
        </p:blipFill>
        <p:spPr>
          <a:xfrm>
            <a:off x="7351294" y="0"/>
            <a:ext cx="3491775" cy="6858000"/>
          </a:xfrm>
          <a:prstGeom prst="rect">
            <a:avLst/>
          </a:prstGeom>
        </p:spPr>
      </p:pic>
      <p:cxnSp>
        <p:nvCxnSpPr>
          <p:cNvPr id="10" name="Straight Connector 9">
            <a:extLst>
              <a:ext uri="{FF2B5EF4-FFF2-40B4-BE49-F238E27FC236}">
                <a16:creationId xmlns:a16="http://schemas.microsoft.com/office/drawing/2014/main" id="{AD819C93-192C-DD27-65C2-1D952446C713}"/>
              </a:ext>
            </a:extLst>
          </p:cNvPr>
          <p:cNvCxnSpPr/>
          <p:nvPr/>
        </p:nvCxnSpPr>
        <p:spPr>
          <a:xfrm>
            <a:off x="698500" y="1790700"/>
            <a:ext cx="0" cy="3683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itle 16">
            <a:extLst>
              <a:ext uri="{FF2B5EF4-FFF2-40B4-BE49-F238E27FC236}">
                <a16:creationId xmlns:a16="http://schemas.microsoft.com/office/drawing/2014/main" id="{12F4CFFE-238C-1643-2A06-41936E68A298}"/>
              </a:ext>
            </a:extLst>
          </p:cNvPr>
          <p:cNvSpPr txBox="1">
            <a:spLocks/>
          </p:cNvSpPr>
          <p:nvPr/>
        </p:nvSpPr>
        <p:spPr>
          <a:xfrm>
            <a:off x="1100574" y="3570375"/>
            <a:ext cx="4995423" cy="1230749"/>
          </a:xfrm>
          <a:prstGeom prst="rect">
            <a:avLst/>
          </a:prstGeom>
          <a:ln>
            <a:noFill/>
          </a:ln>
        </p:spPr>
        <p:txBody>
          <a:bodyPr vert="horz" lIns="0" tIns="0" rIns="0" bIns="0" rtlCol="0" anchor="t">
            <a:noAutofit/>
          </a:bodyPr>
          <a:lstStyle>
            <a:lvl1pPr algn="l" defTabSz="914377" rtl="0" eaLnBrk="1" latinLnBrk="0" hangingPunct="1">
              <a:lnSpc>
                <a:spcPct val="90000"/>
              </a:lnSpc>
              <a:spcBef>
                <a:spcPct val="0"/>
              </a:spcBef>
              <a:buNone/>
              <a:defRPr sz="4800" kern="1200">
                <a:solidFill>
                  <a:schemeClr val="accent1"/>
                </a:solidFill>
                <a:latin typeface="+mj-lt"/>
                <a:ea typeface="+mj-ea"/>
                <a:cs typeface="+mj-cs"/>
              </a:defRPr>
            </a:lvl1pPr>
          </a:lstStyle>
          <a:p>
            <a:r>
              <a:rPr lang="en-AU" sz="4000">
                <a:solidFill>
                  <a:schemeClr val="accent4"/>
                </a:solidFill>
              </a:rPr>
              <a:t>Example data sharing frameworks</a:t>
            </a:r>
          </a:p>
        </p:txBody>
      </p:sp>
      <p:sp>
        <p:nvSpPr>
          <p:cNvPr id="5" name="Title 16">
            <a:extLst>
              <a:ext uri="{FF2B5EF4-FFF2-40B4-BE49-F238E27FC236}">
                <a16:creationId xmlns:a16="http://schemas.microsoft.com/office/drawing/2014/main" id="{DE857575-AD99-A948-D360-62D7E06884D5}"/>
              </a:ext>
            </a:extLst>
          </p:cNvPr>
          <p:cNvSpPr txBox="1">
            <a:spLocks/>
          </p:cNvSpPr>
          <p:nvPr/>
        </p:nvSpPr>
        <p:spPr>
          <a:xfrm>
            <a:off x="1100574" y="2725796"/>
            <a:ext cx="5596434" cy="1050445"/>
          </a:xfrm>
          <a:prstGeom prst="rect">
            <a:avLst/>
          </a:prstGeom>
          <a:ln>
            <a:noFill/>
          </a:ln>
        </p:spPr>
        <p:txBody>
          <a:bodyPr vert="horz" lIns="0" tIns="0" rIns="0" bIns="0" rtlCol="0" anchor="t">
            <a:noAutofit/>
          </a:bodyPr>
          <a:lstStyle>
            <a:lvl1pPr algn="l" defTabSz="914377" rtl="0" eaLnBrk="1" latinLnBrk="0" hangingPunct="1">
              <a:lnSpc>
                <a:spcPct val="90000"/>
              </a:lnSpc>
              <a:spcBef>
                <a:spcPct val="0"/>
              </a:spcBef>
              <a:buNone/>
              <a:defRPr sz="4800" kern="1200">
                <a:solidFill>
                  <a:schemeClr val="accent1"/>
                </a:solidFill>
                <a:latin typeface="+mj-lt"/>
                <a:ea typeface="+mj-ea"/>
                <a:cs typeface="+mj-cs"/>
              </a:defRPr>
            </a:lvl1pPr>
          </a:lstStyle>
          <a:p>
            <a:r>
              <a:rPr lang="en-AU" sz="6000">
                <a:solidFill>
                  <a:schemeClr val="bg1"/>
                </a:solidFill>
              </a:rPr>
              <a:t>Appendix D</a:t>
            </a:r>
          </a:p>
        </p:txBody>
      </p:sp>
    </p:spTree>
    <p:extLst>
      <p:ext uri="{BB962C8B-B14F-4D97-AF65-F5344CB8AC3E}">
        <p14:creationId xmlns:p14="http://schemas.microsoft.com/office/powerpoint/2010/main" val="5320846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Data sharing frameworks</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83</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9" name="Content Placeholder 5">
            <a:extLst>
              <a:ext uri="{FF2B5EF4-FFF2-40B4-BE49-F238E27FC236}">
                <a16:creationId xmlns:a16="http://schemas.microsoft.com/office/drawing/2014/main" id="{4DD7EF49-19BE-B8C5-048F-4CDF2CAC1536}"/>
              </a:ext>
            </a:extLst>
          </p:cNvPr>
          <p:cNvSpPr txBox="1">
            <a:spLocks/>
          </p:cNvSpPr>
          <p:nvPr/>
        </p:nvSpPr>
        <p:spPr>
          <a:xfrm>
            <a:off x="359227" y="1800000"/>
            <a:ext cx="7310815" cy="4320000"/>
          </a:xfrm>
          <a:prstGeom prst="rect">
            <a:avLst/>
          </a:prstGeom>
        </p:spPr>
        <p:txBody>
          <a:bodyPr vert="horz" lIns="0" tIns="0" rIns="0" bIns="0" numCol="1" spcCol="180000" rtlCol="0" anchor="t">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1300" b="1">
                <a:solidFill>
                  <a:schemeClr val="accent1"/>
                </a:solidFill>
                <a:latin typeface="Public Sans SemiBold"/>
              </a:rPr>
              <a:t>AI is a “use” of data identifying appropriate frameworks and controls. The ACS report “</a:t>
            </a:r>
            <a:r>
              <a:rPr lang="en-AU" sz="1300" b="1">
                <a:solidFill>
                  <a:schemeClr val="accent1"/>
                </a:solidFill>
                <a:latin typeface="Public Sans SemiBold"/>
                <a:hlinkClick r:id="rId2">
                  <a:extLst>
                    <a:ext uri="{A12FA001-AC4F-418D-AE19-62706E023703}">
                      <ahyp:hlinkClr xmlns:ahyp="http://schemas.microsoft.com/office/drawing/2018/hyperlinkcolor" val="tx"/>
                    </a:ext>
                  </a:extLst>
                </a:hlinkClick>
              </a:rPr>
              <a:t>Frameworks and Controls for Data Sharing</a:t>
            </a:r>
            <a:r>
              <a:rPr lang="en-AU" sz="1300" b="1">
                <a:solidFill>
                  <a:schemeClr val="accent1"/>
                </a:solidFill>
                <a:latin typeface="Public Sans SemiBold"/>
              </a:rPr>
              <a:t>” identifies the example controls and methods to ensure that data is treated appropriately throughout its lifecycle, preserving the privacy of individuals while ensuring maximum possible value from data sharing practices.</a:t>
            </a:r>
          </a:p>
          <a:p>
            <a:r>
              <a:rPr lang="en-AU" sz="1100"/>
              <a:t>Taking a simple perspective, AI is a tool that operates on data. Many concerns about the appropriate use of AI relate to considerations across the lifecycle of data leading to its utilisation by AI. This includes the lack of controls associated with the products created from the use of data by AI, as well as concerns about the future use of the original data itself. The range of data products created by AI is very wide, from insights and alerts, to decisions or synthesised material. All however can be treated in similar ways within appropriately considered data sharing and use frameworks. </a:t>
            </a:r>
          </a:p>
          <a:p>
            <a:r>
              <a:rPr lang="en-AU" sz="1300" b="1">
                <a:solidFill>
                  <a:schemeClr val="accent1"/>
                </a:solidFill>
                <a:latin typeface="Public Sans SemiBold" pitchFamily="2" charset="77"/>
              </a:rPr>
              <a:t>The ACS reports takes several simplifying lenses on </a:t>
            </a:r>
          </a:p>
          <a:p>
            <a:pPr marL="171450" indent="-171450">
              <a:buFont typeface="Arial" panose="020B0604020202020204" pitchFamily="34" charset="0"/>
              <a:buChar char="•"/>
            </a:pPr>
            <a:r>
              <a:rPr lang="en-AU" sz="1100"/>
              <a:t>Data lifecycle </a:t>
            </a:r>
          </a:p>
          <a:p>
            <a:pPr marL="171450" indent="-171450">
              <a:buFont typeface="Arial" panose="020B0604020202020204" pitchFamily="34" charset="0"/>
              <a:buChar char="•"/>
            </a:pPr>
            <a:r>
              <a:rPr lang="en-AU" sz="1100"/>
              <a:t>Identification of “sensitivities” associated with the use of data and data products created by AI</a:t>
            </a:r>
          </a:p>
          <a:p>
            <a:pPr marL="171450" indent="-171450">
              <a:buFont typeface="Arial" panose="020B0604020202020204" pitchFamily="34" charset="0"/>
              <a:buChar char="•"/>
            </a:pPr>
            <a:r>
              <a:rPr lang="en-AU" sz="1100"/>
              <a:t>Different levels of access to data and data products</a:t>
            </a:r>
          </a:p>
          <a:p>
            <a:pPr marL="171450" indent="-171450">
              <a:buFont typeface="Arial" panose="020B0604020202020204" pitchFamily="34" charset="0"/>
              <a:buChar char="•"/>
            </a:pPr>
            <a:r>
              <a:rPr lang="en-AU" sz="1100"/>
              <a:t>Focus areas for governance</a:t>
            </a:r>
          </a:p>
          <a:p>
            <a:pPr marL="171450" indent="-171450">
              <a:buFont typeface="Arial" panose="020B0604020202020204" pitchFamily="34" charset="0"/>
              <a:buChar char="•"/>
            </a:pPr>
            <a:r>
              <a:rPr lang="en-AU" sz="1100"/>
              <a:t>Characterising layers of control for differing levels of sensitivity, levels of personal information and domain expertise required for appropriate use. </a:t>
            </a:r>
          </a:p>
        </p:txBody>
      </p:sp>
      <p:pic>
        <p:nvPicPr>
          <p:cNvPr id="3" name="Picture 2">
            <a:extLst>
              <a:ext uri="{FF2B5EF4-FFF2-40B4-BE49-F238E27FC236}">
                <a16:creationId xmlns:a16="http://schemas.microsoft.com/office/drawing/2014/main" id="{367F17DA-1240-EECB-CA93-F29C230CBB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600" y="2951936"/>
            <a:ext cx="1716649" cy="24474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8821AC96-656D-E6C9-9E67-970B152BFB23}"/>
              </a:ext>
            </a:extLst>
          </p:cNvPr>
          <p:cNvPicPr>
            <a:picLocks noChangeAspect="1"/>
          </p:cNvPicPr>
          <p:nvPr/>
        </p:nvPicPr>
        <p:blipFill>
          <a:blip r:embed="rId4"/>
          <a:stretch>
            <a:fillRect/>
          </a:stretch>
        </p:blipFill>
        <p:spPr>
          <a:xfrm>
            <a:off x="9561369" y="3190667"/>
            <a:ext cx="2118048" cy="1103279"/>
          </a:xfrm>
          <a:prstGeom prst="rect">
            <a:avLst/>
          </a:prstGeom>
        </p:spPr>
      </p:pic>
      <p:pic>
        <p:nvPicPr>
          <p:cNvPr id="8" name="Picture 7">
            <a:extLst>
              <a:ext uri="{FF2B5EF4-FFF2-40B4-BE49-F238E27FC236}">
                <a16:creationId xmlns:a16="http://schemas.microsoft.com/office/drawing/2014/main" id="{FCB3053B-1B06-A619-B279-A2C6F19E1016}"/>
              </a:ext>
            </a:extLst>
          </p:cNvPr>
          <p:cNvPicPr>
            <a:picLocks noChangeAspect="1"/>
          </p:cNvPicPr>
          <p:nvPr/>
        </p:nvPicPr>
        <p:blipFill>
          <a:blip r:embed="rId5"/>
          <a:stretch>
            <a:fillRect/>
          </a:stretch>
        </p:blipFill>
        <p:spPr>
          <a:xfrm>
            <a:off x="9998839" y="3970871"/>
            <a:ext cx="1555953" cy="1428564"/>
          </a:xfrm>
          <a:prstGeom prst="rect">
            <a:avLst/>
          </a:prstGeom>
        </p:spPr>
      </p:pic>
      <p:pic>
        <p:nvPicPr>
          <p:cNvPr id="10" name="Picture 9">
            <a:extLst>
              <a:ext uri="{FF2B5EF4-FFF2-40B4-BE49-F238E27FC236}">
                <a16:creationId xmlns:a16="http://schemas.microsoft.com/office/drawing/2014/main" id="{38C82D7B-EA4F-1059-5262-23DD748C5382}"/>
              </a:ext>
            </a:extLst>
          </p:cNvPr>
          <p:cNvPicPr>
            <a:picLocks noChangeAspect="1"/>
          </p:cNvPicPr>
          <p:nvPr/>
        </p:nvPicPr>
        <p:blipFill>
          <a:blip r:embed="rId6"/>
          <a:stretch>
            <a:fillRect/>
          </a:stretch>
        </p:blipFill>
        <p:spPr>
          <a:xfrm>
            <a:off x="8989396" y="4471811"/>
            <a:ext cx="1365840" cy="1428564"/>
          </a:xfrm>
          <a:prstGeom prst="rect">
            <a:avLst/>
          </a:prstGeom>
        </p:spPr>
      </p:pic>
    </p:spTree>
    <p:extLst>
      <p:ext uri="{BB962C8B-B14F-4D97-AF65-F5344CB8AC3E}">
        <p14:creationId xmlns:p14="http://schemas.microsoft.com/office/powerpoint/2010/main" val="26526515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B71211-A945-7646-EDC8-89CAFFE8E84E}"/>
              </a:ext>
            </a:extLst>
          </p:cNvPr>
          <p:cNvSpPr/>
          <p:nvPr/>
        </p:nvSpPr>
        <p:spPr>
          <a:xfrm>
            <a:off x="5182" y="0"/>
            <a:ext cx="1083788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20" name="Text Placeholder 19">
            <a:extLst>
              <a:ext uri="{FF2B5EF4-FFF2-40B4-BE49-F238E27FC236}">
                <a16:creationId xmlns:a16="http://schemas.microsoft.com/office/drawing/2014/main" id="{5FD7D616-1947-4553-A8E8-89C29E590E89}"/>
              </a:ext>
            </a:extLst>
          </p:cNvPr>
          <p:cNvSpPr>
            <a:spLocks noGrp="1"/>
          </p:cNvSpPr>
          <p:nvPr>
            <p:ph type="body" sz="quarter" idx="15"/>
          </p:nvPr>
        </p:nvSpPr>
        <p:spPr>
          <a:xfrm>
            <a:off x="361870" y="359999"/>
            <a:ext cx="8280000" cy="684000"/>
          </a:xfrm>
        </p:spPr>
        <p:txBody>
          <a:bodyPr/>
          <a:lstStyle/>
          <a:p>
            <a:r>
              <a:rPr lang="en-AU">
                <a:solidFill>
                  <a:schemeClr val="bg2">
                    <a:lumMod val="90000"/>
                  </a:schemeClr>
                </a:solidFill>
              </a:rPr>
              <a:t>The NSW AI Assessment Framework</a:t>
            </a:r>
          </a:p>
        </p:txBody>
      </p:sp>
      <p:pic>
        <p:nvPicPr>
          <p:cNvPr id="3" name="Picture 2">
            <a:extLst>
              <a:ext uri="{FF2B5EF4-FFF2-40B4-BE49-F238E27FC236}">
                <a16:creationId xmlns:a16="http://schemas.microsoft.com/office/drawing/2014/main" id="{A3DCE8E6-7878-028B-0FD7-CEBBBAC19809}"/>
              </a:ext>
            </a:extLst>
          </p:cNvPr>
          <p:cNvPicPr>
            <a:picLocks noChangeAspect="1"/>
          </p:cNvPicPr>
          <p:nvPr/>
        </p:nvPicPr>
        <p:blipFill rotWithShape="1">
          <a:blip r:embed="rId2">
            <a:extLst>
              <a:ext uri="{28A0092B-C50C-407E-A947-70E740481C1C}">
                <a14:useLocalDpi xmlns:a14="http://schemas.microsoft.com/office/drawing/2010/main" val="0"/>
              </a:ext>
            </a:extLst>
          </a:blip>
          <a:srcRect l="67829" t="2395" b="2395"/>
          <a:stretch/>
        </p:blipFill>
        <p:spPr>
          <a:xfrm>
            <a:off x="7351294" y="0"/>
            <a:ext cx="3491775" cy="6858000"/>
          </a:xfrm>
          <a:prstGeom prst="rect">
            <a:avLst/>
          </a:prstGeom>
        </p:spPr>
      </p:pic>
      <p:cxnSp>
        <p:nvCxnSpPr>
          <p:cNvPr id="10" name="Straight Connector 9">
            <a:extLst>
              <a:ext uri="{FF2B5EF4-FFF2-40B4-BE49-F238E27FC236}">
                <a16:creationId xmlns:a16="http://schemas.microsoft.com/office/drawing/2014/main" id="{AD819C93-192C-DD27-65C2-1D952446C713}"/>
              </a:ext>
            </a:extLst>
          </p:cNvPr>
          <p:cNvCxnSpPr/>
          <p:nvPr/>
        </p:nvCxnSpPr>
        <p:spPr>
          <a:xfrm>
            <a:off x="698500" y="1790700"/>
            <a:ext cx="0" cy="3683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itle 16">
            <a:extLst>
              <a:ext uri="{FF2B5EF4-FFF2-40B4-BE49-F238E27FC236}">
                <a16:creationId xmlns:a16="http://schemas.microsoft.com/office/drawing/2014/main" id="{12F4CFFE-238C-1643-2A06-41936E68A298}"/>
              </a:ext>
            </a:extLst>
          </p:cNvPr>
          <p:cNvSpPr txBox="1">
            <a:spLocks/>
          </p:cNvSpPr>
          <p:nvPr/>
        </p:nvSpPr>
        <p:spPr>
          <a:xfrm>
            <a:off x="1100574" y="3570375"/>
            <a:ext cx="5683285" cy="1230749"/>
          </a:xfrm>
          <a:prstGeom prst="rect">
            <a:avLst/>
          </a:prstGeom>
          <a:ln>
            <a:noFill/>
          </a:ln>
        </p:spPr>
        <p:txBody>
          <a:bodyPr vert="horz" lIns="0" tIns="0" rIns="0" bIns="0" rtlCol="0" anchor="t">
            <a:noAutofit/>
          </a:bodyPr>
          <a:lstStyle>
            <a:lvl1pPr algn="l" defTabSz="914377" rtl="0" eaLnBrk="1" latinLnBrk="0" hangingPunct="1">
              <a:lnSpc>
                <a:spcPct val="90000"/>
              </a:lnSpc>
              <a:spcBef>
                <a:spcPct val="0"/>
              </a:spcBef>
              <a:buNone/>
              <a:defRPr sz="4800" kern="1200">
                <a:solidFill>
                  <a:schemeClr val="accent1"/>
                </a:solidFill>
                <a:latin typeface="+mj-lt"/>
                <a:ea typeface="+mj-ea"/>
                <a:cs typeface="+mj-cs"/>
              </a:defRPr>
            </a:lvl1pPr>
          </a:lstStyle>
          <a:p>
            <a:r>
              <a:rPr lang="en-AU" sz="4000">
                <a:solidFill>
                  <a:schemeClr val="accent4"/>
                </a:solidFill>
              </a:rPr>
              <a:t>Exploring risks, harms and mitigations</a:t>
            </a:r>
          </a:p>
        </p:txBody>
      </p:sp>
      <p:sp>
        <p:nvSpPr>
          <p:cNvPr id="5" name="Title 16">
            <a:extLst>
              <a:ext uri="{FF2B5EF4-FFF2-40B4-BE49-F238E27FC236}">
                <a16:creationId xmlns:a16="http://schemas.microsoft.com/office/drawing/2014/main" id="{DE857575-AD99-A948-D360-62D7E06884D5}"/>
              </a:ext>
            </a:extLst>
          </p:cNvPr>
          <p:cNvSpPr txBox="1">
            <a:spLocks/>
          </p:cNvSpPr>
          <p:nvPr/>
        </p:nvSpPr>
        <p:spPr>
          <a:xfrm>
            <a:off x="1100574" y="2725796"/>
            <a:ext cx="5596434" cy="1050445"/>
          </a:xfrm>
          <a:prstGeom prst="rect">
            <a:avLst/>
          </a:prstGeom>
          <a:ln>
            <a:noFill/>
          </a:ln>
        </p:spPr>
        <p:txBody>
          <a:bodyPr vert="horz" lIns="0" tIns="0" rIns="0" bIns="0" rtlCol="0" anchor="t">
            <a:noAutofit/>
          </a:bodyPr>
          <a:lstStyle>
            <a:lvl1pPr algn="l" defTabSz="914377" rtl="0" eaLnBrk="1" latinLnBrk="0" hangingPunct="1">
              <a:lnSpc>
                <a:spcPct val="90000"/>
              </a:lnSpc>
              <a:spcBef>
                <a:spcPct val="0"/>
              </a:spcBef>
              <a:buNone/>
              <a:defRPr sz="4800" kern="1200">
                <a:solidFill>
                  <a:schemeClr val="accent1"/>
                </a:solidFill>
                <a:latin typeface="+mj-lt"/>
                <a:ea typeface="+mj-ea"/>
                <a:cs typeface="+mj-cs"/>
              </a:defRPr>
            </a:lvl1pPr>
          </a:lstStyle>
          <a:p>
            <a:r>
              <a:rPr lang="en-AU" sz="6000">
                <a:solidFill>
                  <a:schemeClr val="bg1"/>
                </a:solidFill>
              </a:rPr>
              <a:t>Appendix E</a:t>
            </a:r>
          </a:p>
        </p:txBody>
      </p:sp>
    </p:spTree>
    <p:extLst>
      <p:ext uri="{BB962C8B-B14F-4D97-AF65-F5344CB8AC3E}">
        <p14:creationId xmlns:p14="http://schemas.microsoft.com/office/powerpoint/2010/main" val="32880142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Risks, harms and mitigations</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85</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9" name="Content Placeholder 5">
            <a:extLst>
              <a:ext uri="{FF2B5EF4-FFF2-40B4-BE49-F238E27FC236}">
                <a16:creationId xmlns:a16="http://schemas.microsoft.com/office/drawing/2014/main" id="{4DD7EF49-19BE-B8C5-048F-4CDF2CAC1536}"/>
              </a:ext>
            </a:extLst>
          </p:cNvPr>
          <p:cNvSpPr txBox="1">
            <a:spLocks/>
          </p:cNvSpPr>
          <p:nvPr/>
        </p:nvSpPr>
        <p:spPr>
          <a:xfrm>
            <a:off x="359227" y="1800000"/>
            <a:ext cx="11484773" cy="4320000"/>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1300" b="1">
                <a:solidFill>
                  <a:schemeClr val="accent1"/>
                </a:solidFill>
                <a:latin typeface="Public Sans SemiBold" pitchFamily="2" charset="77"/>
              </a:rPr>
              <a:t>There are many resources available to better understand risks, harms, and mitigations for AI. NSW is committed to collaborating with other states and jurisdictions to share knowledge and lessons learned, making this content available to NSW public servants. While most publicly available resources are dense in content, we encourage everyone to continue learning, applying, and sharing. Some publicly available resources that may assist in your learning and development:</a:t>
            </a:r>
          </a:p>
          <a:p>
            <a:r>
              <a:rPr lang="en-AU" sz="1100" b="1">
                <a:latin typeface="Public Sans SemiBold" pitchFamily="2" charset="77"/>
                <a:hlinkClick r:id="rId2"/>
              </a:rPr>
              <a:t>CSIRO AI resources</a:t>
            </a:r>
            <a:r>
              <a:rPr lang="en-AU" sz="1100" b="1">
                <a:latin typeface="Public Sans SemiBold" pitchFamily="2" charset="77"/>
              </a:rPr>
              <a:t>. </a:t>
            </a:r>
            <a:r>
              <a:rPr lang="en-AU" sz="1100"/>
              <a:t>A valuable asset and resource for Australia, CSIRO has many AI-related resources. The link provided is to their published risk management tool</a:t>
            </a:r>
          </a:p>
          <a:p>
            <a:r>
              <a:rPr lang="en-AU" sz="1100" b="1">
                <a:latin typeface="Public Sans SemiBold" pitchFamily="2" charset="77"/>
                <a:hlinkClick r:id="rId3"/>
              </a:rPr>
              <a:t>OECD.AI resources</a:t>
            </a:r>
            <a:r>
              <a:rPr lang="en-AU" sz="1100" b="1">
                <a:latin typeface="Public Sans SemiBold" pitchFamily="2" charset="77"/>
              </a:rPr>
              <a:t>. </a:t>
            </a:r>
            <a:r>
              <a:rPr lang="en-AU" sz="1100"/>
              <a:t>OECD.AI combines resources from across the OECD, partners and stakeholder groups to create a one-stop-shop for AI policymakers. There site includes a tools and metrics section for AI.</a:t>
            </a:r>
          </a:p>
          <a:p>
            <a:r>
              <a:rPr lang="en-AU" sz="1100" b="1">
                <a:latin typeface="Public Sans SemiBold" pitchFamily="2" charset="77"/>
                <a:hlinkClick r:id="rId4"/>
              </a:rPr>
              <a:t>World Economic Forum resources</a:t>
            </a:r>
            <a:r>
              <a:rPr lang="en-AU" sz="1100" b="1">
                <a:latin typeface="Public Sans SemiBold" pitchFamily="2" charset="77"/>
              </a:rPr>
              <a:t>. </a:t>
            </a:r>
            <a:r>
              <a:rPr lang="en-AU" sz="1100"/>
              <a:t>Containing many valuable resources for managing risk, explanation of country frameworks and news. </a:t>
            </a:r>
          </a:p>
          <a:p>
            <a:r>
              <a:rPr lang="en-AU" sz="1100" b="1">
                <a:latin typeface="Public Sans SemiBold" pitchFamily="2" charset="77"/>
                <a:hlinkClick r:id="rId5"/>
              </a:rPr>
              <a:t>NIST AI resources</a:t>
            </a:r>
            <a:r>
              <a:rPr lang="en-AU" sz="1100" b="1">
                <a:latin typeface="Public Sans SemiBold" pitchFamily="2" charset="77"/>
              </a:rPr>
              <a:t>. </a:t>
            </a:r>
            <a:r>
              <a:rPr lang="en-AU" sz="1100"/>
              <a:t>The National institute of standards and technology, U.S Department of commerce. Provides many resources for A.I including risk management, standards and measures.</a:t>
            </a:r>
          </a:p>
          <a:p>
            <a:r>
              <a:rPr lang="en-AU" sz="1100" b="1">
                <a:latin typeface="Public Sans SemiBold" pitchFamily="2" charset="77"/>
                <a:hlinkClick r:id="rId6"/>
              </a:rPr>
              <a:t>Human Technology Institute</a:t>
            </a:r>
            <a:r>
              <a:rPr lang="en-AU" sz="1100" b="1">
                <a:latin typeface="Public Sans SemiBold" pitchFamily="2" charset="77"/>
              </a:rPr>
              <a:t>. </a:t>
            </a:r>
            <a:r>
              <a:rPr lang="en-AU" sz="1100"/>
              <a:t>The University of Technology Sydney provide great research papers relevant to the AI challenges facing Australia. </a:t>
            </a:r>
          </a:p>
          <a:p>
            <a:r>
              <a:rPr lang="en-AU" sz="1100" b="1">
                <a:latin typeface="Public Sans SemiBold" pitchFamily="2" charset="77"/>
                <a:hlinkClick r:id="rId7"/>
              </a:rPr>
              <a:t>James Martin Institute for public policy</a:t>
            </a:r>
            <a:r>
              <a:rPr lang="en-AU" sz="1100" b="1">
                <a:latin typeface="Public Sans SemiBold" pitchFamily="2" charset="77"/>
              </a:rPr>
              <a:t>. </a:t>
            </a:r>
            <a:r>
              <a:rPr lang="en-AU" sz="1100"/>
              <a:t>JMI is an independent, non-partisan policy institute with charitable status, working to ensure that government can more effectively harness expertise and evidence for the public good. </a:t>
            </a:r>
          </a:p>
          <a:p>
            <a:r>
              <a:rPr lang="en-AU" sz="1100" b="1">
                <a:latin typeface="Public Sans SemiBold" pitchFamily="2" charset="77"/>
                <a:hlinkClick r:id="rId8"/>
              </a:rPr>
              <a:t>NSW Ombudsman ADM resources</a:t>
            </a:r>
            <a:r>
              <a:rPr lang="en-AU" sz="1100" b="1">
                <a:latin typeface="Public Sans SemiBold" pitchFamily="2" charset="77"/>
              </a:rPr>
              <a:t>. </a:t>
            </a:r>
            <a:r>
              <a:rPr lang="en-AU" sz="1100"/>
              <a:t>The NSW ombudsman resources regarding automated decision making, referenced in the self-assessment, are highly recommended. </a:t>
            </a:r>
          </a:p>
          <a:p>
            <a:r>
              <a:rPr lang="en-AU" sz="1100"/>
              <a:t>There are too many resources to list, if you come across AI risk management resources, you think would be very useful for NSW public servants to be aware of, please let us know. </a:t>
            </a:r>
          </a:p>
        </p:txBody>
      </p:sp>
    </p:spTree>
    <p:extLst>
      <p:ext uri="{BB962C8B-B14F-4D97-AF65-F5344CB8AC3E}">
        <p14:creationId xmlns:p14="http://schemas.microsoft.com/office/powerpoint/2010/main" val="161448158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p:txBody>
          <a:bodyPr/>
          <a:lstStyle/>
          <a:p>
            <a:r>
              <a:rPr lang="en-AU"/>
              <a:t>Risk factors to potential mitigations matrix example</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86</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3" name="Content Placeholder 5">
            <a:extLst>
              <a:ext uri="{FF2B5EF4-FFF2-40B4-BE49-F238E27FC236}">
                <a16:creationId xmlns:a16="http://schemas.microsoft.com/office/drawing/2014/main" id="{7C7792EE-BC2A-598C-B87C-F0849031A583}"/>
              </a:ext>
            </a:extLst>
          </p:cNvPr>
          <p:cNvSpPr txBox="1">
            <a:spLocks/>
          </p:cNvSpPr>
          <p:nvPr/>
        </p:nvSpPr>
        <p:spPr>
          <a:xfrm>
            <a:off x="359227" y="1800000"/>
            <a:ext cx="11484773" cy="653268"/>
          </a:xfrm>
          <a:prstGeom prst="rect">
            <a:avLst/>
          </a:prstGeom>
        </p:spPr>
        <p:txBody>
          <a:bodyPr vert="horz" lIns="0" tIns="0" rIns="0" bIns="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z="1300" b="1">
                <a:solidFill>
                  <a:schemeClr val="accent1"/>
                </a:solidFill>
                <a:latin typeface="Public Sans SemiBold" pitchFamily="2" charset="77"/>
              </a:rPr>
              <a:t>This is an example of how you could map the risk factors provided in each of the principle areas within the self-assessment to the effectiveness of general mitigations. The example provided is for Fairness.</a:t>
            </a:r>
            <a:endParaRPr lang="en-AU" sz="1100"/>
          </a:p>
        </p:txBody>
      </p:sp>
      <p:graphicFrame>
        <p:nvGraphicFramePr>
          <p:cNvPr id="6" name="Table 5">
            <a:extLst>
              <a:ext uri="{FF2B5EF4-FFF2-40B4-BE49-F238E27FC236}">
                <a16:creationId xmlns:a16="http://schemas.microsoft.com/office/drawing/2014/main" id="{672E9381-E063-8333-972C-62FD4D6EB504}"/>
              </a:ext>
            </a:extLst>
          </p:cNvPr>
          <p:cNvGraphicFramePr>
            <a:graphicFrameLocks noGrp="1"/>
          </p:cNvGraphicFramePr>
          <p:nvPr>
            <p:extLst>
              <p:ext uri="{D42A27DB-BD31-4B8C-83A1-F6EECF244321}">
                <p14:modId xmlns:p14="http://schemas.microsoft.com/office/powerpoint/2010/main" val="3522192704"/>
              </p:ext>
            </p:extLst>
          </p:nvPr>
        </p:nvGraphicFramePr>
        <p:xfrm>
          <a:off x="359228" y="2333621"/>
          <a:ext cx="11472767" cy="3778800"/>
        </p:xfrm>
        <a:graphic>
          <a:graphicData uri="http://schemas.openxmlformats.org/drawingml/2006/table">
            <a:tbl>
              <a:tblPr firstRow="1" bandRow="1">
                <a:tableStyleId>{616DA210-FB5B-4158-B5E0-FEB733F419BA}</a:tableStyleId>
              </a:tblPr>
              <a:tblGrid>
                <a:gridCol w="438566">
                  <a:extLst>
                    <a:ext uri="{9D8B030D-6E8A-4147-A177-3AD203B41FA5}">
                      <a16:colId xmlns:a16="http://schemas.microsoft.com/office/drawing/2014/main" val="3419465637"/>
                    </a:ext>
                  </a:extLst>
                </a:gridCol>
                <a:gridCol w="2192830">
                  <a:extLst>
                    <a:ext uri="{9D8B030D-6E8A-4147-A177-3AD203B41FA5}">
                      <a16:colId xmlns:a16="http://schemas.microsoft.com/office/drawing/2014/main" val="2599305142"/>
                    </a:ext>
                  </a:extLst>
                </a:gridCol>
                <a:gridCol w="803761">
                  <a:extLst>
                    <a:ext uri="{9D8B030D-6E8A-4147-A177-3AD203B41FA5}">
                      <a16:colId xmlns:a16="http://schemas.microsoft.com/office/drawing/2014/main" val="2119620128"/>
                    </a:ext>
                  </a:extLst>
                </a:gridCol>
                <a:gridCol w="803761">
                  <a:extLst>
                    <a:ext uri="{9D8B030D-6E8A-4147-A177-3AD203B41FA5}">
                      <a16:colId xmlns:a16="http://schemas.microsoft.com/office/drawing/2014/main" val="140842709"/>
                    </a:ext>
                  </a:extLst>
                </a:gridCol>
                <a:gridCol w="803761">
                  <a:extLst>
                    <a:ext uri="{9D8B030D-6E8A-4147-A177-3AD203B41FA5}">
                      <a16:colId xmlns:a16="http://schemas.microsoft.com/office/drawing/2014/main" val="4179577662"/>
                    </a:ext>
                  </a:extLst>
                </a:gridCol>
                <a:gridCol w="803761">
                  <a:extLst>
                    <a:ext uri="{9D8B030D-6E8A-4147-A177-3AD203B41FA5}">
                      <a16:colId xmlns:a16="http://schemas.microsoft.com/office/drawing/2014/main" val="2014392187"/>
                    </a:ext>
                  </a:extLst>
                </a:gridCol>
                <a:gridCol w="803761">
                  <a:extLst>
                    <a:ext uri="{9D8B030D-6E8A-4147-A177-3AD203B41FA5}">
                      <a16:colId xmlns:a16="http://schemas.microsoft.com/office/drawing/2014/main" val="3055432085"/>
                    </a:ext>
                  </a:extLst>
                </a:gridCol>
                <a:gridCol w="803761">
                  <a:extLst>
                    <a:ext uri="{9D8B030D-6E8A-4147-A177-3AD203B41FA5}">
                      <a16:colId xmlns:a16="http://schemas.microsoft.com/office/drawing/2014/main" val="3854564436"/>
                    </a:ext>
                  </a:extLst>
                </a:gridCol>
                <a:gridCol w="803761">
                  <a:extLst>
                    <a:ext uri="{9D8B030D-6E8A-4147-A177-3AD203B41FA5}">
                      <a16:colId xmlns:a16="http://schemas.microsoft.com/office/drawing/2014/main" val="2463625090"/>
                    </a:ext>
                  </a:extLst>
                </a:gridCol>
                <a:gridCol w="803761">
                  <a:extLst>
                    <a:ext uri="{9D8B030D-6E8A-4147-A177-3AD203B41FA5}">
                      <a16:colId xmlns:a16="http://schemas.microsoft.com/office/drawing/2014/main" val="1117254306"/>
                    </a:ext>
                  </a:extLst>
                </a:gridCol>
                <a:gridCol w="803761">
                  <a:extLst>
                    <a:ext uri="{9D8B030D-6E8A-4147-A177-3AD203B41FA5}">
                      <a16:colId xmlns:a16="http://schemas.microsoft.com/office/drawing/2014/main" val="1849988843"/>
                    </a:ext>
                  </a:extLst>
                </a:gridCol>
                <a:gridCol w="803761">
                  <a:extLst>
                    <a:ext uri="{9D8B030D-6E8A-4147-A177-3AD203B41FA5}">
                      <a16:colId xmlns:a16="http://schemas.microsoft.com/office/drawing/2014/main" val="1847443112"/>
                    </a:ext>
                  </a:extLst>
                </a:gridCol>
                <a:gridCol w="803761">
                  <a:extLst>
                    <a:ext uri="{9D8B030D-6E8A-4147-A177-3AD203B41FA5}">
                      <a16:colId xmlns:a16="http://schemas.microsoft.com/office/drawing/2014/main" val="2929228970"/>
                    </a:ext>
                  </a:extLst>
                </a:gridCol>
              </a:tblGrid>
              <a:tr h="0">
                <a:tc rowSpan="2" gridSpan="2">
                  <a:txBody>
                    <a:bodyPr/>
                    <a:lstStyle/>
                    <a:p>
                      <a:pPr marL="0" marR="0" lvl="0" indent="0" algn="ctr" defTabSz="914400" eaLnBrk="1" fontAlgn="auto" latinLnBrk="0" hangingPunct="1">
                        <a:lnSpc>
                          <a:spcPct val="100000"/>
                        </a:lnSpc>
                        <a:spcBef>
                          <a:spcPts val="0"/>
                        </a:spcBef>
                        <a:spcAft>
                          <a:spcPts val="400"/>
                        </a:spcAft>
                        <a:buClrTx/>
                        <a:buSzTx/>
                        <a:buFontTx/>
                        <a:buNone/>
                        <a:tabLst/>
                        <a:defRPr/>
                      </a:pPr>
                      <a:r>
                        <a:rPr lang="en-US" sz="800" b="1" i="0">
                          <a:solidFill>
                            <a:schemeClr val="bg1"/>
                          </a:solidFill>
                          <a:latin typeface="Public Sans SemiBold" pitchFamily="2" charset="77"/>
                          <a:cs typeface="Arial" panose="020B0604020202020204" pitchFamily="34" charset="0"/>
                        </a:rPr>
                        <a:t>Assign cells a readiness rating based on how feasibly and effectively each mitigation approach (columns) is likely to handle each risk driver (rows):</a:t>
                      </a:r>
                    </a:p>
                    <a:p>
                      <a:pPr marL="0" marR="0" lvl="0" indent="0" algn="ctr" defTabSz="914400" eaLnBrk="1" fontAlgn="auto" latinLnBrk="0" hangingPunct="1">
                        <a:lnSpc>
                          <a:spcPct val="100000"/>
                        </a:lnSpc>
                        <a:spcBef>
                          <a:spcPts val="0"/>
                        </a:spcBef>
                        <a:spcAft>
                          <a:spcPts val="400"/>
                        </a:spcAft>
                        <a:buClrTx/>
                        <a:buSzTx/>
                        <a:buFontTx/>
                        <a:buNone/>
                        <a:tabLst/>
                        <a:defRPr/>
                      </a:pPr>
                      <a:r>
                        <a:rPr lang="en-US" sz="1000" b="1" i="0">
                          <a:solidFill>
                            <a:schemeClr val="bg1"/>
                          </a:solidFill>
                          <a:highlight>
                            <a:srgbClr val="495054"/>
                          </a:highlight>
                          <a:latin typeface="Public Sans SemiBold" pitchFamily="2" charset="77"/>
                          <a:cs typeface="Arial" panose="020B0604020202020204" pitchFamily="34" charset="0"/>
                        </a:rPr>
                        <a:t>N/A</a:t>
                      </a:r>
                      <a:r>
                        <a:rPr lang="en-US" sz="1000" b="1" i="0">
                          <a:solidFill>
                            <a:schemeClr val="bg1"/>
                          </a:solidFill>
                          <a:latin typeface="Public Sans SemiBold" pitchFamily="2" charset="77"/>
                          <a:cs typeface="Arial" panose="020B0604020202020204" pitchFamily="34" charset="0"/>
                        </a:rPr>
                        <a:t>  </a:t>
                      </a:r>
                      <a:r>
                        <a:rPr lang="en-US" sz="1000" b="1" i="0">
                          <a:solidFill>
                            <a:schemeClr val="bg1"/>
                          </a:solidFill>
                          <a:highlight>
                            <a:srgbClr val="00AA45"/>
                          </a:highlight>
                          <a:latin typeface="Public Sans SemiBold" pitchFamily="2" charset="77"/>
                          <a:cs typeface="Arial" panose="020B0604020202020204" pitchFamily="34" charset="0"/>
                        </a:rPr>
                        <a:t>Low</a:t>
                      </a:r>
                      <a:r>
                        <a:rPr lang="en-US" sz="1000" b="1" i="0">
                          <a:solidFill>
                            <a:schemeClr val="bg1"/>
                          </a:solidFill>
                          <a:latin typeface="Public Sans SemiBold" pitchFamily="2" charset="77"/>
                          <a:cs typeface="Arial" panose="020B0604020202020204" pitchFamily="34" charset="0"/>
                        </a:rPr>
                        <a:t>  </a:t>
                      </a:r>
                      <a:r>
                        <a:rPr lang="en-US" sz="1000" b="1" i="0">
                          <a:solidFill>
                            <a:schemeClr val="bg1"/>
                          </a:solidFill>
                          <a:highlight>
                            <a:srgbClr val="FAAF05"/>
                          </a:highlight>
                          <a:latin typeface="Public Sans SemiBold" pitchFamily="2" charset="77"/>
                          <a:cs typeface="Arial" panose="020B0604020202020204" pitchFamily="34" charset="0"/>
                        </a:rPr>
                        <a:t>Mid-range</a:t>
                      </a:r>
                      <a:r>
                        <a:rPr lang="en-US" sz="1000" b="1" i="0">
                          <a:solidFill>
                            <a:schemeClr val="bg1"/>
                          </a:solidFill>
                          <a:latin typeface="Public Sans SemiBold" pitchFamily="2" charset="77"/>
                          <a:cs typeface="Arial" panose="020B0604020202020204" pitchFamily="34" charset="0"/>
                        </a:rPr>
                        <a:t>  </a:t>
                      </a:r>
                      <a:r>
                        <a:rPr lang="en-US" sz="1000" b="1" i="0">
                          <a:solidFill>
                            <a:schemeClr val="bg1"/>
                          </a:solidFill>
                          <a:highlight>
                            <a:srgbClr val="F3631B"/>
                          </a:highlight>
                          <a:latin typeface="Public Sans SemiBold" pitchFamily="2" charset="77"/>
                          <a:cs typeface="Arial" panose="020B0604020202020204" pitchFamily="34" charset="0"/>
                        </a:rPr>
                        <a:t>High</a:t>
                      </a:r>
                      <a:r>
                        <a:rPr lang="en-US" sz="1000" b="1" i="0">
                          <a:solidFill>
                            <a:schemeClr val="bg1"/>
                          </a:solidFill>
                          <a:latin typeface="Public Sans SemiBold" pitchFamily="2" charset="77"/>
                          <a:cs typeface="Arial" panose="020B0604020202020204" pitchFamily="34" charset="0"/>
                        </a:rPr>
                        <a:t>  </a:t>
                      </a:r>
                      <a:r>
                        <a:rPr lang="en-US" sz="1000" b="1" i="0">
                          <a:solidFill>
                            <a:schemeClr val="bg1"/>
                          </a:solidFill>
                          <a:highlight>
                            <a:srgbClr val="D7153A"/>
                          </a:highlight>
                          <a:latin typeface="Public Sans SemiBold" pitchFamily="2" charset="77"/>
                          <a:cs typeface="Arial" panose="020B0604020202020204" pitchFamily="34" charset="0"/>
                        </a:rPr>
                        <a:t>Very High</a:t>
                      </a:r>
                      <a:r>
                        <a:rPr lang="en-US" sz="1000" b="1" i="0">
                          <a:solidFill>
                            <a:schemeClr val="bg1"/>
                          </a:solidFill>
                          <a:latin typeface="Public Sans SemiBold" pitchFamily="2" charset="77"/>
                          <a:cs typeface="Arial" panose="020B0604020202020204" pitchFamily="34" charset="0"/>
                        </a:rPr>
                        <a:t> </a:t>
                      </a:r>
                    </a:p>
                  </a:txBody>
                  <a:tcPr marL="54000" marR="54000" marT="54000" marB="54000" anchor="ctr">
                    <a:lnL w="6350" cap="flat" cmpd="sng" algn="ctr">
                      <a:solidFill>
                        <a:schemeClr val="tx1"/>
                      </a:solidFill>
                      <a:prstDash val="solid"/>
                      <a:round/>
                      <a:headEnd type="none" w="med" len="med"/>
                      <a:tailEnd type="none" w="med" len="med"/>
                    </a:lnL>
                    <a:lnR w="12700" cmpd="sng">
                      <a:noFill/>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rowSpan="2" hMerge="1">
                  <a:txBody>
                    <a:bodyPr/>
                    <a:lstStyle/>
                    <a:p>
                      <a:endParaRPr lang="en-AU" sz="800"/>
                    </a:p>
                  </a:txBody>
                  <a:tcPr>
                    <a:lnL w="12700" cmpd="sng">
                      <a:noFill/>
                    </a:lnL>
                    <a:lnR w="12700" cmpd="sng">
                      <a:noFill/>
                    </a:lnR>
                    <a:lnT w="12700" cmpd="sng">
                      <a:noFill/>
                    </a:lnT>
                    <a:lnB w="25400" cmpd="sng">
                      <a:noFill/>
                    </a:lnB>
                    <a:lnTlToBr w="12700" cmpd="sng">
                      <a:noFill/>
                      <a:prstDash val="solid"/>
                    </a:lnTlToBr>
                    <a:lnBlToTr w="12700" cmpd="sng">
                      <a:noFill/>
                      <a:prstDash val="solid"/>
                    </a:lnBlToTr>
                  </a:tcPr>
                </a:tc>
                <a:tc gridSpan="11">
                  <a:txBody>
                    <a:bodyPr/>
                    <a:lstStyle/>
                    <a:p>
                      <a:pPr algn="ctr"/>
                      <a:r>
                        <a:rPr lang="en-AU" sz="1000" b="1" i="0">
                          <a:solidFill>
                            <a:schemeClr val="bg1"/>
                          </a:solidFill>
                          <a:latin typeface="Public Sans SemiBold" pitchFamily="2" charset="77"/>
                          <a:cs typeface="Arial" panose="020B0604020202020204" pitchFamily="34" charset="0"/>
                        </a:rPr>
                        <a:t>Mitigation Approaches: potential methods to manage exposure/vulnerability – identify and assess project-specific approaches</a:t>
                      </a:r>
                    </a:p>
                  </a:txBody>
                  <a:tcPr marL="54000" marR="54000" marT="54000" marB="54000" anchor="ctr">
                    <a:lnL w="635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AU" sz="600" b="1">
                        <a:latin typeface="Arial" panose="020B0604020202020204" pitchFamily="34" charset="0"/>
                        <a:cs typeface="Arial" panose="020B0604020202020204" pitchFamily="34" charset="0"/>
                      </a:endParaRPr>
                    </a:p>
                  </a:txBody>
                  <a:tcPr marL="45720" marR="45720">
                    <a:lnL w="12700" cmpd="sng">
                      <a:noFill/>
                    </a:lnL>
                    <a:lnR w="12700" cmpd="sng">
                      <a:noFill/>
                    </a:lnR>
                    <a:lnT w="12700" cmpd="sng">
                      <a:noFill/>
                    </a:lnT>
                    <a:lnB w="25400" cmpd="sng">
                      <a:noFill/>
                    </a:lnB>
                    <a:lnTlToBr w="12700" cmpd="sng">
                      <a:noFill/>
                      <a:prstDash val="solid"/>
                    </a:lnTlToBr>
                    <a:lnBlToTr w="12700" cmpd="sng">
                      <a:noFill/>
                      <a:prstDash val="solid"/>
                    </a:lnBlToTr>
                  </a:tcPr>
                </a:tc>
                <a:tc hMerge="1">
                  <a:txBody>
                    <a:bodyPr/>
                    <a:lstStyle/>
                    <a:p>
                      <a:pPr algn="ctr"/>
                      <a:endParaRPr lang="en-US" sz="600" b="1">
                        <a:latin typeface="Arial" panose="020B0604020202020204" pitchFamily="34" charset="0"/>
                        <a:cs typeface="Arial" panose="020B0604020202020204" pitchFamily="34" charset="0"/>
                      </a:endParaRPr>
                    </a:p>
                  </a:txBody>
                  <a:tcPr marL="45720" marR="45720">
                    <a:lnL w="12700" cmpd="sng">
                      <a:noFill/>
                    </a:lnL>
                    <a:lnR w="12700" cmpd="sng">
                      <a:noFill/>
                    </a:lnR>
                    <a:lnT w="12700" cmpd="sng">
                      <a:noFill/>
                    </a:lnT>
                    <a:lnB w="25400" cmpd="sng">
                      <a:noFill/>
                    </a:lnB>
                    <a:lnTlToBr w="12700" cmpd="sng">
                      <a:noFill/>
                      <a:prstDash val="solid"/>
                    </a:lnTlToBr>
                    <a:lnBlToTr w="12700" cmpd="sng">
                      <a:noFill/>
                      <a:prstDash val="solid"/>
                    </a:lnBlToTr>
                  </a:tcPr>
                </a:tc>
                <a:tc hMerge="1">
                  <a:txBody>
                    <a:bodyPr/>
                    <a:lstStyle/>
                    <a:p>
                      <a:pPr algn="ctr"/>
                      <a:endParaRPr lang="en-US" sz="600" b="1">
                        <a:latin typeface="Arial" panose="020B0604020202020204" pitchFamily="34" charset="0"/>
                        <a:cs typeface="Arial" panose="020B0604020202020204" pitchFamily="34" charset="0"/>
                      </a:endParaRPr>
                    </a:p>
                  </a:txBody>
                  <a:tcPr marL="45720" marR="45720">
                    <a:lnL w="12700" cmpd="sng">
                      <a:noFill/>
                    </a:lnL>
                    <a:lnR w="12700" cmpd="sng">
                      <a:noFill/>
                    </a:lnR>
                    <a:lnT w="12700" cmpd="sng">
                      <a:noFill/>
                    </a:lnT>
                    <a:lnB w="25400" cmpd="sng">
                      <a:noFill/>
                    </a:lnB>
                    <a:lnTlToBr w="12700" cmpd="sng">
                      <a:noFill/>
                      <a:prstDash val="solid"/>
                    </a:lnTlToBr>
                    <a:lnBlToTr w="12700" cmpd="sng">
                      <a:noFill/>
                      <a:prstDash val="solid"/>
                    </a:lnBlToTr>
                  </a:tcPr>
                </a:tc>
                <a:tc hMerge="1">
                  <a:txBody>
                    <a:bodyPr/>
                    <a:lstStyle/>
                    <a:p>
                      <a:pPr algn="ctr"/>
                      <a:endParaRPr lang="en-US" sz="600" b="1">
                        <a:latin typeface="Arial" panose="020B0604020202020204" pitchFamily="34" charset="0"/>
                        <a:cs typeface="Arial" panose="020B0604020202020204" pitchFamily="34" charset="0"/>
                      </a:endParaRPr>
                    </a:p>
                  </a:txBody>
                  <a:tcPr marL="45720" marR="45720">
                    <a:lnL w="12700" cmpd="sng">
                      <a:noFill/>
                    </a:lnL>
                    <a:lnR w="12700" cmpd="sng">
                      <a:noFill/>
                    </a:lnR>
                    <a:lnT w="12700" cmpd="sng">
                      <a:noFill/>
                    </a:lnT>
                    <a:lnB w="25400" cmpd="sng">
                      <a:noFill/>
                    </a:lnB>
                    <a:lnTlToBr w="12700" cmpd="sng">
                      <a:noFill/>
                      <a:prstDash val="solid"/>
                    </a:lnTlToBr>
                    <a:lnBlToTr w="12700" cmpd="sng">
                      <a:noFill/>
                      <a:prstDash val="solid"/>
                    </a:lnBlToTr>
                  </a:tcPr>
                </a:tc>
                <a:tc hMerge="1">
                  <a:txBody>
                    <a:bodyPr/>
                    <a:lstStyle/>
                    <a:p>
                      <a:pPr algn="ctr"/>
                      <a:endParaRPr lang="en-AU" sz="600" b="1">
                        <a:latin typeface="Arial" panose="020B0604020202020204" pitchFamily="34" charset="0"/>
                        <a:cs typeface="Arial" panose="020B0604020202020204" pitchFamily="34" charset="0"/>
                      </a:endParaRPr>
                    </a:p>
                  </a:txBody>
                  <a:tcPr marL="45720" marR="45720">
                    <a:lnL w="12700" cmpd="sng">
                      <a:noFill/>
                    </a:lnL>
                    <a:lnR w="12700" cmpd="sng">
                      <a:noFill/>
                    </a:lnR>
                    <a:lnT w="12700" cmpd="sng">
                      <a:noFill/>
                    </a:lnT>
                    <a:lnB w="25400" cmpd="sng">
                      <a:noFill/>
                    </a:lnB>
                    <a:lnTlToBr w="12700" cmpd="sng">
                      <a:noFill/>
                      <a:prstDash val="solid"/>
                    </a:lnTlToBr>
                    <a:lnBlToTr w="12700" cmpd="sng">
                      <a:noFill/>
                      <a:prstDash val="solid"/>
                    </a:lnBlToTr>
                  </a:tcPr>
                </a:tc>
                <a:tc hMerge="1">
                  <a:txBody>
                    <a:bodyPr/>
                    <a:lstStyle/>
                    <a:p>
                      <a:pPr algn="ctr"/>
                      <a:endParaRPr lang="en-AU" sz="600" b="1">
                        <a:latin typeface="Arial" panose="020B0604020202020204" pitchFamily="34" charset="0"/>
                        <a:cs typeface="Arial" panose="020B0604020202020204" pitchFamily="34" charset="0"/>
                      </a:endParaRPr>
                    </a:p>
                  </a:txBody>
                  <a:tcPr marL="45720" marR="45720">
                    <a:lnL w="12700" cmpd="sng">
                      <a:noFill/>
                    </a:lnL>
                    <a:lnR w="12700" cmpd="sng">
                      <a:noFill/>
                    </a:lnR>
                    <a:lnT w="12700" cmpd="sng">
                      <a:noFill/>
                    </a:lnT>
                    <a:lnB w="25400" cmpd="sng">
                      <a:noFill/>
                    </a:lnB>
                    <a:lnTlToBr w="12700" cmpd="sng">
                      <a:noFill/>
                      <a:prstDash val="solid"/>
                    </a:lnTlToBr>
                    <a:lnBlToTr w="12700" cmpd="sng">
                      <a:noFill/>
                      <a:prstDash val="solid"/>
                    </a:lnBlToTr>
                  </a:tcPr>
                </a:tc>
                <a:tc hMerge="1">
                  <a:txBody>
                    <a:bodyPr/>
                    <a:lstStyle/>
                    <a:p>
                      <a:pPr algn="ctr"/>
                      <a:endParaRPr lang="en-AU" sz="600" b="1">
                        <a:latin typeface="Arial" panose="020B0604020202020204" pitchFamily="34" charset="0"/>
                        <a:cs typeface="Arial" panose="020B0604020202020204" pitchFamily="34" charset="0"/>
                      </a:endParaRPr>
                    </a:p>
                  </a:txBody>
                  <a:tcPr marL="45720" marR="45720">
                    <a:lnL w="12700" cmpd="sng">
                      <a:noFill/>
                    </a:lnL>
                    <a:lnR w="12700" cmpd="sng">
                      <a:noFill/>
                    </a:lnR>
                    <a:lnT w="12700" cmpd="sng">
                      <a:noFill/>
                    </a:lnT>
                    <a:lnB w="25400" cmpd="sng">
                      <a:noFill/>
                    </a:lnB>
                    <a:lnTlToBr w="12700" cmpd="sng">
                      <a:noFill/>
                      <a:prstDash val="solid"/>
                    </a:lnTlToBr>
                    <a:lnBlToTr w="12700" cmpd="sng">
                      <a:noFill/>
                      <a:prstDash val="solid"/>
                    </a:lnBlToTr>
                  </a:tcPr>
                </a:tc>
                <a:tc hMerge="1">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AU" sz="600" b="1">
                        <a:latin typeface="Arial" panose="020B0604020202020204" pitchFamily="34" charset="0"/>
                        <a:cs typeface="Arial" panose="020B0604020202020204" pitchFamily="34" charset="0"/>
                      </a:endParaRPr>
                    </a:p>
                  </a:txBody>
                  <a:tcPr marL="45720" marR="45720">
                    <a:lnL w="12700" cmpd="sng">
                      <a:noFill/>
                    </a:lnL>
                    <a:lnR w="12700" cmpd="sng">
                      <a:noFill/>
                    </a:lnR>
                    <a:lnT w="12700" cmpd="sng">
                      <a:noFill/>
                    </a:lnT>
                    <a:lnB w="25400" cmpd="sng">
                      <a:noFill/>
                    </a:lnB>
                    <a:lnTlToBr w="12700" cmpd="sng">
                      <a:noFill/>
                      <a:prstDash val="solid"/>
                    </a:lnTlToBr>
                    <a:lnBlToTr w="12700" cmpd="sng">
                      <a:noFill/>
                      <a:prstDash val="solid"/>
                    </a:lnBlToTr>
                  </a:tcPr>
                </a:tc>
                <a:tc hMerge="1">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AU" sz="600" b="1">
                        <a:latin typeface="Arial" panose="020B0604020202020204" pitchFamily="34" charset="0"/>
                        <a:cs typeface="Arial" panose="020B0604020202020204" pitchFamily="34" charset="0"/>
                      </a:endParaRPr>
                    </a:p>
                  </a:txBody>
                  <a:tcPr marL="45720" marR="45720">
                    <a:lnL w="12700" cmpd="sng">
                      <a:noFill/>
                    </a:lnL>
                    <a:lnR w="12700" cmpd="sng">
                      <a:noFill/>
                    </a:lnR>
                    <a:lnT w="12700" cmpd="sng">
                      <a:noFill/>
                    </a:lnT>
                    <a:lnB w="25400" cmpd="sng">
                      <a:noFill/>
                    </a:lnB>
                    <a:lnTlToBr w="12700" cmpd="sng">
                      <a:noFill/>
                      <a:prstDash val="solid"/>
                    </a:lnTlToBr>
                    <a:lnBlToTr w="12700" cmpd="sng">
                      <a:noFill/>
                      <a:prstDash val="solid"/>
                    </a:lnBlToTr>
                  </a:tcPr>
                </a:tc>
                <a:tc hMerge="1">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AU" sz="600" b="1">
                        <a:latin typeface="Arial" panose="020B0604020202020204" pitchFamily="34" charset="0"/>
                        <a:cs typeface="Arial" panose="020B0604020202020204" pitchFamily="34" charset="0"/>
                      </a:endParaRPr>
                    </a:p>
                  </a:txBody>
                  <a:tcPr marL="45720" marR="45720">
                    <a:lnL w="12700" cmpd="sng">
                      <a:noFill/>
                    </a:lnL>
                    <a:lnR w="12700" cmpd="sng">
                      <a:noFill/>
                    </a:lnR>
                    <a:lnT w="12700" cmpd="sng">
                      <a:noFill/>
                    </a:lnT>
                    <a:lnB w="25400" cmpd="sng">
                      <a:noFill/>
                    </a:lnB>
                    <a:lnTlToBr w="12700" cmpd="sng">
                      <a:noFill/>
                      <a:prstDash val="solid"/>
                    </a:lnTlToBr>
                    <a:lnBlToTr w="12700" cmpd="sng">
                      <a:noFill/>
                      <a:prstDash val="solid"/>
                    </a:lnBlToTr>
                  </a:tcPr>
                </a:tc>
                <a:extLst>
                  <a:ext uri="{0D108BD9-81ED-4DB2-BD59-A6C34878D82A}">
                    <a16:rowId xmlns:a16="http://schemas.microsoft.com/office/drawing/2014/main" val="3065167193"/>
                  </a:ext>
                </a:extLst>
              </a:tr>
              <a:tr h="231452">
                <a:tc gridSpan="2" vMerge="1">
                  <a:txBody>
                    <a:bodyPr/>
                    <a:lstStyle/>
                    <a:p>
                      <a:endParaRPr lang="en-AU" sz="800"/>
                    </a:p>
                  </a:txBody>
                  <a:tcPr>
                    <a:lnL w="12700" cmpd="sng">
                      <a:noFill/>
                    </a:lnL>
                    <a:lnR w="12700" cmpd="sng">
                      <a:noFill/>
                    </a:lnR>
                    <a:lnT w="12700" cmpd="sng">
                      <a:noFill/>
                    </a:lnT>
                    <a:lnB w="25400" cmpd="sng">
                      <a:noFill/>
                    </a:lnB>
                    <a:lnTlToBr w="12700" cmpd="sng">
                      <a:noFill/>
                      <a:prstDash val="solid"/>
                    </a:lnTlToBr>
                    <a:lnBlToTr w="12700" cmpd="sng">
                      <a:noFill/>
                      <a:prstDash val="solid"/>
                    </a:lnBlToTr>
                    <a:noFill/>
                  </a:tcPr>
                </a:tc>
                <a:tc hMerge="1" vMerge="1">
                  <a:txBody>
                    <a:bodyPr/>
                    <a:lstStyle/>
                    <a:p>
                      <a:pPr algn="r"/>
                      <a:r>
                        <a:rPr lang="en-AU" sz="800" b="0"/>
                        <a:t>Consider how issues related to fairness (below)…</a:t>
                      </a:r>
                      <a:br>
                        <a:rPr lang="en-AU" sz="800" b="0"/>
                      </a:br>
                      <a:r>
                        <a:rPr lang="en-AU" sz="800" b="0"/>
                        <a:t>could lead to potential harms (right) </a:t>
                      </a:r>
                    </a:p>
                  </a:txBody>
                  <a:tcPr>
                    <a:lnL w="12700" cmpd="sng">
                      <a:noFill/>
                    </a:lnL>
                    <a:lnR w="12700" cmpd="sng">
                      <a:noFill/>
                    </a:lnR>
                    <a:lnT w="12700" cmpd="sng">
                      <a:noFill/>
                    </a:lnT>
                    <a:lnB w="25400" cmpd="sng">
                      <a:noFill/>
                    </a:lnB>
                    <a:lnTlToBr w="12700" cmpd="sng">
                      <a:noFill/>
                      <a:prstDash val="solid"/>
                    </a:lnTlToBr>
                    <a:lnBlToTr w="12700" cmpd="sng">
                      <a:noFill/>
                      <a:prstDash val="solid"/>
                    </a:lnBlToTr>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AU" sz="800" b="0">
                          <a:latin typeface="+mn-lt"/>
                          <a:cs typeface="Arial" panose="020B0604020202020204" pitchFamily="34" charset="0"/>
                        </a:rPr>
                        <a:t>Domain-specific data / tools</a:t>
                      </a: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AU" sz="800" b="0">
                          <a:latin typeface="+mn-lt"/>
                          <a:cs typeface="Arial" panose="020B0604020202020204" pitchFamily="34" charset="0"/>
                        </a:rPr>
                        <a:t>Robust IT infrastructure</a:t>
                      </a: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800" b="0">
                          <a:latin typeface="+mn-lt"/>
                          <a:cs typeface="Arial" panose="020B0604020202020204" pitchFamily="34" charset="0"/>
                        </a:rPr>
                        <a:t>Expert and community</a:t>
                      </a:r>
                      <a:br>
                        <a:rPr lang="en-US" sz="800" b="0">
                          <a:latin typeface="+mn-lt"/>
                          <a:cs typeface="Arial" panose="020B0604020202020204" pitchFamily="34" charset="0"/>
                        </a:rPr>
                      </a:br>
                      <a:r>
                        <a:rPr lang="en-US" sz="800" b="0">
                          <a:latin typeface="+mn-lt"/>
                          <a:cs typeface="Arial" panose="020B0604020202020204" pitchFamily="34" charset="0"/>
                        </a:rPr>
                        <a:t>co-design</a:t>
                      </a: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AU" sz="800" b="0">
                          <a:latin typeface="+mn-lt"/>
                          <a:cs typeface="Arial" panose="020B0604020202020204" pitchFamily="34" charset="0"/>
                        </a:rPr>
                        <a:t>Internal testing and research</a:t>
                      </a: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AU" sz="800" b="0">
                          <a:latin typeface="+mn-lt"/>
                          <a:cs typeface="Arial" panose="020B0604020202020204" pitchFamily="34" charset="0"/>
                        </a:rPr>
                        <a:t>Data governance / cyber security</a:t>
                      </a: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AU" sz="800" b="0">
                          <a:latin typeface="+mn-lt"/>
                          <a:cs typeface="Arial" panose="020B0604020202020204" pitchFamily="34" charset="0"/>
                        </a:rPr>
                        <a:t>A</a:t>
                      </a:r>
                      <a:r>
                        <a:rPr lang="en-US" sz="800" b="0">
                          <a:latin typeface="+mn-lt"/>
                          <a:cs typeface="Arial" panose="020B0604020202020204" pitchFamily="34" charset="0"/>
                        </a:rPr>
                        <a:t>I safety and ethics standards</a:t>
                      </a: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AU" sz="800" b="0">
                          <a:latin typeface="+mn-lt"/>
                          <a:cs typeface="Arial" panose="020B0604020202020204" pitchFamily="34" charset="0"/>
                        </a:rPr>
                        <a:t>User risk awareness and training</a:t>
                      </a: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800" b="0">
                          <a:latin typeface="+mn-lt"/>
                          <a:cs typeface="Arial" panose="020B0604020202020204" pitchFamily="34" charset="0"/>
                        </a:rPr>
                        <a:t>In-the-loop requirements</a:t>
                      </a: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800" b="0">
                          <a:latin typeface="+mn-lt"/>
                          <a:cs typeface="Arial" panose="020B0604020202020204" pitchFamily="34" charset="0"/>
                        </a:rPr>
                        <a:t>Transparency requirements</a:t>
                      </a: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AU" sz="800" b="0">
                          <a:latin typeface="+mn-lt"/>
                          <a:cs typeface="Arial" panose="020B0604020202020204" pitchFamily="34" charset="0"/>
                        </a:rPr>
                        <a:t>Accountability mechanisms</a:t>
                      </a: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800" b="0">
                          <a:latin typeface="+mn-lt"/>
                          <a:cs typeface="Arial" panose="020B0604020202020204" pitchFamily="34" charset="0"/>
                        </a:rPr>
                        <a:t>Performance monitoring and expert review</a:t>
                      </a: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920934420"/>
                  </a:ext>
                </a:extLst>
              </a:tr>
              <a:tr h="0">
                <a:tc rowSpan="9">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b="1" i="0">
                          <a:solidFill>
                            <a:schemeClr val="bg1"/>
                          </a:solidFill>
                          <a:latin typeface="Public Sans SemiBold" pitchFamily="2" charset="77"/>
                          <a:cs typeface="Arial" panose="020B0604020202020204" pitchFamily="34" charset="0"/>
                        </a:rPr>
                        <a:t>Fairness: </a:t>
                      </a:r>
                      <a:r>
                        <a:rPr lang="en-US" sz="1000" b="0" i="0">
                          <a:solidFill>
                            <a:schemeClr val="bg1"/>
                          </a:solidFill>
                          <a:latin typeface="Public Sans Light" pitchFamily="2" charset="77"/>
                          <a:cs typeface="Arial" panose="020B0604020202020204" pitchFamily="34" charset="0"/>
                        </a:rPr>
                        <a:t>Drivers of exposure and vulnerability</a:t>
                      </a:r>
                    </a:p>
                  </a:txBody>
                  <a:tcPr marL="54000" marR="54000" marT="54000" marB="54000" vert="vert27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r" defTabSz="914400" eaLnBrk="1" fontAlgn="auto" latinLnBrk="0" hangingPunct="1">
                        <a:lnSpc>
                          <a:spcPct val="100000"/>
                        </a:lnSpc>
                        <a:spcBef>
                          <a:spcPts val="0"/>
                        </a:spcBef>
                        <a:spcAft>
                          <a:spcPts val="0"/>
                        </a:spcAft>
                        <a:buClrTx/>
                        <a:buSzTx/>
                        <a:buFontTx/>
                        <a:buNone/>
                        <a:tabLst/>
                        <a:defRPr/>
                      </a:pPr>
                      <a:r>
                        <a:rPr lang="en-US" sz="800" b="1" i="0">
                          <a:solidFill>
                            <a:schemeClr val="accent2"/>
                          </a:solidFill>
                          <a:latin typeface="Public Sans SemiBold" pitchFamily="2" charset="77"/>
                          <a:cs typeface="Arial" panose="020B0604020202020204" pitchFamily="34" charset="0"/>
                        </a:rPr>
                        <a:t>Using</a:t>
                      </a:r>
                      <a:r>
                        <a:rPr lang="en-US" sz="800" b="1" i="0" spc="-25">
                          <a:solidFill>
                            <a:schemeClr val="accent2"/>
                          </a:solidFill>
                          <a:latin typeface="Public Sans SemiBold" pitchFamily="2" charset="77"/>
                          <a:cs typeface="Arial" panose="020B0604020202020204" pitchFamily="34" charset="0"/>
                        </a:rPr>
                        <a:t> </a:t>
                      </a:r>
                      <a:r>
                        <a:rPr lang="en-US" sz="800" b="1" i="0">
                          <a:solidFill>
                            <a:schemeClr val="accent2"/>
                          </a:solidFill>
                          <a:latin typeface="Public Sans SemiBold" pitchFamily="2" charset="77"/>
                          <a:cs typeface="Arial" panose="020B0604020202020204" pitchFamily="34" charset="0"/>
                        </a:rPr>
                        <a:t>incomplete</a:t>
                      </a:r>
                      <a:r>
                        <a:rPr lang="en-US" sz="800" b="1" i="0" spc="-35">
                          <a:solidFill>
                            <a:schemeClr val="accent2"/>
                          </a:solidFill>
                          <a:latin typeface="Public Sans SemiBold" pitchFamily="2" charset="77"/>
                          <a:cs typeface="Arial" panose="020B0604020202020204" pitchFamily="34" charset="0"/>
                        </a:rPr>
                        <a:t> </a:t>
                      </a:r>
                      <a:r>
                        <a:rPr lang="en-US" sz="800" b="1" i="0">
                          <a:solidFill>
                            <a:schemeClr val="accent2"/>
                          </a:solidFill>
                          <a:latin typeface="Public Sans SemiBold" pitchFamily="2" charset="77"/>
                          <a:cs typeface="Arial" panose="020B0604020202020204" pitchFamily="34" charset="0"/>
                        </a:rPr>
                        <a:t>or</a:t>
                      </a:r>
                      <a:r>
                        <a:rPr lang="en-US" sz="800" b="1" i="0" spc="-15">
                          <a:solidFill>
                            <a:schemeClr val="accent2"/>
                          </a:solidFill>
                          <a:latin typeface="Public Sans SemiBold" pitchFamily="2" charset="77"/>
                          <a:cs typeface="Arial" panose="020B0604020202020204" pitchFamily="34" charset="0"/>
                        </a:rPr>
                        <a:t> </a:t>
                      </a:r>
                      <a:r>
                        <a:rPr lang="en-US" sz="800" b="1" i="0">
                          <a:solidFill>
                            <a:schemeClr val="accent2"/>
                          </a:solidFill>
                          <a:latin typeface="Public Sans SemiBold" pitchFamily="2" charset="77"/>
                          <a:cs typeface="Arial" panose="020B0604020202020204" pitchFamily="34" charset="0"/>
                        </a:rPr>
                        <a:t>inaccurate </a:t>
                      </a:r>
                      <a:r>
                        <a:rPr lang="en-US" sz="800" b="1" i="0" spc="-20">
                          <a:solidFill>
                            <a:schemeClr val="accent2"/>
                          </a:solidFill>
                          <a:latin typeface="Public Sans SemiBold" pitchFamily="2" charset="77"/>
                          <a:cs typeface="Arial" panose="020B0604020202020204" pitchFamily="34" charset="0"/>
                        </a:rPr>
                        <a:t>data</a:t>
                      </a:r>
                      <a:endParaRPr lang="en-US" sz="800" b="1" i="0">
                        <a:solidFill>
                          <a:schemeClr val="accent2"/>
                        </a:solidFill>
                        <a:latin typeface="Public Sans SemiBold" pitchFamily="2" charset="77"/>
                        <a:cs typeface="Arial" panose="020B0604020202020204" pitchFamily="34" charset="0"/>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lnSpc>
                          <a:spcPct val="107000"/>
                        </a:lnSpc>
                        <a:spcAft>
                          <a:spcPts val="800"/>
                        </a:spcAft>
                      </a:pPr>
                      <a:endParaRPr lang="en-AU" sz="800" kern="100">
                        <a:effectLst/>
                        <a:latin typeface="+mn-lt"/>
                        <a:ea typeface="Calibri" panose="020F0502020204030204" pitchFamily="34" charset="0"/>
                        <a:cs typeface="Times New Roman" panose="02020603050405020304" pitchFamily="18" charset="0"/>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endParaRPr lang="en-AU" sz="800" kern="100">
                        <a:effectLst/>
                        <a:latin typeface="+mn-lt"/>
                        <a:ea typeface="Calibri" panose="020F0502020204030204" pitchFamily="34" charset="0"/>
                        <a:cs typeface="Times New Roman" panose="02020603050405020304" pitchFamily="18" charset="0"/>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endParaRPr lang="en-AU" sz="800" kern="100">
                        <a:effectLst/>
                        <a:latin typeface="+mn-lt"/>
                        <a:ea typeface="Calibri" panose="020F0502020204030204" pitchFamily="34" charset="0"/>
                        <a:cs typeface="Times New Roman" panose="02020603050405020304" pitchFamily="18" charset="0"/>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endParaRPr lang="en-AU" sz="800" kern="100">
                        <a:effectLst/>
                        <a:latin typeface="+mn-lt"/>
                        <a:ea typeface="Calibri" panose="020F0502020204030204" pitchFamily="34" charset="0"/>
                        <a:cs typeface="Times New Roman" panose="02020603050405020304" pitchFamily="18" charset="0"/>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pPr>
                      <a:endParaRPr lang="en-AU" sz="800" kern="100">
                        <a:effectLst/>
                        <a:latin typeface="+mn-lt"/>
                        <a:ea typeface="Calibri" panose="020F0502020204030204" pitchFamily="34" charset="0"/>
                        <a:cs typeface="Times New Roman" panose="02020603050405020304" pitchFamily="18" charset="0"/>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03008956"/>
                  </a:ext>
                </a:extLst>
              </a:tr>
              <a:tr h="0">
                <a:tc vMerge="1">
                  <a:txBody>
                    <a:bodyPr/>
                    <a:lstStyle/>
                    <a:p>
                      <a:pPr marR="5080" algn="r">
                        <a:lnSpc>
                          <a:spcPct val="100000"/>
                        </a:lnSpc>
                        <a:spcBef>
                          <a:spcPts val="105"/>
                        </a:spcBef>
                      </a:pPr>
                      <a:endParaRPr lang="en-US" sz="600" b="1">
                        <a:latin typeface="Arial" panose="020B0604020202020204" pitchFamily="34" charset="0"/>
                        <a:cs typeface="Arial" panose="020B0604020202020204" pitchFamily="34" charset="0"/>
                      </a:endParaRPr>
                    </a:p>
                  </a:txBody>
                  <a:tcPr marL="45720" marR="457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R="5080" algn="r">
                        <a:lnSpc>
                          <a:spcPct val="100000"/>
                        </a:lnSpc>
                        <a:spcBef>
                          <a:spcPts val="105"/>
                        </a:spcBef>
                      </a:pPr>
                      <a:r>
                        <a:rPr lang="en-US" sz="800" b="1" i="0">
                          <a:solidFill>
                            <a:schemeClr val="accent2"/>
                          </a:solidFill>
                          <a:latin typeface="Public Sans SemiBold" pitchFamily="2" charset="77"/>
                          <a:cs typeface="Arial" panose="020B0604020202020204" pitchFamily="34" charset="0"/>
                        </a:rPr>
                        <a:t>Having</a:t>
                      </a:r>
                      <a:r>
                        <a:rPr lang="en-US" sz="800" b="1" i="0" spc="-20">
                          <a:solidFill>
                            <a:schemeClr val="accent2"/>
                          </a:solidFill>
                          <a:latin typeface="Public Sans SemiBold" pitchFamily="2" charset="77"/>
                          <a:cs typeface="Arial" panose="020B0604020202020204" pitchFamily="34" charset="0"/>
                        </a:rPr>
                        <a:t> </a:t>
                      </a:r>
                      <a:r>
                        <a:rPr lang="en-US" sz="800" b="1" i="0">
                          <a:solidFill>
                            <a:schemeClr val="accent2"/>
                          </a:solidFill>
                          <a:latin typeface="Public Sans SemiBold" pitchFamily="2" charset="77"/>
                          <a:cs typeface="Arial" panose="020B0604020202020204" pitchFamily="34" charset="0"/>
                        </a:rPr>
                        <a:t>poorly</a:t>
                      </a:r>
                      <a:r>
                        <a:rPr lang="en-US" sz="800" b="1" i="0" spc="-15">
                          <a:solidFill>
                            <a:schemeClr val="accent2"/>
                          </a:solidFill>
                          <a:latin typeface="Public Sans SemiBold" pitchFamily="2" charset="77"/>
                          <a:cs typeface="Arial" panose="020B0604020202020204" pitchFamily="34" charset="0"/>
                        </a:rPr>
                        <a:t> </a:t>
                      </a:r>
                      <a:r>
                        <a:rPr lang="en-US" sz="800" b="1" i="0">
                          <a:solidFill>
                            <a:schemeClr val="accent2"/>
                          </a:solidFill>
                          <a:latin typeface="Public Sans SemiBold" pitchFamily="2" charset="77"/>
                          <a:cs typeface="Arial" panose="020B0604020202020204" pitchFamily="34" charset="0"/>
                        </a:rPr>
                        <a:t>defined</a:t>
                      </a:r>
                      <a:r>
                        <a:rPr lang="en-US" sz="800" b="1" i="0" spc="-5">
                          <a:solidFill>
                            <a:schemeClr val="accent2"/>
                          </a:solidFill>
                          <a:latin typeface="Public Sans SemiBold" pitchFamily="2" charset="77"/>
                          <a:cs typeface="Arial" panose="020B0604020202020204" pitchFamily="34" charset="0"/>
                        </a:rPr>
                        <a:t> </a:t>
                      </a:r>
                      <a:r>
                        <a:rPr lang="en-US" sz="800" b="1" i="0">
                          <a:solidFill>
                            <a:schemeClr val="accent2"/>
                          </a:solidFill>
                          <a:latin typeface="Public Sans SemiBold" pitchFamily="2" charset="77"/>
                          <a:cs typeface="Arial" panose="020B0604020202020204" pitchFamily="34" charset="0"/>
                        </a:rPr>
                        <a:t>descriptions</a:t>
                      </a:r>
                      <a:r>
                        <a:rPr lang="en-US" sz="800" b="1" i="0" spc="-25">
                          <a:solidFill>
                            <a:schemeClr val="accent2"/>
                          </a:solidFill>
                          <a:latin typeface="Public Sans SemiBold" pitchFamily="2" charset="77"/>
                          <a:cs typeface="Arial" panose="020B0604020202020204" pitchFamily="34" charset="0"/>
                        </a:rPr>
                        <a:t> and </a:t>
                      </a:r>
                      <a:r>
                        <a:rPr lang="en-US" sz="800" b="1" i="0">
                          <a:solidFill>
                            <a:schemeClr val="accent2"/>
                          </a:solidFill>
                          <a:latin typeface="Public Sans SemiBold" pitchFamily="2" charset="77"/>
                          <a:cs typeface="Arial" panose="020B0604020202020204" pitchFamily="34" charset="0"/>
                        </a:rPr>
                        <a:t>indicators</a:t>
                      </a:r>
                      <a:r>
                        <a:rPr lang="en-US" sz="800" b="1" i="0" spc="-20">
                          <a:solidFill>
                            <a:schemeClr val="accent2"/>
                          </a:solidFill>
                          <a:latin typeface="Public Sans SemiBold" pitchFamily="2" charset="77"/>
                          <a:cs typeface="Arial" panose="020B0604020202020204" pitchFamily="34" charset="0"/>
                        </a:rPr>
                        <a:t> </a:t>
                      </a:r>
                      <a:r>
                        <a:rPr lang="en-US" sz="800" b="1" i="0">
                          <a:solidFill>
                            <a:schemeClr val="accent2"/>
                          </a:solidFill>
                          <a:latin typeface="Public Sans SemiBold" pitchFamily="2" charset="77"/>
                          <a:cs typeface="Arial" panose="020B0604020202020204" pitchFamily="34" charset="0"/>
                        </a:rPr>
                        <a:t>of</a:t>
                      </a:r>
                      <a:r>
                        <a:rPr lang="en-US" sz="800" b="1" i="0" spc="-10">
                          <a:solidFill>
                            <a:schemeClr val="accent2"/>
                          </a:solidFill>
                          <a:latin typeface="Public Sans SemiBold" pitchFamily="2" charset="77"/>
                          <a:cs typeface="Arial" panose="020B0604020202020204" pitchFamily="34" charset="0"/>
                        </a:rPr>
                        <a:t> “Fairness”</a:t>
                      </a:r>
                      <a:endParaRPr lang="en-US" sz="800" b="1" i="0">
                        <a:solidFill>
                          <a:schemeClr val="accent2"/>
                        </a:solidFill>
                        <a:latin typeface="Public Sans SemiBold" pitchFamily="2" charset="77"/>
                        <a:cs typeface="Arial" panose="020B0604020202020204" pitchFamily="34" charset="0"/>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9622733"/>
                  </a:ext>
                </a:extLst>
              </a:tr>
              <a:tr h="0">
                <a:tc vMerge="1">
                  <a:txBody>
                    <a:bodyPr/>
                    <a:lstStyle/>
                    <a:p>
                      <a:pPr algn="r"/>
                      <a:endParaRPr lang="en-US" sz="600" b="1">
                        <a:latin typeface="Arial" panose="020B0604020202020204" pitchFamily="34" charset="0"/>
                        <a:cs typeface="Arial" panose="020B0604020202020204" pitchFamily="34" charset="0"/>
                      </a:endParaRPr>
                    </a:p>
                  </a:txBody>
                  <a:tcPr marL="45720" marR="457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800" b="1" i="0">
                          <a:solidFill>
                            <a:schemeClr val="accent2"/>
                          </a:solidFill>
                          <a:latin typeface="Public Sans SemiBold" pitchFamily="2" charset="77"/>
                          <a:cs typeface="Arial" panose="020B0604020202020204" pitchFamily="34" charset="0"/>
                        </a:rPr>
                        <a:t>Not ensuring ongoing monitoring of “Fairness indicators”</a:t>
                      </a: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88390003"/>
                  </a:ext>
                </a:extLst>
              </a:tr>
              <a:tr h="0">
                <a:tc vMerge="1">
                  <a:txBody>
                    <a:bodyPr/>
                    <a:lstStyle/>
                    <a:p>
                      <a:pPr marL="0" marR="0" lvl="0" indent="0" algn="r" defTabSz="914400" eaLnBrk="1" fontAlgn="auto" latinLnBrk="0" hangingPunct="1">
                        <a:lnSpc>
                          <a:spcPct val="100000"/>
                        </a:lnSpc>
                        <a:spcBef>
                          <a:spcPts val="0"/>
                        </a:spcBef>
                        <a:spcAft>
                          <a:spcPts val="0"/>
                        </a:spcAft>
                        <a:buClrTx/>
                        <a:buSzTx/>
                        <a:buFontTx/>
                        <a:buNone/>
                        <a:tabLst/>
                        <a:defRPr/>
                      </a:pPr>
                      <a:endParaRPr lang="en-US" sz="600" b="1">
                        <a:latin typeface="Arial" panose="020B0604020202020204" pitchFamily="34" charset="0"/>
                        <a:cs typeface="Arial" panose="020B0604020202020204" pitchFamily="34" charset="0"/>
                      </a:endParaRPr>
                    </a:p>
                  </a:txBody>
                  <a:tcPr marL="45720" marR="457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eaLnBrk="1" fontAlgn="auto" latinLnBrk="0" hangingPunct="1">
                        <a:lnSpc>
                          <a:spcPct val="100000"/>
                        </a:lnSpc>
                        <a:spcBef>
                          <a:spcPts val="0"/>
                        </a:spcBef>
                        <a:spcAft>
                          <a:spcPts val="0"/>
                        </a:spcAft>
                        <a:buClrTx/>
                        <a:buSzTx/>
                        <a:buFontTx/>
                        <a:buNone/>
                        <a:tabLst/>
                        <a:defRPr/>
                      </a:pPr>
                      <a:r>
                        <a:rPr lang="en-US" sz="800" b="1" i="0">
                          <a:solidFill>
                            <a:schemeClr val="accent2"/>
                          </a:solidFill>
                          <a:latin typeface="Public Sans SemiBold" pitchFamily="2" charset="77"/>
                          <a:cs typeface="Arial" panose="020B0604020202020204" pitchFamily="34" charset="0"/>
                        </a:rPr>
                        <a:t>Decisions to</a:t>
                      </a:r>
                      <a:r>
                        <a:rPr lang="en-US" sz="800" b="1" i="0" spc="-15">
                          <a:solidFill>
                            <a:schemeClr val="accent2"/>
                          </a:solidFill>
                          <a:latin typeface="Public Sans SemiBold" pitchFamily="2" charset="77"/>
                          <a:cs typeface="Arial" panose="020B0604020202020204" pitchFamily="34" charset="0"/>
                        </a:rPr>
                        <a:t> </a:t>
                      </a:r>
                      <a:r>
                        <a:rPr lang="en-US" sz="800" b="1" i="0">
                          <a:solidFill>
                            <a:schemeClr val="accent2"/>
                          </a:solidFill>
                          <a:latin typeface="Public Sans SemiBold" pitchFamily="2" charset="77"/>
                          <a:cs typeface="Arial" panose="020B0604020202020204" pitchFamily="34" charset="0"/>
                        </a:rPr>
                        <a:t>exclude</a:t>
                      </a:r>
                      <a:r>
                        <a:rPr lang="en-US" sz="800" b="1" i="0" spc="10">
                          <a:solidFill>
                            <a:schemeClr val="accent2"/>
                          </a:solidFill>
                          <a:latin typeface="Public Sans SemiBold" pitchFamily="2" charset="77"/>
                          <a:cs typeface="Arial" panose="020B0604020202020204" pitchFamily="34" charset="0"/>
                        </a:rPr>
                        <a:t> </a:t>
                      </a:r>
                      <a:r>
                        <a:rPr lang="en-US" sz="800" b="1" i="0">
                          <a:solidFill>
                            <a:schemeClr val="accent2"/>
                          </a:solidFill>
                          <a:latin typeface="Public Sans SemiBold" pitchFamily="2" charset="77"/>
                          <a:cs typeface="Arial" panose="020B0604020202020204" pitchFamily="34" charset="0"/>
                        </a:rPr>
                        <a:t>outlier</a:t>
                      </a:r>
                      <a:r>
                        <a:rPr lang="en-US" sz="800" b="1" i="0" spc="-15">
                          <a:solidFill>
                            <a:schemeClr val="accent2"/>
                          </a:solidFill>
                          <a:latin typeface="Public Sans SemiBold" pitchFamily="2" charset="77"/>
                          <a:cs typeface="Arial" panose="020B0604020202020204" pitchFamily="34" charset="0"/>
                        </a:rPr>
                        <a:t> </a:t>
                      </a:r>
                      <a:r>
                        <a:rPr lang="en-US" sz="800" b="1" i="0" spc="-20">
                          <a:solidFill>
                            <a:schemeClr val="accent2"/>
                          </a:solidFill>
                          <a:latin typeface="Public Sans SemiBold" pitchFamily="2" charset="77"/>
                          <a:cs typeface="Arial" panose="020B0604020202020204" pitchFamily="34" charset="0"/>
                        </a:rPr>
                        <a:t>data</a:t>
                      </a:r>
                      <a:endParaRPr lang="en-US" sz="800" b="1" i="0">
                        <a:solidFill>
                          <a:schemeClr val="accent2"/>
                        </a:solidFill>
                        <a:latin typeface="Public Sans SemiBold" pitchFamily="2" charset="77"/>
                        <a:cs typeface="Arial" panose="020B0604020202020204" pitchFamily="34" charset="0"/>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53002036"/>
                  </a:ext>
                </a:extLst>
              </a:tr>
              <a:tr h="0">
                <a:tc vMerge="1">
                  <a:txBody>
                    <a:bodyPr/>
                    <a:lstStyle/>
                    <a:p>
                      <a:pPr algn="r"/>
                      <a:endParaRPr lang="en-US" sz="600" b="1">
                        <a:latin typeface="Arial" panose="020B0604020202020204" pitchFamily="34" charset="0"/>
                        <a:cs typeface="Arial" panose="020B0604020202020204" pitchFamily="34" charset="0"/>
                      </a:endParaRPr>
                    </a:p>
                  </a:txBody>
                  <a:tcPr marL="45720" marR="457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800" b="1" i="0">
                          <a:solidFill>
                            <a:schemeClr val="accent2"/>
                          </a:solidFill>
                          <a:latin typeface="Public Sans SemiBold" pitchFamily="2" charset="77"/>
                          <a:cs typeface="Arial" panose="020B0604020202020204" pitchFamily="34" charset="0"/>
                        </a:rPr>
                        <a:t>Informal or inconsistent data cleansing and repair processes</a:t>
                      </a: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0810368"/>
                  </a:ext>
                </a:extLst>
              </a:tr>
              <a:tr h="0">
                <a:tc vMerge="1">
                  <a:txBody>
                    <a:bodyPr/>
                    <a:lstStyle/>
                    <a:p>
                      <a:pPr algn="r"/>
                      <a:endParaRPr lang="en-US" sz="600" b="1">
                        <a:latin typeface="Arial" panose="020B0604020202020204" pitchFamily="34" charset="0"/>
                        <a:cs typeface="Arial" panose="020B0604020202020204" pitchFamily="34" charset="0"/>
                      </a:endParaRPr>
                    </a:p>
                  </a:txBody>
                  <a:tcPr marL="45720" marR="457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800" b="1" i="0">
                          <a:solidFill>
                            <a:schemeClr val="accent2"/>
                          </a:solidFill>
                          <a:latin typeface="Public Sans SemiBold" pitchFamily="2" charset="77"/>
                          <a:cs typeface="Arial" panose="020B0604020202020204" pitchFamily="34" charset="0"/>
                        </a:rPr>
                        <a:t>Informal bias detection methods (e.g., no automated testing)</a:t>
                      </a: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81768719"/>
                  </a:ext>
                </a:extLst>
              </a:tr>
              <a:tr h="0">
                <a:tc vMerge="1">
                  <a:txBody>
                    <a:bodyPr/>
                    <a:lstStyle/>
                    <a:p>
                      <a:pPr algn="r"/>
                      <a:endParaRPr lang="en-AU" sz="600" b="1">
                        <a:latin typeface="Arial" panose="020B0604020202020204" pitchFamily="34" charset="0"/>
                        <a:cs typeface="Arial" panose="020B0604020202020204" pitchFamily="34" charset="0"/>
                      </a:endParaRPr>
                    </a:p>
                  </a:txBody>
                  <a:tcPr marL="45720" marR="457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800" b="1" i="0">
                          <a:solidFill>
                            <a:schemeClr val="accent2"/>
                          </a:solidFill>
                          <a:latin typeface="Public Sans SemiBold" pitchFamily="2" charset="77"/>
                          <a:cs typeface="Arial" panose="020B0604020202020204" pitchFamily="34" charset="0"/>
                        </a:rPr>
                        <a:t>Re-running scenarios could produce different results (reproducibility)</a:t>
                      </a:r>
                      <a:endParaRPr lang="en-AU" sz="800" b="1" i="0">
                        <a:solidFill>
                          <a:schemeClr val="accent2"/>
                        </a:solidFill>
                        <a:latin typeface="Public Sans SemiBold" pitchFamily="2" charset="77"/>
                        <a:cs typeface="Arial" panose="020B0604020202020204" pitchFamily="34" charset="0"/>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3502409"/>
                  </a:ext>
                </a:extLst>
              </a:tr>
              <a:tr h="0">
                <a:tc vMerge="1">
                  <a:txBody>
                    <a:bodyPr/>
                    <a:lstStyle/>
                    <a:p>
                      <a:pPr algn="r"/>
                      <a:endParaRPr lang="en-US" sz="600" b="1">
                        <a:latin typeface="Arial" panose="020B0604020202020204" pitchFamily="34" charset="0"/>
                        <a:cs typeface="Arial" panose="020B0604020202020204" pitchFamily="34" charset="0"/>
                      </a:endParaRPr>
                    </a:p>
                  </a:txBody>
                  <a:tcPr marL="45720" marR="457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800" b="1" i="0">
                          <a:solidFill>
                            <a:schemeClr val="accent2"/>
                          </a:solidFill>
                          <a:latin typeface="Public Sans SemiBold" pitchFamily="2" charset="77"/>
                          <a:cs typeface="Arial" panose="020B0604020202020204" pitchFamily="34" charset="0"/>
                        </a:rPr>
                        <a:t>Inadvertently creating new associations between data / metadata</a:t>
                      </a: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77119829"/>
                  </a:ext>
                </a:extLst>
              </a:tr>
              <a:tr h="0">
                <a:tc vMerge="1">
                  <a:txBody>
                    <a:bodyPr/>
                    <a:lstStyle/>
                    <a:p>
                      <a:pPr algn="r"/>
                      <a:endParaRPr lang="en-US" sz="600" b="1">
                        <a:latin typeface="Arial" panose="020B0604020202020204" pitchFamily="34" charset="0"/>
                        <a:cs typeface="Arial" panose="020B0604020202020204" pitchFamily="34" charset="0"/>
                      </a:endParaRPr>
                    </a:p>
                  </a:txBody>
                  <a:tcPr marL="45720" marR="4572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r"/>
                      <a:r>
                        <a:rPr lang="en-US" sz="800" b="1" i="0">
                          <a:solidFill>
                            <a:schemeClr val="accent2"/>
                          </a:solidFill>
                          <a:latin typeface="Public Sans SemiBold" pitchFamily="2" charset="77"/>
                          <a:cs typeface="Arial" panose="020B0604020202020204" pitchFamily="34" charset="0"/>
                        </a:rPr>
                        <a:t>Differences in the data/methods used for training compared with actual use</a:t>
                      </a: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AU" sz="800">
                        <a:latin typeface="+mn-lt"/>
                      </a:endParaRPr>
                    </a:p>
                  </a:txBody>
                  <a:tcPr marL="54000" marR="54000" marT="54000" marB="5400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81781242"/>
                  </a:ext>
                </a:extLst>
              </a:tr>
            </a:tbl>
          </a:graphicData>
        </a:graphic>
      </p:graphicFrame>
      <p:sp>
        <p:nvSpPr>
          <p:cNvPr id="8" name="Content Placeholder 5">
            <a:extLst>
              <a:ext uri="{FF2B5EF4-FFF2-40B4-BE49-F238E27FC236}">
                <a16:creationId xmlns:a16="http://schemas.microsoft.com/office/drawing/2014/main" id="{BB0839EB-B02A-89C2-95B8-F91D3558F7AE}"/>
              </a:ext>
            </a:extLst>
          </p:cNvPr>
          <p:cNvSpPr txBox="1">
            <a:spLocks/>
          </p:cNvSpPr>
          <p:nvPr/>
        </p:nvSpPr>
        <p:spPr>
          <a:xfrm>
            <a:off x="10522730" y="1289715"/>
            <a:ext cx="1320717" cy="259131"/>
          </a:xfrm>
          <a:prstGeom prst="rect">
            <a:avLst/>
          </a:prstGeom>
          <a:solidFill>
            <a:schemeClr val="tx1"/>
          </a:solidFill>
        </p:spPr>
        <p:txBody>
          <a:bodyPr vert="horz" lIns="90000" tIns="90000" rIns="90000" bIns="90000" numCol="1" spcCol="180000" rtlCol="0" anchor="ctr">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spcAft>
                <a:spcPts val="1000"/>
              </a:spcAft>
            </a:pPr>
            <a:r>
              <a:rPr lang="en-AU" sz="1000" b="1">
                <a:solidFill>
                  <a:schemeClr val="bg1"/>
                </a:solidFill>
                <a:latin typeface="Public Sans SemiBold" pitchFamily="2" charset="77"/>
              </a:rPr>
              <a:t>Example template</a:t>
            </a:r>
          </a:p>
        </p:txBody>
      </p:sp>
    </p:spTree>
    <p:extLst>
      <p:ext uri="{BB962C8B-B14F-4D97-AF65-F5344CB8AC3E}">
        <p14:creationId xmlns:p14="http://schemas.microsoft.com/office/powerpoint/2010/main" val="71898042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5B71211-A945-7646-EDC8-89CAFFE8E84E}"/>
              </a:ext>
            </a:extLst>
          </p:cNvPr>
          <p:cNvSpPr/>
          <p:nvPr/>
        </p:nvSpPr>
        <p:spPr>
          <a:xfrm>
            <a:off x="5182" y="0"/>
            <a:ext cx="10837888"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srgbClr val="FFFFFF"/>
              </a:solidFill>
              <a:effectLst/>
              <a:uLnTx/>
              <a:uFillTx/>
              <a:latin typeface="Public Sans Light"/>
              <a:ea typeface="+mn-ea"/>
              <a:cs typeface="+mn-cs"/>
            </a:endParaRPr>
          </a:p>
        </p:txBody>
      </p:sp>
      <p:sp>
        <p:nvSpPr>
          <p:cNvPr id="20" name="Text Placeholder 19">
            <a:extLst>
              <a:ext uri="{FF2B5EF4-FFF2-40B4-BE49-F238E27FC236}">
                <a16:creationId xmlns:a16="http://schemas.microsoft.com/office/drawing/2014/main" id="{5FD7D616-1947-4553-A8E8-89C29E590E89}"/>
              </a:ext>
            </a:extLst>
          </p:cNvPr>
          <p:cNvSpPr>
            <a:spLocks noGrp="1"/>
          </p:cNvSpPr>
          <p:nvPr>
            <p:ph type="body" sz="quarter" idx="15"/>
          </p:nvPr>
        </p:nvSpPr>
        <p:spPr>
          <a:xfrm>
            <a:off x="361870" y="359999"/>
            <a:ext cx="8280000" cy="684000"/>
          </a:xfrm>
        </p:spPr>
        <p:txBody>
          <a:bodyPr/>
          <a:lstStyle/>
          <a:p>
            <a:r>
              <a:rPr lang="en-AU">
                <a:solidFill>
                  <a:schemeClr val="bg2">
                    <a:lumMod val="90000"/>
                  </a:schemeClr>
                </a:solidFill>
              </a:rPr>
              <a:t>The NSW AI Assessment Framework</a:t>
            </a:r>
          </a:p>
        </p:txBody>
      </p:sp>
      <p:pic>
        <p:nvPicPr>
          <p:cNvPr id="3" name="Picture 2">
            <a:extLst>
              <a:ext uri="{FF2B5EF4-FFF2-40B4-BE49-F238E27FC236}">
                <a16:creationId xmlns:a16="http://schemas.microsoft.com/office/drawing/2014/main" id="{A3DCE8E6-7878-028B-0FD7-CEBBBAC19809}"/>
              </a:ext>
            </a:extLst>
          </p:cNvPr>
          <p:cNvPicPr>
            <a:picLocks noChangeAspect="1"/>
          </p:cNvPicPr>
          <p:nvPr/>
        </p:nvPicPr>
        <p:blipFill rotWithShape="1">
          <a:blip r:embed="rId2">
            <a:extLst>
              <a:ext uri="{28A0092B-C50C-407E-A947-70E740481C1C}">
                <a14:useLocalDpi xmlns:a14="http://schemas.microsoft.com/office/drawing/2010/main" val="0"/>
              </a:ext>
            </a:extLst>
          </a:blip>
          <a:srcRect l="67829" t="2395" b="2395"/>
          <a:stretch/>
        </p:blipFill>
        <p:spPr>
          <a:xfrm>
            <a:off x="7351294" y="0"/>
            <a:ext cx="3491775" cy="6858000"/>
          </a:xfrm>
          <a:prstGeom prst="rect">
            <a:avLst/>
          </a:prstGeom>
        </p:spPr>
      </p:pic>
      <p:cxnSp>
        <p:nvCxnSpPr>
          <p:cNvPr id="10" name="Straight Connector 9">
            <a:extLst>
              <a:ext uri="{FF2B5EF4-FFF2-40B4-BE49-F238E27FC236}">
                <a16:creationId xmlns:a16="http://schemas.microsoft.com/office/drawing/2014/main" id="{AD819C93-192C-DD27-65C2-1D952446C713}"/>
              </a:ext>
            </a:extLst>
          </p:cNvPr>
          <p:cNvCxnSpPr/>
          <p:nvPr/>
        </p:nvCxnSpPr>
        <p:spPr>
          <a:xfrm>
            <a:off x="698500" y="1790700"/>
            <a:ext cx="0" cy="3683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itle 16">
            <a:extLst>
              <a:ext uri="{FF2B5EF4-FFF2-40B4-BE49-F238E27FC236}">
                <a16:creationId xmlns:a16="http://schemas.microsoft.com/office/drawing/2014/main" id="{12F4CFFE-238C-1643-2A06-41936E68A298}"/>
              </a:ext>
            </a:extLst>
          </p:cNvPr>
          <p:cNvSpPr txBox="1">
            <a:spLocks/>
          </p:cNvSpPr>
          <p:nvPr/>
        </p:nvSpPr>
        <p:spPr>
          <a:xfrm>
            <a:off x="1100574" y="3231292"/>
            <a:ext cx="5683285" cy="2927626"/>
          </a:xfrm>
          <a:prstGeom prst="rect">
            <a:avLst/>
          </a:prstGeom>
          <a:ln>
            <a:noFill/>
          </a:ln>
        </p:spPr>
        <p:txBody>
          <a:bodyPr vert="horz" lIns="0" tIns="0" rIns="0" bIns="0" rtlCol="0" anchor="t">
            <a:noAutofit/>
          </a:bodyPr>
          <a:lstStyle>
            <a:lvl1pPr algn="l" defTabSz="914377" rtl="0" eaLnBrk="1" latinLnBrk="0" hangingPunct="1">
              <a:lnSpc>
                <a:spcPct val="90000"/>
              </a:lnSpc>
              <a:spcBef>
                <a:spcPct val="0"/>
              </a:spcBef>
              <a:buNone/>
              <a:defRPr sz="4800" kern="1200">
                <a:solidFill>
                  <a:schemeClr val="accent1"/>
                </a:solidFill>
                <a:latin typeface="+mj-lt"/>
                <a:ea typeface="+mj-ea"/>
                <a:cs typeface="+mj-cs"/>
              </a:defRPr>
            </a:lvl1pPr>
          </a:lstStyle>
          <a:p>
            <a:r>
              <a:rPr lang="en-AU" sz="4000">
                <a:solidFill>
                  <a:schemeClr val="bg1"/>
                </a:solidFill>
              </a:rPr>
              <a:t>For more information</a:t>
            </a:r>
          </a:p>
          <a:p>
            <a:r>
              <a:rPr lang="en-AU" sz="1800">
                <a:solidFill>
                  <a:schemeClr val="bg1"/>
                </a:solidFill>
              </a:rPr>
              <a:t>e: </a:t>
            </a:r>
            <a:r>
              <a:rPr lang="en-AU" sz="1800" err="1">
                <a:solidFill>
                  <a:schemeClr val="bg1"/>
                </a:solidFill>
              </a:rPr>
              <a:t>AISecretariat@customerservice.nsw.gov.au</a:t>
            </a:r>
            <a:r>
              <a:rPr lang="en-AU" sz="1800">
                <a:solidFill>
                  <a:schemeClr val="bg1"/>
                </a:solidFill>
              </a:rPr>
              <a:t> </a:t>
            </a:r>
          </a:p>
        </p:txBody>
      </p:sp>
    </p:spTree>
    <p:extLst>
      <p:ext uri="{BB962C8B-B14F-4D97-AF65-F5344CB8AC3E}">
        <p14:creationId xmlns:p14="http://schemas.microsoft.com/office/powerpoint/2010/main" val="303974823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154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59F133C-5A75-9DBE-5922-81A0B3FF5D9E}"/>
              </a:ext>
            </a:extLst>
          </p:cNvPr>
          <p:cNvSpPr>
            <a:spLocks noGrp="1"/>
          </p:cNvSpPr>
          <p:nvPr>
            <p:ph type="title"/>
          </p:nvPr>
        </p:nvSpPr>
        <p:spPr>
          <a:xfrm>
            <a:off x="360000" y="360000"/>
            <a:ext cx="8517300" cy="1008000"/>
          </a:xfrm>
        </p:spPr>
        <p:txBody>
          <a:bodyPr/>
          <a:lstStyle/>
          <a:p>
            <a:r>
              <a:rPr lang="en-AU"/>
              <a:t>When to submit a self-assessment to the NSW AI Review Committee</a:t>
            </a:r>
          </a:p>
        </p:txBody>
      </p:sp>
      <p:sp>
        <p:nvSpPr>
          <p:cNvPr id="4" name="Slide Number Placeholder 3">
            <a:extLst>
              <a:ext uri="{FF2B5EF4-FFF2-40B4-BE49-F238E27FC236}">
                <a16:creationId xmlns:a16="http://schemas.microsoft.com/office/drawing/2014/main" id="{9061B615-D6F8-CF2C-82D5-E45EAE2834D0}"/>
              </a:ext>
            </a:extLst>
          </p:cNvPr>
          <p:cNvSpPr>
            <a:spLocks noGrp="1"/>
          </p:cNvSpPr>
          <p:nvPr>
            <p:ph type="sldNum" sz="quarter" idx="10"/>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10A01DC5-1685-4615-8240-15192985C6A2}" type="slidenum">
              <a:rPr kumimoji="0" lang="en-AU" sz="900" b="0" i="0" u="none" strike="noStrike" kern="1200" cap="none" spc="0" normalizeH="0" baseline="0" noProof="0" smtClean="0">
                <a:ln>
                  <a:noFill/>
                </a:ln>
                <a:solidFill>
                  <a:srgbClr val="22272B"/>
                </a:solidFill>
                <a:effectLst/>
                <a:uLnTx/>
                <a:uFillTx/>
                <a:latin typeface="Public Sans Light"/>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9</a:t>
            </a:fld>
            <a:endParaRPr kumimoji="0" lang="en-AU" sz="900" b="0" i="0" u="none" strike="noStrike" kern="1200" cap="none" spc="0" normalizeH="0" baseline="0" noProof="0">
              <a:ln>
                <a:noFill/>
              </a:ln>
              <a:solidFill>
                <a:srgbClr val="22272B"/>
              </a:solidFill>
              <a:effectLst/>
              <a:uLnTx/>
              <a:uFillTx/>
              <a:latin typeface="Public Sans Light"/>
              <a:ea typeface="+mn-ea"/>
              <a:cs typeface="+mn-cs"/>
            </a:endParaRPr>
          </a:p>
        </p:txBody>
      </p:sp>
      <p:sp>
        <p:nvSpPr>
          <p:cNvPr id="7" name="Slide Number Placeholder 3">
            <a:extLst>
              <a:ext uri="{FF2B5EF4-FFF2-40B4-BE49-F238E27FC236}">
                <a16:creationId xmlns:a16="http://schemas.microsoft.com/office/drawing/2014/main" id="{13A6F208-0170-4397-CCA2-B4443E3A8100}"/>
              </a:ext>
            </a:extLst>
          </p:cNvPr>
          <p:cNvSpPr txBox="1">
            <a:spLocks/>
          </p:cNvSpPr>
          <p:nvPr/>
        </p:nvSpPr>
        <p:spPr>
          <a:xfrm>
            <a:off x="359999" y="6493140"/>
            <a:ext cx="5380029" cy="180000"/>
          </a:xfrm>
          <a:prstGeom prst="rect">
            <a:avLst/>
          </a:prstGeom>
        </p:spPr>
        <p:txBody>
          <a:bodyPr vert="horz" lIns="0" tIns="0" rIns="0" bIns="0" rtlCol="0" anchor="t"/>
          <a:lstStyle>
            <a:defPPr>
              <a:defRPr lang="en-US"/>
            </a:defPPr>
            <a:lvl1pPr marL="0" algn="r" defTabSz="609585" rtl="0" eaLnBrk="1" latinLnBrk="0" hangingPunct="1">
              <a:defRPr sz="12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rgbClr val="22272B"/>
                </a:solidFill>
                <a:effectLst/>
                <a:uLnTx/>
                <a:uFillTx/>
                <a:latin typeface="Public Sans Light"/>
                <a:ea typeface="+mn-ea"/>
                <a:cs typeface="+mn-cs"/>
              </a:rPr>
              <a:t>The NSW AI Assessment Framework</a:t>
            </a:r>
          </a:p>
        </p:txBody>
      </p:sp>
      <p:sp>
        <p:nvSpPr>
          <p:cNvPr id="2" name="Content Placeholder 5">
            <a:extLst>
              <a:ext uri="{FF2B5EF4-FFF2-40B4-BE49-F238E27FC236}">
                <a16:creationId xmlns:a16="http://schemas.microsoft.com/office/drawing/2014/main" id="{8A71CB90-DC4D-C533-7A22-F44D10C940FF}"/>
              </a:ext>
            </a:extLst>
          </p:cNvPr>
          <p:cNvSpPr>
            <a:spLocks noGrp="1"/>
          </p:cNvSpPr>
          <p:nvPr>
            <p:ph idx="1"/>
          </p:nvPr>
        </p:nvSpPr>
        <p:spPr>
          <a:xfrm>
            <a:off x="359999" y="1800000"/>
            <a:ext cx="11484001" cy="1422633"/>
          </a:xfrm>
        </p:spPr>
        <p:txBody>
          <a:bodyPr numCol="1"/>
          <a:lstStyle/>
          <a:p>
            <a:pPr>
              <a:spcAft>
                <a:spcPts val="1000"/>
              </a:spcAft>
            </a:pPr>
            <a:r>
              <a:rPr lang="en-AU" sz="1300" b="1">
                <a:solidFill>
                  <a:schemeClr val="accent1"/>
                </a:solidFill>
                <a:latin typeface="Public Sans SemiBold" pitchFamily="2" charset="77"/>
              </a:rPr>
              <a:t>After completing the self-assessment</a:t>
            </a:r>
            <a:endParaRPr lang="en-AU" sz="1100"/>
          </a:p>
          <a:p>
            <a:pPr>
              <a:spcAft>
                <a:spcPts val="1000"/>
              </a:spcAft>
            </a:pPr>
            <a:r>
              <a:rPr lang="en-AU" sz="1100"/>
              <a:t>Residual high and very high-risk projects/system must be submitted to the AI Review Committee. There are two ways to engage the AI Review Committee. </a:t>
            </a:r>
          </a:p>
          <a:p>
            <a:pPr>
              <a:spcAft>
                <a:spcPts val="1000"/>
              </a:spcAft>
            </a:pPr>
            <a:r>
              <a:rPr lang="en-AU" sz="1100" b="1">
                <a:solidFill>
                  <a:schemeClr val="accent1"/>
                </a:solidFill>
                <a:latin typeface="Public Sans SemiBold" pitchFamily="2" charset="77"/>
              </a:rPr>
              <a:t>1. </a:t>
            </a:r>
            <a:r>
              <a:rPr lang="en-AU" sz="1100"/>
              <a:t>Guidance will be provided via the NSW Digital Assurance Framework when you register your project for: Projects &gt;$5m, Digital Restart Funded projects</a:t>
            </a:r>
          </a:p>
          <a:p>
            <a:pPr>
              <a:spcAft>
                <a:spcPts val="1000"/>
              </a:spcAft>
            </a:pPr>
            <a:r>
              <a:rPr lang="en-AU" sz="1100" b="1">
                <a:solidFill>
                  <a:schemeClr val="accent1"/>
                </a:solidFill>
                <a:latin typeface="Public Sans SemiBold" pitchFamily="2" charset="77"/>
              </a:rPr>
              <a:t>2. </a:t>
            </a:r>
            <a:r>
              <a:rPr lang="en-AU" sz="1100"/>
              <a:t>Direct via emailing the AI secretariate, for: Projects &lt;$5m, Operational / ongoing system</a:t>
            </a:r>
          </a:p>
        </p:txBody>
      </p:sp>
      <p:cxnSp>
        <p:nvCxnSpPr>
          <p:cNvPr id="3" name="Straight Connector 2">
            <a:extLst>
              <a:ext uri="{FF2B5EF4-FFF2-40B4-BE49-F238E27FC236}">
                <a16:creationId xmlns:a16="http://schemas.microsoft.com/office/drawing/2014/main" id="{FFACBA93-8024-BC44-EA28-056EECA4F6FE}"/>
              </a:ext>
            </a:extLst>
          </p:cNvPr>
          <p:cNvCxnSpPr>
            <a:cxnSpLocks/>
          </p:cNvCxnSpPr>
          <p:nvPr/>
        </p:nvCxnSpPr>
        <p:spPr>
          <a:xfrm>
            <a:off x="6212635" y="3327912"/>
            <a:ext cx="5613411" cy="0"/>
          </a:xfrm>
          <a:prstGeom prst="line">
            <a:avLst/>
          </a:prstGeom>
          <a:ln w="12700">
            <a:solidFill>
              <a:srgbClr val="FAAF05"/>
            </a:solidFill>
          </a:ln>
        </p:spPr>
        <p:style>
          <a:lnRef idx="1">
            <a:schemeClr val="accent1"/>
          </a:lnRef>
          <a:fillRef idx="0">
            <a:schemeClr val="accent1"/>
          </a:fillRef>
          <a:effectRef idx="0">
            <a:schemeClr val="accent1"/>
          </a:effectRef>
          <a:fontRef idx="minor">
            <a:schemeClr val="tx1"/>
          </a:fontRef>
        </p:style>
      </p:cxnSp>
      <p:sp>
        <p:nvSpPr>
          <p:cNvPr id="21" name="Content Placeholder 5">
            <a:extLst>
              <a:ext uri="{FF2B5EF4-FFF2-40B4-BE49-F238E27FC236}">
                <a16:creationId xmlns:a16="http://schemas.microsoft.com/office/drawing/2014/main" id="{4836142A-DF52-696F-B2E5-2A56858DA699}"/>
              </a:ext>
            </a:extLst>
          </p:cNvPr>
          <p:cNvSpPr txBox="1">
            <a:spLocks/>
          </p:cNvSpPr>
          <p:nvPr/>
        </p:nvSpPr>
        <p:spPr>
          <a:xfrm>
            <a:off x="6212635" y="3327911"/>
            <a:ext cx="5625409" cy="2763723"/>
          </a:xfrm>
          <a:prstGeom prst="rect">
            <a:avLst/>
          </a:prstGeom>
          <a:solidFill>
            <a:srgbClr val="FAAF05">
              <a:alpha val="10000"/>
            </a:srgbClr>
          </a:solidFill>
        </p:spPr>
        <p:txBody>
          <a:bodyPr vert="horz" lIns="180000" tIns="180000" rIns="180000" bIns="180000" numCol="1" spcCol="180000" rtlCol="0">
            <a:noAutofit/>
          </a:bodyPr>
          <a:lstStyle>
            <a:lvl1pPr marL="0" indent="0" algn="l" defTabSz="914377" rtl="0" eaLnBrk="1" latinLnBrk="0" hangingPunct="1">
              <a:lnSpc>
                <a:spcPct val="100000"/>
              </a:lnSpc>
              <a:spcBef>
                <a:spcPts val="0"/>
              </a:spcBef>
              <a:spcAft>
                <a:spcPts val="1200"/>
              </a:spcAft>
              <a:buFont typeface="Arial" panose="020B0604020202020204" pitchFamily="34" charset="0"/>
              <a:buNone/>
              <a:defRPr sz="2000" b="0" kern="1200">
                <a:solidFill>
                  <a:schemeClr val="tx1"/>
                </a:solidFill>
                <a:latin typeface="+mn-lt"/>
                <a:ea typeface="+mn-ea"/>
                <a:cs typeface="+mn-cs"/>
              </a:defRPr>
            </a:lvl1pPr>
            <a:lvl2pPr marL="0" indent="0" algn="l" defTabSz="914377" rtl="0" eaLnBrk="1" latinLnBrk="0" hangingPunct="1">
              <a:lnSpc>
                <a:spcPct val="100000"/>
              </a:lnSpc>
              <a:spcBef>
                <a:spcPts val="0"/>
              </a:spcBef>
              <a:spcAft>
                <a:spcPts val="600"/>
              </a:spcAft>
              <a:buFont typeface="Arial" panose="020B0604020202020204" pitchFamily="34" charset="0"/>
              <a:buNone/>
              <a:defRPr sz="1800" b="0" kern="1200">
                <a:solidFill>
                  <a:schemeClr val="tx1"/>
                </a:solidFill>
                <a:latin typeface="+mn-lt"/>
                <a:ea typeface="+mn-ea"/>
                <a:cs typeface="+mn-cs"/>
              </a:defRPr>
            </a:lvl2pPr>
            <a:lvl3pPr marL="0" indent="0" algn="l" defTabSz="914377" rtl="0" eaLnBrk="1" latinLnBrk="0" hangingPunct="1">
              <a:lnSpc>
                <a:spcPct val="100000"/>
              </a:lnSpc>
              <a:spcBef>
                <a:spcPts val="0"/>
              </a:spcBef>
              <a:spcAft>
                <a:spcPts val="600"/>
              </a:spcAft>
              <a:buFont typeface="Arial" panose="020B0604020202020204" pitchFamily="34" charset="0"/>
              <a:buNone/>
              <a:defRPr sz="1800" kern="1200">
                <a:solidFill>
                  <a:schemeClr val="tx1"/>
                </a:solidFill>
                <a:latin typeface="+mn-lt"/>
                <a:ea typeface="+mn-ea"/>
                <a:cs typeface="+mn-cs"/>
              </a:defRPr>
            </a:lvl3pPr>
            <a:lvl4pPr marL="0" indent="-180000" algn="l" defTabSz="914377"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4pPr>
            <a:lvl5pPr marL="360000" indent="-180000" algn="l" defTabSz="914377" rtl="0" eaLnBrk="1" latinLnBrk="0" hangingPunct="1">
              <a:lnSpc>
                <a:spcPct val="100000"/>
              </a:lnSpc>
              <a:spcBef>
                <a:spcPts val="0"/>
              </a:spcBef>
              <a:spcAft>
                <a:spcPts val="600"/>
              </a:spcAft>
              <a:buFont typeface="Times New Roman" panose="02020603050405020304" pitchFamily="18"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300" b="1" i="0" u="none" strike="noStrike" kern="1200" cap="none" spc="0" normalizeH="0" baseline="0" noProof="0">
                <a:ln>
                  <a:noFill/>
                </a:ln>
                <a:solidFill>
                  <a:srgbClr val="FAAF05"/>
                </a:solidFill>
                <a:effectLst/>
                <a:uLnTx/>
                <a:uFillTx/>
                <a:latin typeface="Public Sans SemiBold" pitchFamily="2" charset="77"/>
                <a:ea typeface="+mn-ea"/>
                <a:cs typeface="+mn-cs"/>
              </a:rPr>
              <a:t>        </a:t>
            </a:r>
            <a:r>
              <a:rPr kumimoji="0" lang="en-AU" sz="1300" b="1" i="0" u="none" strike="noStrike" kern="1200" cap="none" spc="0" normalizeH="0" baseline="0" noProof="0">
                <a:ln>
                  <a:noFill/>
                </a:ln>
                <a:solidFill>
                  <a:srgbClr val="C88B04"/>
                </a:solidFill>
                <a:effectLst/>
                <a:uLnTx/>
                <a:uFillTx/>
                <a:latin typeface="Public Sans SemiBold" pitchFamily="2" charset="77"/>
                <a:ea typeface="+mn-ea"/>
                <a:cs typeface="+mn-cs"/>
              </a:rPr>
              <a:t>Recommendations from the NSW AI Review Committee</a:t>
            </a:r>
          </a:p>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100" b="0" i="0" u="none" strike="noStrike" kern="1200" cap="none" spc="0" normalizeH="0" baseline="0" noProof="0">
                <a:ln>
                  <a:noFill/>
                </a:ln>
                <a:solidFill>
                  <a:srgbClr val="22272B"/>
                </a:solidFill>
                <a:effectLst/>
                <a:uLnTx/>
                <a:uFillTx/>
                <a:latin typeface="Public Sans Light"/>
                <a:ea typeface="+mn-ea"/>
                <a:cs typeface="+mn-cs"/>
              </a:rPr>
              <a:t>The AI Review Committee provides feedback and recommendations to improve the AI system. The Agency Responsible Officers remain responsible for implementing the mitigations, the impact and the outcomes. </a:t>
            </a:r>
          </a:p>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100" b="0" i="0" u="none" strike="noStrike" kern="1200" cap="none" spc="0" normalizeH="0" baseline="0" noProof="0">
                <a:ln>
                  <a:noFill/>
                </a:ln>
                <a:solidFill>
                  <a:srgbClr val="22272B"/>
                </a:solidFill>
                <a:effectLst/>
                <a:uLnTx/>
                <a:uFillTx/>
                <a:latin typeface="Public Sans Light"/>
                <a:ea typeface="+mn-ea"/>
                <a:cs typeface="+mn-cs"/>
              </a:rPr>
              <a:t>AI Secretariate contact: AISecretariat@customerservice.nsw.gov.au </a:t>
            </a:r>
          </a:p>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endParaRPr kumimoji="0" lang="en-AU" sz="1300" b="1" i="0" u="none" strike="noStrike" kern="1200" cap="none" spc="0" normalizeH="0" baseline="0" noProof="0">
              <a:ln>
                <a:noFill/>
              </a:ln>
              <a:solidFill>
                <a:srgbClr val="FAAF05"/>
              </a:solidFill>
              <a:effectLst/>
              <a:uLnTx/>
              <a:uFillTx/>
              <a:latin typeface="Public Sans SemiBold" pitchFamily="2" charset="77"/>
              <a:ea typeface="+mn-ea"/>
              <a:cs typeface="+mn-cs"/>
            </a:endParaRPr>
          </a:p>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300" b="1" i="0" u="none" strike="noStrike" kern="1200" cap="none" spc="0" normalizeH="0" baseline="0" noProof="0">
                <a:ln>
                  <a:noFill/>
                </a:ln>
                <a:solidFill>
                  <a:srgbClr val="FAAF05"/>
                </a:solidFill>
                <a:effectLst/>
                <a:uLnTx/>
                <a:uFillTx/>
                <a:latin typeface="Public Sans SemiBold" pitchFamily="2" charset="77"/>
                <a:ea typeface="+mn-ea"/>
                <a:cs typeface="+mn-cs"/>
              </a:rPr>
              <a:t>        </a:t>
            </a:r>
            <a:r>
              <a:rPr kumimoji="0" lang="en-AU" sz="1300" b="1" i="0" u="none" strike="noStrike" kern="1200" cap="none" spc="0" normalizeH="0" baseline="0" noProof="0">
                <a:ln>
                  <a:noFill/>
                </a:ln>
                <a:solidFill>
                  <a:srgbClr val="C88B04"/>
                </a:solidFill>
                <a:effectLst/>
                <a:uLnTx/>
                <a:uFillTx/>
                <a:latin typeface="Public Sans SemiBold" pitchFamily="2" charset="77"/>
                <a:ea typeface="+mn-ea"/>
                <a:cs typeface="+mn-cs"/>
              </a:rPr>
              <a:t>Completing the assessment </a:t>
            </a:r>
          </a:p>
          <a:p>
            <a:pPr marL="0" marR="0" lvl="0" indent="0" algn="l" defTabSz="914377" rtl="0" eaLnBrk="1" fontAlgn="auto" latinLnBrk="0" hangingPunct="1">
              <a:lnSpc>
                <a:spcPct val="100000"/>
              </a:lnSpc>
              <a:spcBef>
                <a:spcPts val="0"/>
              </a:spcBef>
              <a:spcAft>
                <a:spcPts val="1000"/>
              </a:spcAft>
              <a:buClrTx/>
              <a:buSzTx/>
              <a:buFont typeface="Arial" panose="020B0604020202020204" pitchFamily="34" charset="0"/>
              <a:buNone/>
              <a:tabLst/>
              <a:defRPr/>
            </a:pPr>
            <a:r>
              <a:rPr kumimoji="0" lang="en-AU" sz="1100" b="0" i="0" u="none" strike="noStrike" kern="1200" cap="none" spc="0" normalizeH="0" baseline="0" noProof="0">
                <a:ln>
                  <a:noFill/>
                </a:ln>
                <a:solidFill>
                  <a:srgbClr val="22272B"/>
                </a:solidFill>
                <a:effectLst/>
                <a:uLnTx/>
                <a:uFillTx/>
                <a:latin typeface="Public Sans Light"/>
                <a:ea typeface="+mn-ea"/>
                <a:cs typeface="+mn-cs"/>
              </a:rPr>
              <a:t>In all cases, the self-assessment is to be completed by (or the result confirmed with) the Responsible Officers and stored within agency records management system. Refer </a:t>
            </a:r>
            <a:r>
              <a:rPr kumimoji="0" lang="en-AU" sz="1100" b="0" i="0" u="none" strike="noStrike" kern="1200" cap="none" spc="0" normalizeH="0" baseline="0" noProof="0">
                <a:ln>
                  <a:noFill/>
                </a:ln>
                <a:solidFill>
                  <a:srgbClr val="22272B"/>
                </a:solidFill>
                <a:effectLst/>
                <a:uLnTx/>
                <a:uFillTx/>
                <a:latin typeface="Public Sans Light"/>
                <a:ea typeface="+mn-ea"/>
                <a:cs typeface="+mn-cs"/>
                <a:hlinkClick r:id="rId2"/>
              </a:rPr>
              <a:t>NSW State Records Act</a:t>
            </a:r>
            <a:r>
              <a:rPr kumimoji="0" lang="en-AU" sz="1100" b="0" i="0" u="none" strike="noStrike" kern="1200" cap="none" spc="0" normalizeH="0" baseline="0" noProof="0">
                <a:ln>
                  <a:noFill/>
                </a:ln>
                <a:solidFill>
                  <a:srgbClr val="22272B"/>
                </a:solidFill>
                <a:effectLst/>
                <a:uLnTx/>
                <a:uFillTx/>
                <a:latin typeface="Public Sans Light"/>
                <a:ea typeface="+mn-ea"/>
                <a:cs typeface="+mn-cs"/>
              </a:rPr>
              <a:t>.</a:t>
            </a:r>
            <a:endParaRPr lang="en-AU" sz="1100"/>
          </a:p>
        </p:txBody>
      </p:sp>
      <p:pic>
        <p:nvPicPr>
          <p:cNvPr id="22" name="Graphic 21">
            <a:extLst>
              <a:ext uri="{FF2B5EF4-FFF2-40B4-BE49-F238E27FC236}">
                <a16:creationId xmlns:a16="http://schemas.microsoft.com/office/drawing/2014/main" id="{01D26432-7492-C928-69EE-11EA4880AB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72893" y="3459650"/>
            <a:ext cx="285749" cy="285749"/>
          </a:xfrm>
          <a:prstGeom prst="rect">
            <a:avLst/>
          </a:prstGeom>
        </p:spPr>
      </p:pic>
      <p:cxnSp>
        <p:nvCxnSpPr>
          <p:cNvPr id="24" name="Straight Connector 23">
            <a:extLst>
              <a:ext uri="{FF2B5EF4-FFF2-40B4-BE49-F238E27FC236}">
                <a16:creationId xmlns:a16="http://schemas.microsoft.com/office/drawing/2014/main" id="{C968A085-D466-6C54-DA21-BC9971F0F589}"/>
              </a:ext>
            </a:extLst>
          </p:cNvPr>
          <p:cNvCxnSpPr>
            <a:cxnSpLocks/>
          </p:cNvCxnSpPr>
          <p:nvPr/>
        </p:nvCxnSpPr>
        <p:spPr>
          <a:xfrm>
            <a:off x="6212635" y="4886256"/>
            <a:ext cx="5613411" cy="0"/>
          </a:xfrm>
          <a:prstGeom prst="line">
            <a:avLst/>
          </a:prstGeom>
          <a:ln w="12700">
            <a:solidFill>
              <a:srgbClr val="FAAF05"/>
            </a:solidFill>
          </a:ln>
        </p:spPr>
        <p:style>
          <a:lnRef idx="1">
            <a:schemeClr val="accent1"/>
          </a:lnRef>
          <a:fillRef idx="0">
            <a:schemeClr val="accent1"/>
          </a:fillRef>
          <a:effectRef idx="0">
            <a:schemeClr val="accent1"/>
          </a:effectRef>
          <a:fontRef idx="minor">
            <a:schemeClr val="tx1"/>
          </a:fontRef>
        </p:style>
      </p:cxnSp>
      <p:pic>
        <p:nvPicPr>
          <p:cNvPr id="25" name="Graphic 24">
            <a:extLst>
              <a:ext uri="{FF2B5EF4-FFF2-40B4-BE49-F238E27FC236}">
                <a16:creationId xmlns:a16="http://schemas.microsoft.com/office/drawing/2014/main" id="{19C11D37-BF4D-BDF8-2EF1-1E4C341B14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72893" y="5043751"/>
            <a:ext cx="285749" cy="285749"/>
          </a:xfrm>
          <a:prstGeom prst="rect">
            <a:avLst/>
          </a:prstGeom>
        </p:spPr>
      </p:pic>
      <p:sp>
        <p:nvSpPr>
          <p:cNvPr id="8" name="Rectangle 7">
            <a:extLst>
              <a:ext uri="{FF2B5EF4-FFF2-40B4-BE49-F238E27FC236}">
                <a16:creationId xmlns:a16="http://schemas.microsoft.com/office/drawing/2014/main" id="{B54AFBB9-753B-D0C0-F57E-0201671FDA6D}"/>
              </a:ext>
            </a:extLst>
          </p:cNvPr>
          <p:cNvSpPr/>
          <p:nvPr/>
        </p:nvSpPr>
        <p:spPr>
          <a:xfrm>
            <a:off x="353956" y="3838794"/>
            <a:ext cx="5652884" cy="2252840"/>
          </a:xfrm>
          <a:prstGeom prst="rect">
            <a:avLst/>
          </a:prstGeom>
          <a:solidFill>
            <a:srgbClr val="0A7CB9">
              <a:lumMod val="20000"/>
              <a:lumOff val="80000"/>
            </a:srgbClr>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AU" sz="1600" b="0" i="0" u="none" strike="noStrike" kern="0" cap="none" spc="0" normalizeH="0" baseline="0" noProof="0">
              <a:ln>
                <a:noFill/>
              </a:ln>
              <a:solidFill>
                <a:prstClr val="white"/>
              </a:solidFill>
              <a:effectLst/>
              <a:uLnTx/>
              <a:uFillTx/>
              <a:latin typeface="Arial"/>
              <a:ea typeface="+mn-ea"/>
              <a:cs typeface="+mn-cs"/>
            </a:endParaRPr>
          </a:p>
        </p:txBody>
      </p:sp>
      <p:sp>
        <p:nvSpPr>
          <p:cNvPr id="9" name="Rectangle 8">
            <a:extLst>
              <a:ext uri="{FF2B5EF4-FFF2-40B4-BE49-F238E27FC236}">
                <a16:creationId xmlns:a16="http://schemas.microsoft.com/office/drawing/2014/main" id="{9E21D1A5-155B-7767-A3C1-6A763D30EA98}"/>
              </a:ext>
            </a:extLst>
          </p:cNvPr>
          <p:cNvSpPr/>
          <p:nvPr/>
        </p:nvSpPr>
        <p:spPr>
          <a:xfrm>
            <a:off x="531756" y="3958403"/>
            <a:ext cx="1334048" cy="1806672"/>
          </a:xfrm>
          <a:prstGeom prst="rect">
            <a:avLst/>
          </a:prstGeom>
          <a:noFill/>
          <a:ln w="9525" cap="flat" cmpd="sng" algn="ctr">
            <a:solidFill>
              <a:sysClr val="windowText" lastClr="000000">
                <a:lumMod val="65000"/>
                <a:lumOff val="35000"/>
              </a:sysClr>
            </a:solidFill>
            <a:prstDash val="dash"/>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AU" sz="1600" b="0" i="0" u="none" strike="noStrike" kern="0" cap="none" spc="0" normalizeH="0" baseline="0" noProof="0">
              <a:ln>
                <a:noFill/>
              </a:ln>
              <a:solidFill>
                <a:prstClr val="white"/>
              </a:solidFill>
              <a:effectLst/>
              <a:uLnTx/>
              <a:uFillTx/>
              <a:latin typeface="Arial"/>
              <a:ea typeface="+mn-ea"/>
              <a:cs typeface="+mn-cs"/>
            </a:endParaRPr>
          </a:p>
        </p:txBody>
      </p:sp>
      <p:sp>
        <p:nvSpPr>
          <p:cNvPr id="10" name="Rectangle 9">
            <a:extLst>
              <a:ext uri="{FF2B5EF4-FFF2-40B4-BE49-F238E27FC236}">
                <a16:creationId xmlns:a16="http://schemas.microsoft.com/office/drawing/2014/main" id="{EAD37D2B-3B02-EDC5-A1A7-6ED6A96E659B}"/>
              </a:ext>
            </a:extLst>
          </p:cNvPr>
          <p:cNvSpPr/>
          <p:nvPr/>
        </p:nvSpPr>
        <p:spPr>
          <a:xfrm>
            <a:off x="4727820" y="4186009"/>
            <a:ext cx="997655" cy="1227693"/>
          </a:xfrm>
          <a:prstGeom prst="rect">
            <a:avLst/>
          </a:prstGeom>
          <a:solidFill>
            <a:srgbClr val="002664"/>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AU" sz="1067" b="0" i="0" u="none" strike="noStrike" kern="0" cap="none" spc="0" normalizeH="0" baseline="0" noProof="0">
                <a:ln>
                  <a:noFill/>
                </a:ln>
                <a:solidFill>
                  <a:prstClr val="white"/>
                </a:solidFill>
                <a:effectLst/>
                <a:uLnTx/>
                <a:uFillTx/>
                <a:latin typeface="Arial"/>
                <a:ea typeface="+mn-ea"/>
                <a:cs typeface="+mn-cs"/>
              </a:rPr>
              <a:t>Ongoing self-assessment within Agency</a:t>
            </a:r>
          </a:p>
        </p:txBody>
      </p:sp>
      <p:sp>
        <p:nvSpPr>
          <p:cNvPr id="11" name="Rectangle 10">
            <a:extLst>
              <a:ext uri="{FF2B5EF4-FFF2-40B4-BE49-F238E27FC236}">
                <a16:creationId xmlns:a16="http://schemas.microsoft.com/office/drawing/2014/main" id="{D5B00FFA-4E81-9EE9-3CCA-A55D5916371D}"/>
              </a:ext>
            </a:extLst>
          </p:cNvPr>
          <p:cNvSpPr/>
          <p:nvPr/>
        </p:nvSpPr>
        <p:spPr>
          <a:xfrm>
            <a:off x="647739" y="4033609"/>
            <a:ext cx="1120720" cy="1588927"/>
          </a:xfrm>
          <a:prstGeom prst="rect">
            <a:avLst/>
          </a:prstGeom>
          <a:solidFill>
            <a:srgbClr val="4F4F4F"/>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AU" sz="1067" b="0" i="0" u="none" strike="noStrike" kern="0" cap="none" spc="0" normalizeH="0" baseline="0" noProof="0">
                <a:ln>
                  <a:noFill/>
                </a:ln>
                <a:solidFill>
                  <a:prstClr val="white"/>
                </a:solidFill>
                <a:effectLst/>
                <a:uLnTx/>
                <a:uFillTx/>
                <a:latin typeface="Arial"/>
                <a:ea typeface="+mn-ea"/>
                <a:cs typeface="+mn-cs"/>
              </a:rPr>
              <a:t>Projects &gt;$5m / Digital Restart Funded</a:t>
            </a:r>
          </a:p>
        </p:txBody>
      </p:sp>
      <p:sp>
        <p:nvSpPr>
          <p:cNvPr id="23" name="Rectangle 22">
            <a:extLst>
              <a:ext uri="{FF2B5EF4-FFF2-40B4-BE49-F238E27FC236}">
                <a16:creationId xmlns:a16="http://schemas.microsoft.com/office/drawing/2014/main" id="{6399E6BC-E7D3-2BAE-0B36-C81BD36EF831}"/>
              </a:ext>
            </a:extLst>
          </p:cNvPr>
          <p:cNvSpPr/>
          <p:nvPr/>
        </p:nvSpPr>
        <p:spPr>
          <a:xfrm>
            <a:off x="2032496" y="4033609"/>
            <a:ext cx="1122421" cy="1588927"/>
          </a:xfrm>
          <a:prstGeom prst="rect">
            <a:avLst/>
          </a:prstGeom>
          <a:solidFill>
            <a:srgbClr val="4F4F4F"/>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AU" sz="1067" b="0" i="0" u="none" strike="noStrike" kern="0" cap="none" spc="0" normalizeH="0" baseline="0" noProof="0">
                <a:ln>
                  <a:noFill/>
                </a:ln>
                <a:solidFill>
                  <a:prstClr val="white"/>
                </a:solidFill>
                <a:effectLst/>
                <a:uLnTx/>
                <a:uFillTx/>
                <a:latin typeface="Arial"/>
                <a:ea typeface="+mn-ea"/>
                <a:cs typeface="+mn-cs"/>
              </a:rPr>
              <a:t>Service operations</a:t>
            </a:r>
          </a:p>
        </p:txBody>
      </p:sp>
      <p:sp>
        <p:nvSpPr>
          <p:cNvPr id="26" name="Rectangle 25">
            <a:extLst>
              <a:ext uri="{FF2B5EF4-FFF2-40B4-BE49-F238E27FC236}">
                <a16:creationId xmlns:a16="http://schemas.microsoft.com/office/drawing/2014/main" id="{DC0C2D41-F07F-6B52-6C7F-F1C956DA0232}"/>
              </a:ext>
            </a:extLst>
          </p:cNvPr>
          <p:cNvSpPr/>
          <p:nvPr/>
        </p:nvSpPr>
        <p:spPr>
          <a:xfrm>
            <a:off x="3227973" y="4025365"/>
            <a:ext cx="1120720" cy="1588927"/>
          </a:xfrm>
          <a:prstGeom prst="rect">
            <a:avLst/>
          </a:prstGeom>
          <a:solidFill>
            <a:srgbClr val="4F4F4F"/>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AU" sz="1067" b="0" i="0" u="none" strike="noStrike" kern="0" cap="none" spc="0" normalizeH="0" baseline="0" noProof="0">
                <a:ln>
                  <a:noFill/>
                </a:ln>
                <a:solidFill>
                  <a:prstClr val="white"/>
                </a:solidFill>
                <a:effectLst/>
                <a:uLnTx/>
                <a:uFillTx/>
                <a:latin typeface="Arial"/>
                <a:ea typeface="+mn-ea"/>
                <a:cs typeface="+mn-cs"/>
              </a:rPr>
              <a:t>Smaller projects</a:t>
            </a:r>
          </a:p>
        </p:txBody>
      </p:sp>
      <p:sp>
        <p:nvSpPr>
          <p:cNvPr id="27" name="Rectangle 26">
            <a:extLst>
              <a:ext uri="{FF2B5EF4-FFF2-40B4-BE49-F238E27FC236}">
                <a16:creationId xmlns:a16="http://schemas.microsoft.com/office/drawing/2014/main" id="{C1480C6A-D02F-6F46-2D9A-B29B25A8C218}"/>
              </a:ext>
            </a:extLst>
          </p:cNvPr>
          <p:cNvSpPr/>
          <p:nvPr/>
        </p:nvSpPr>
        <p:spPr>
          <a:xfrm>
            <a:off x="350061" y="3337558"/>
            <a:ext cx="2773233" cy="386312"/>
          </a:xfrm>
          <a:prstGeom prst="rect">
            <a:avLst/>
          </a:prstGeom>
          <a:solidFill>
            <a:srgbClr val="0A7CB9"/>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AU" sz="1067" b="0" i="0" u="none" strike="noStrike" kern="0" cap="none" spc="0" normalizeH="0" baseline="0" noProof="0">
                <a:ln>
                  <a:noFill/>
                </a:ln>
                <a:solidFill>
                  <a:prstClr val="white"/>
                </a:solidFill>
                <a:effectLst/>
                <a:uLnTx/>
                <a:uFillTx/>
                <a:latin typeface="Arial"/>
                <a:ea typeface="+mn-ea"/>
                <a:cs typeface="+mn-cs"/>
              </a:rPr>
              <a:t>Digital Assurance Framework</a:t>
            </a:r>
          </a:p>
        </p:txBody>
      </p:sp>
      <p:sp>
        <p:nvSpPr>
          <p:cNvPr id="28" name="TextBox 27">
            <a:extLst>
              <a:ext uri="{FF2B5EF4-FFF2-40B4-BE49-F238E27FC236}">
                <a16:creationId xmlns:a16="http://schemas.microsoft.com/office/drawing/2014/main" id="{F066D639-6B0B-E735-A473-7C386F522AA9}"/>
              </a:ext>
            </a:extLst>
          </p:cNvPr>
          <p:cNvSpPr txBox="1"/>
          <p:nvPr/>
        </p:nvSpPr>
        <p:spPr>
          <a:xfrm>
            <a:off x="1936726" y="5855716"/>
            <a:ext cx="2077719" cy="147797"/>
          </a:xfrm>
          <a:prstGeom prst="rect">
            <a:avLst/>
          </a:prstGeom>
          <a:noFill/>
        </p:spPr>
        <p:txBody>
          <a:bodyPr wrap="square" lIns="0" tIns="0" rIns="0" bIns="0" rtlCol="0">
            <a:spAutoFit/>
          </a:bodyPr>
          <a:lstStyle/>
          <a:p>
            <a:pPr marL="0" marR="0" lvl="0" indent="0" algn="ctr" defTabSz="914377" eaLnBrk="1" fontAlgn="auto" latinLnBrk="0" hangingPunct="1">
              <a:lnSpc>
                <a:spcPct val="90000"/>
              </a:lnSpc>
              <a:spcBef>
                <a:spcPts val="0"/>
              </a:spcBef>
              <a:spcAft>
                <a:spcPts val="1067"/>
              </a:spcAft>
              <a:buClrTx/>
              <a:buSzTx/>
              <a:buFontTx/>
              <a:buNone/>
              <a:tabLst/>
              <a:defRPr/>
            </a:pPr>
            <a:r>
              <a:rPr kumimoji="0" lang="en-AU" sz="1067" b="0" i="0" u="none" strike="noStrike" kern="0" cap="none" spc="0" normalizeH="0" baseline="0" noProof="0">
                <a:ln>
                  <a:noFill/>
                </a:ln>
                <a:solidFill>
                  <a:prstClr val="black">
                    <a:lumMod val="75000"/>
                    <a:lumOff val="25000"/>
                  </a:prstClr>
                </a:solidFill>
                <a:effectLst/>
                <a:uLnTx/>
                <a:uFillTx/>
                <a:latin typeface="Arial"/>
              </a:rPr>
              <a:t>Delivery Agency</a:t>
            </a:r>
          </a:p>
        </p:txBody>
      </p:sp>
      <p:cxnSp>
        <p:nvCxnSpPr>
          <p:cNvPr id="29" name="Straight Arrow Connector 28">
            <a:extLst>
              <a:ext uri="{FF2B5EF4-FFF2-40B4-BE49-F238E27FC236}">
                <a16:creationId xmlns:a16="http://schemas.microsoft.com/office/drawing/2014/main" id="{25555D6E-4628-8E17-BF58-4F563AAA952B}"/>
              </a:ext>
            </a:extLst>
          </p:cNvPr>
          <p:cNvCxnSpPr>
            <a:cxnSpLocks/>
            <a:stCxn id="9" idx="0"/>
          </p:cNvCxnSpPr>
          <p:nvPr/>
        </p:nvCxnSpPr>
        <p:spPr>
          <a:xfrm flipV="1">
            <a:off x="1198780" y="3702623"/>
            <a:ext cx="0" cy="255780"/>
          </a:xfrm>
          <a:prstGeom prst="straightConnector1">
            <a:avLst/>
          </a:prstGeom>
          <a:noFill/>
          <a:ln w="6350" cap="flat" cmpd="sng" algn="ctr">
            <a:solidFill>
              <a:sysClr val="windowText" lastClr="000000">
                <a:lumMod val="65000"/>
                <a:lumOff val="35000"/>
              </a:sysClr>
            </a:solidFill>
            <a:prstDash val="solid"/>
            <a:miter lim="800000"/>
            <a:tailEnd type="triangle"/>
          </a:ln>
          <a:effectLst/>
        </p:spPr>
      </p:cxnSp>
      <p:sp>
        <p:nvSpPr>
          <p:cNvPr id="30" name="Rectangle 29">
            <a:extLst>
              <a:ext uri="{FF2B5EF4-FFF2-40B4-BE49-F238E27FC236}">
                <a16:creationId xmlns:a16="http://schemas.microsoft.com/office/drawing/2014/main" id="{0EB81A51-B310-354E-5D5E-3AF58657312C}"/>
              </a:ext>
            </a:extLst>
          </p:cNvPr>
          <p:cNvSpPr/>
          <p:nvPr/>
        </p:nvSpPr>
        <p:spPr>
          <a:xfrm>
            <a:off x="1971388" y="3950195"/>
            <a:ext cx="2505527" cy="1806672"/>
          </a:xfrm>
          <a:prstGeom prst="rect">
            <a:avLst/>
          </a:prstGeom>
          <a:noFill/>
          <a:ln w="9525" cap="flat" cmpd="sng" algn="ctr">
            <a:solidFill>
              <a:sysClr val="windowText" lastClr="000000">
                <a:lumMod val="65000"/>
                <a:lumOff val="35000"/>
              </a:sysClr>
            </a:solidFill>
            <a:prstDash val="dash"/>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AU" sz="1600" b="0" i="0" u="none" strike="noStrike" kern="0" cap="none" spc="0" normalizeH="0" baseline="0" noProof="0">
              <a:ln>
                <a:noFill/>
              </a:ln>
              <a:solidFill>
                <a:prstClr val="white"/>
              </a:solidFill>
              <a:effectLst/>
              <a:uLnTx/>
              <a:uFillTx/>
              <a:latin typeface="Arial"/>
              <a:ea typeface="+mn-ea"/>
              <a:cs typeface="+mn-cs"/>
            </a:endParaRPr>
          </a:p>
        </p:txBody>
      </p:sp>
      <p:sp>
        <p:nvSpPr>
          <p:cNvPr id="31" name="Rectangle 30">
            <a:extLst>
              <a:ext uri="{FF2B5EF4-FFF2-40B4-BE49-F238E27FC236}">
                <a16:creationId xmlns:a16="http://schemas.microsoft.com/office/drawing/2014/main" id="{012E5B35-0DB5-DC01-1204-359F65DEA5BD}"/>
              </a:ext>
            </a:extLst>
          </p:cNvPr>
          <p:cNvSpPr/>
          <p:nvPr/>
        </p:nvSpPr>
        <p:spPr>
          <a:xfrm>
            <a:off x="3667580" y="3327911"/>
            <a:ext cx="2339260" cy="395958"/>
          </a:xfrm>
          <a:prstGeom prst="rect">
            <a:avLst/>
          </a:prstGeom>
          <a:solidFill>
            <a:srgbClr val="002664"/>
          </a:solidFill>
          <a:ln w="12700" cap="flat" cmpd="sng" algn="ctr">
            <a:no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r>
              <a:rPr kumimoji="0" lang="en-AU" sz="1067" b="0" i="0" u="none" strike="noStrike" kern="0" cap="none" spc="0" normalizeH="0" baseline="0" noProof="0">
                <a:ln>
                  <a:noFill/>
                </a:ln>
                <a:solidFill>
                  <a:prstClr val="white"/>
                </a:solidFill>
                <a:effectLst/>
                <a:uLnTx/>
                <a:uFillTx/>
                <a:latin typeface="Arial"/>
                <a:ea typeface="+mn-ea"/>
                <a:cs typeface="+mn-cs"/>
              </a:rPr>
              <a:t>NSW AI Review Committee </a:t>
            </a:r>
          </a:p>
        </p:txBody>
      </p:sp>
      <p:cxnSp>
        <p:nvCxnSpPr>
          <p:cNvPr id="32" name="Straight Arrow Connector 31">
            <a:extLst>
              <a:ext uri="{FF2B5EF4-FFF2-40B4-BE49-F238E27FC236}">
                <a16:creationId xmlns:a16="http://schemas.microsoft.com/office/drawing/2014/main" id="{75654DED-F833-ACCC-CFDF-D596CB77769B}"/>
              </a:ext>
            </a:extLst>
          </p:cNvPr>
          <p:cNvCxnSpPr>
            <a:cxnSpLocks/>
          </p:cNvCxnSpPr>
          <p:nvPr/>
        </p:nvCxnSpPr>
        <p:spPr>
          <a:xfrm>
            <a:off x="4476915" y="4810015"/>
            <a:ext cx="245841" cy="0"/>
          </a:xfrm>
          <a:prstGeom prst="straightConnector1">
            <a:avLst/>
          </a:prstGeom>
          <a:noFill/>
          <a:ln w="6350" cap="flat" cmpd="sng" algn="ctr">
            <a:solidFill>
              <a:sysClr val="windowText" lastClr="000000">
                <a:lumMod val="65000"/>
                <a:lumOff val="35000"/>
              </a:sysClr>
            </a:solidFill>
            <a:prstDash val="solid"/>
            <a:miter lim="800000"/>
            <a:tailEnd type="triangle"/>
          </a:ln>
          <a:effectLst/>
        </p:spPr>
      </p:cxnSp>
      <p:cxnSp>
        <p:nvCxnSpPr>
          <p:cNvPr id="33" name="Straight Arrow Connector 32">
            <a:extLst>
              <a:ext uri="{FF2B5EF4-FFF2-40B4-BE49-F238E27FC236}">
                <a16:creationId xmlns:a16="http://schemas.microsoft.com/office/drawing/2014/main" id="{AD7DBF86-AB09-1036-7AAD-291432496B77}"/>
              </a:ext>
            </a:extLst>
          </p:cNvPr>
          <p:cNvCxnSpPr>
            <a:cxnSpLocks/>
          </p:cNvCxnSpPr>
          <p:nvPr/>
        </p:nvCxnSpPr>
        <p:spPr>
          <a:xfrm>
            <a:off x="3123294" y="3524963"/>
            <a:ext cx="526426" cy="0"/>
          </a:xfrm>
          <a:prstGeom prst="straightConnector1">
            <a:avLst/>
          </a:prstGeom>
          <a:noFill/>
          <a:ln w="6350" cap="flat" cmpd="sng" algn="ctr">
            <a:solidFill>
              <a:sysClr val="windowText" lastClr="000000">
                <a:lumMod val="65000"/>
                <a:lumOff val="35000"/>
              </a:sysClr>
            </a:solidFill>
            <a:prstDash val="solid"/>
            <a:miter lim="800000"/>
            <a:tailEnd type="triangle"/>
          </a:ln>
          <a:effectLst/>
        </p:spPr>
      </p:cxnSp>
      <p:cxnSp>
        <p:nvCxnSpPr>
          <p:cNvPr id="34" name="Straight Arrow Connector 33">
            <a:extLst>
              <a:ext uri="{FF2B5EF4-FFF2-40B4-BE49-F238E27FC236}">
                <a16:creationId xmlns:a16="http://schemas.microsoft.com/office/drawing/2014/main" id="{09F7924F-D74C-A50A-73CB-B09774B9D25C}"/>
              </a:ext>
            </a:extLst>
          </p:cNvPr>
          <p:cNvCxnSpPr>
            <a:cxnSpLocks/>
          </p:cNvCxnSpPr>
          <p:nvPr/>
        </p:nvCxnSpPr>
        <p:spPr>
          <a:xfrm flipV="1">
            <a:off x="5201093" y="3735279"/>
            <a:ext cx="0" cy="450631"/>
          </a:xfrm>
          <a:prstGeom prst="straightConnector1">
            <a:avLst/>
          </a:prstGeom>
          <a:noFill/>
          <a:ln w="6350" cap="flat" cmpd="sng" algn="ctr">
            <a:solidFill>
              <a:sysClr val="windowText" lastClr="000000">
                <a:lumMod val="65000"/>
                <a:lumOff val="35000"/>
              </a:sysClr>
            </a:solidFill>
            <a:prstDash val="solid"/>
            <a:miter lim="800000"/>
            <a:tailEnd type="triangle"/>
          </a:ln>
          <a:effectLst/>
        </p:spPr>
      </p:cxnSp>
      <p:sp>
        <p:nvSpPr>
          <p:cNvPr id="35" name="TextBox 34">
            <a:extLst>
              <a:ext uri="{FF2B5EF4-FFF2-40B4-BE49-F238E27FC236}">
                <a16:creationId xmlns:a16="http://schemas.microsoft.com/office/drawing/2014/main" id="{39DC9C8C-3092-B2CB-6E6F-3B70CFD92DFA}"/>
              </a:ext>
            </a:extLst>
          </p:cNvPr>
          <p:cNvSpPr txBox="1"/>
          <p:nvPr/>
        </p:nvSpPr>
        <p:spPr>
          <a:xfrm>
            <a:off x="4664718" y="3910019"/>
            <a:ext cx="1104259" cy="221599"/>
          </a:xfrm>
          <a:prstGeom prst="rect">
            <a:avLst/>
          </a:prstGeom>
          <a:solidFill>
            <a:srgbClr val="002664">
              <a:lumMod val="10000"/>
              <a:lumOff val="90000"/>
            </a:srgbClr>
          </a:solidFill>
        </p:spPr>
        <p:txBody>
          <a:bodyPr wrap="square" lIns="0" tIns="0" rIns="0" bIns="0" rtlCol="0">
            <a:spAutoFit/>
          </a:bodyPr>
          <a:lstStyle/>
          <a:p>
            <a:pPr marL="0" marR="0" lvl="0" indent="0" algn="ctr" defTabSz="914377" eaLnBrk="1" fontAlgn="auto" latinLnBrk="0" hangingPunct="1">
              <a:lnSpc>
                <a:spcPct val="90000"/>
              </a:lnSpc>
              <a:spcBef>
                <a:spcPts val="0"/>
              </a:spcBef>
              <a:spcAft>
                <a:spcPts val="1067"/>
              </a:spcAft>
              <a:buClrTx/>
              <a:buSzTx/>
              <a:buFontTx/>
              <a:buNone/>
              <a:tabLst/>
              <a:defRPr/>
            </a:pPr>
            <a:r>
              <a:rPr kumimoji="0" lang="en-AU" sz="800" b="0" i="0" u="none" strike="noStrike" kern="0" cap="none" spc="0" normalizeH="0" baseline="0" noProof="0">
                <a:ln>
                  <a:noFill/>
                </a:ln>
                <a:solidFill>
                  <a:srgbClr val="4F4F4F"/>
                </a:solidFill>
                <a:effectLst/>
                <a:uLnTx/>
                <a:uFillTx/>
                <a:latin typeface="Arial"/>
              </a:rPr>
              <a:t>Residual high &amp; very high risk</a:t>
            </a:r>
            <a:endParaRPr kumimoji="0" lang="en-GB" sz="800" b="0" i="0" u="none" strike="noStrike" kern="0" cap="none" spc="0" normalizeH="0" baseline="0" noProof="0">
              <a:ln>
                <a:noFill/>
              </a:ln>
              <a:solidFill>
                <a:srgbClr val="4F4F4F"/>
              </a:solidFill>
              <a:effectLst/>
              <a:uLnTx/>
              <a:uFillTx/>
              <a:latin typeface="Arial"/>
            </a:endParaRPr>
          </a:p>
        </p:txBody>
      </p:sp>
      <p:sp>
        <p:nvSpPr>
          <p:cNvPr id="36" name="Rectangle: Rounded Corners 35">
            <a:extLst>
              <a:ext uri="{FF2B5EF4-FFF2-40B4-BE49-F238E27FC236}">
                <a16:creationId xmlns:a16="http://schemas.microsoft.com/office/drawing/2014/main" id="{5A27AD80-DC3B-24ED-0C00-952951C8FFC2}"/>
              </a:ext>
            </a:extLst>
          </p:cNvPr>
          <p:cNvSpPr/>
          <p:nvPr/>
        </p:nvSpPr>
        <p:spPr>
          <a:xfrm>
            <a:off x="4664718" y="3698642"/>
            <a:ext cx="1104256" cy="519919"/>
          </a:xfrm>
          <a:prstGeom prst="roundRect">
            <a:avLst/>
          </a:prstGeom>
          <a:noFill/>
          <a:ln w="38100" cap="flat" cmpd="sng" algn="ctr">
            <a:solidFill>
              <a:srgbClr val="D7153A"/>
            </a:solidFill>
            <a:prstDash val="solid"/>
            <a:miter lim="800000"/>
          </a:ln>
          <a:effectLst/>
        </p:spPr>
        <p:txBody>
          <a:bodyPr rtlCol="0" anchor="ctr"/>
          <a:lstStyle/>
          <a:p>
            <a:pPr marL="0" marR="0" lvl="0" indent="0" algn="ctr" defTabSz="914377" eaLnBrk="1" fontAlgn="auto" latinLnBrk="0" hangingPunct="1">
              <a:lnSpc>
                <a:spcPct val="100000"/>
              </a:lnSpc>
              <a:spcBef>
                <a:spcPts val="0"/>
              </a:spcBef>
              <a:spcAft>
                <a:spcPts val="0"/>
              </a:spcAft>
              <a:buClrTx/>
              <a:buSzTx/>
              <a:buFontTx/>
              <a:buNone/>
              <a:tabLst/>
              <a:defRPr/>
            </a:pPr>
            <a:endParaRPr kumimoji="0" lang="en-GB" sz="1867" b="0" i="0" u="none" strike="noStrike" kern="0" cap="none" spc="0" normalizeH="0" baseline="0" noProof="0">
              <a:ln>
                <a:noFill/>
              </a:ln>
              <a:solidFill>
                <a:prstClr val="white"/>
              </a:solidFill>
              <a:effectLst/>
              <a:uLnTx/>
              <a:uFillTx/>
              <a:latin typeface="Arial"/>
              <a:ea typeface="+mn-ea"/>
              <a:cs typeface="+mn-cs"/>
            </a:endParaRPr>
          </a:p>
        </p:txBody>
      </p:sp>
    </p:spTree>
    <p:extLst>
      <p:ext uri="{BB962C8B-B14F-4D97-AF65-F5344CB8AC3E}">
        <p14:creationId xmlns:p14="http://schemas.microsoft.com/office/powerpoint/2010/main" val="535566390"/>
      </p:ext>
    </p:extLst>
  </p:cSld>
  <p:clrMapOvr>
    <a:masterClrMapping/>
  </p:clrMapOvr>
</p:sld>
</file>

<file path=ppt/theme/theme1.xml><?xml version="1.0" encoding="utf-8"?>
<a:theme xmlns:a="http://schemas.openxmlformats.org/drawingml/2006/main" name="NSWG Corporate">
  <a:themeElements>
    <a:clrScheme name="NSWGOV Corporate Red04 Sept 2022">
      <a:dk1>
        <a:srgbClr val="22272B"/>
      </a:dk1>
      <a:lt1>
        <a:srgbClr val="FFFFFF"/>
      </a:lt1>
      <a:dk2>
        <a:srgbClr val="D7153A"/>
      </a:dk2>
      <a:lt2>
        <a:srgbClr val="EBEBEB"/>
      </a:lt2>
      <a:accent1>
        <a:srgbClr val="002664"/>
      </a:accent1>
      <a:accent2>
        <a:srgbClr val="146CFD"/>
      </a:accent2>
      <a:accent3>
        <a:srgbClr val="8CE0FF"/>
      </a:accent3>
      <a:accent4>
        <a:srgbClr val="CBEDFD"/>
      </a:accent4>
      <a:accent5>
        <a:srgbClr val="495054"/>
      </a:accent5>
      <a:accent6>
        <a:srgbClr val="FFE6EA"/>
      </a:accent6>
      <a:hlink>
        <a:srgbClr val="22272B"/>
      </a:hlink>
      <a:folHlink>
        <a:srgbClr val="22272B"/>
      </a:folHlink>
    </a:clrScheme>
    <a:fontScheme name="NSW Gov PPT">
      <a:majorFont>
        <a:latin typeface="Public Sans"/>
        <a:ea typeface=""/>
        <a:cs typeface=""/>
      </a:majorFont>
      <a:minorFont>
        <a:latin typeface="Public Sans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lIns="0" tIns="0" rIns="0" bIns="0" rtlCol="0" anchor="t" anchorCtr="0"/>
      <a:lstStyle>
        <a:defPPr algn="ctr">
          <a:defRPr>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sz="1800" dirty="0"/>
        </a:defPPr>
      </a:lstStyle>
    </a:txDef>
  </a:objectDefaults>
  <a:extraClrSchemeLst/>
  <a:extLst>
    <a:ext uri="{05A4C25C-085E-4340-85A3-A5531E510DB2}">
      <thm15:themeFamily xmlns:thm15="http://schemas.microsoft.com/office/thememl/2012/main" name="nswgov_powerpoint_corporate_feb23" id="{807C54F4-57D2-884B-855F-3AC772E8146B}" vid="{B24C12BF-F126-A044-91F8-6D22C8CE14DD}"/>
    </a:ext>
  </a:extLst>
</a:theme>
</file>

<file path=ppt/theme/theme2.xml><?xml version="1.0" encoding="utf-8"?>
<a:theme xmlns:a="http://schemas.openxmlformats.org/drawingml/2006/main" name="3_NSWG Corporate">
  <a:themeElements>
    <a:clrScheme name="NSWGOV Corporate Red04 Sept 2022">
      <a:dk1>
        <a:srgbClr val="22272B"/>
      </a:dk1>
      <a:lt1>
        <a:srgbClr val="FFFFFF"/>
      </a:lt1>
      <a:dk2>
        <a:srgbClr val="D7153A"/>
      </a:dk2>
      <a:lt2>
        <a:srgbClr val="EBEBEB"/>
      </a:lt2>
      <a:accent1>
        <a:srgbClr val="002664"/>
      </a:accent1>
      <a:accent2>
        <a:srgbClr val="146CFD"/>
      </a:accent2>
      <a:accent3>
        <a:srgbClr val="8CE0FF"/>
      </a:accent3>
      <a:accent4>
        <a:srgbClr val="CBEDFD"/>
      </a:accent4>
      <a:accent5>
        <a:srgbClr val="495054"/>
      </a:accent5>
      <a:accent6>
        <a:srgbClr val="FFE6EA"/>
      </a:accent6>
      <a:hlink>
        <a:srgbClr val="22272B"/>
      </a:hlink>
      <a:folHlink>
        <a:srgbClr val="22272B"/>
      </a:folHlink>
    </a:clrScheme>
    <a:fontScheme name="NSW Gov PPT">
      <a:majorFont>
        <a:latin typeface="Public Sans"/>
        <a:ea typeface=""/>
        <a:cs typeface=""/>
      </a:majorFont>
      <a:minorFont>
        <a:latin typeface="Public Sans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lIns="0" tIns="0" rIns="0" bIns="0" rtlCol="0" anchor="t" anchorCtr="0"/>
      <a:lstStyle>
        <a:defPPr algn="ctr">
          <a:defRPr>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sz="1800" dirty="0"/>
        </a:defPPr>
      </a:lstStyle>
    </a:txDef>
  </a:objectDefaults>
  <a:extraClrSchemeLst/>
  <a:extLst>
    <a:ext uri="{05A4C25C-085E-4340-85A3-A5531E510DB2}">
      <thm15:themeFamily xmlns:thm15="http://schemas.microsoft.com/office/thememl/2012/main" name="nswgov_powerpoint_corporate_feb23" id="{E06EED0E-381A-4A4B-BC58-F2C7FF437C67}" vid="{8158D677-D92B-F44A-BC1E-71F55F9AB594}"/>
    </a:ext>
  </a:extLst>
</a:theme>
</file>

<file path=ppt/theme/theme3.xml><?xml version="1.0" encoding="utf-8"?>
<a:theme xmlns:a="http://schemas.openxmlformats.org/drawingml/2006/main" name="Placeholder">
  <a:themeElements>
    <a:clrScheme name="NSWGOV Corporate Red04 Sept 2022">
      <a:dk1>
        <a:srgbClr val="22272B"/>
      </a:dk1>
      <a:lt1>
        <a:srgbClr val="FFFFFF"/>
      </a:lt1>
      <a:dk2>
        <a:srgbClr val="D7153A"/>
      </a:dk2>
      <a:lt2>
        <a:srgbClr val="EBEBEB"/>
      </a:lt2>
      <a:accent1>
        <a:srgbClr val="002664"/>
      </a:accent1>
      <a:accent2>
        <a:srgbClr val="146CFD"/>
      </a:accent2>
      <a:accent3>
        <a:srgbClr val="8CE0FF"/>
      </a:accent3>
      <a:accent4>
        <a:srgbClr val="CBEDFD"/>
      </a:accent4>
      <a:accent5>
        <a:srgbClr val="495054"/>
      </a:accent5>
      <a:accent6>
        <a:srgbClr val="FFE6EA"/>
      </a:accent6>
      <a:hlink>
        <a:srgbClr val="22272B"/>
      </a:hlink>
      <a:folHlink>
        <a:srgbClr val="22272B"/>
      </a:folHlink>
    </a:clrScheme>
    <a:fontScheme name="NSWCC PPT Sept 2022">
      <a:majorFont>
        <a:latin typeface="Public Sans"/>
        <a:ea typeface=""/>
        <a:cs typeface=""/>
      </a:majorFont>
      <a:minorFont>
        <a:latin typeface="Public San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0" tIns="0" rIns="0" bIns="0" rtlCol="0" anchor="t" anchorCtr="0"/>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dirty="0"/>
        </a:defPPr>
      </a:lstStyle>
    </a:txDef>
  </a:objectDefaults>
  <a:extraClrSchemeLst/>
  <a:extLst>
    <a:ext uri="{05A4C25C-085E-4340-85A3-A5531E510DB2}">
      <thm15:themeFamily xmlns:thm15="http://schemas.microsoft.com/office/thememl/2012/main" name="nswgov_powerpoint_corporate_feb23" id="{807C54F4-57D2-884B-855F-3AC772E8146B}" vid="{B9417439-926C-1445-BB77-FEC92712761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26903D4366EA24B9C48F11BED2F8874" ma:contentTypeVersion="6" ma:contentTypeDescription="Create a new document." ma:contentTypeScope="" ma:versionID="dd94864ca27b577155845d3a132ef5b9">
  <xsd:schema xmlns:xsd="http://www.w3.org/2001/XMLSchema" xmlns:xs="http://www.w3.org/2001/XMLSchema" xmlns:p="http://schemas.microsoft.com/office/2006/metadata/properties" xmlns:ns2="3696f3c6-7370-44a0-bbb1-e1464c2101b9" xmlns:ns3="9c9fa291-7f26-47cd-b552-92f2981598b5" targetNamespace="http://schemas.microsoft.com/office/2006/metadata/properties" ma:root="true" ma:fieldsID="1311f3273489bcff5a57b92905d7a023" ns2:_="" ns3:_="">
    <xsd:import namespace="3696f3c6-7370-44a0-bbb1-e1464c2101b9"/>
    <xsd:import namespace="9c9fa291-7f26-47cd-b552-92f2981598b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696f3c6-7370-44a0-bbb1-e1464c2101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c9fa291-7f26-47cd-b552-92f2981598b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9c9fa291-7f26-47cd-b552-92f2981598b5">
      <UserInfo>
        <DisplayName>David Hazi</DisplayName>
        <AccountId>15</AccountId>
        <AccountType/>
      </UserInfo>
      <UserInfo>
        <DisplayName>Robert Crossman</DisplayName>
        <AccountId>14</AccountId>
        <AccountType/>
      </UserInfo>
      <UserInfo>
        <DisplayName>George Maher</DisplayName>
        <AccountId>12</AccountId>
        <AccountType/>
      </UserInfo>
      <UserInfo>
        <DisplayName>Leisa Poppett</DisplayName>
        <AccountId>286</AccountId>
        <AccountType/>
      </UserInfo>
      <UserInfo>
        <DisplayName>Filiz Archer</DisplayName>
        <AccountId>1133</AccountId>
        <AccountType/>
      </UserInfo>
      <UserInfo>
        <DisplayName>Daniel Ward</DisplayName>
        <AccountId>1190</AccountId>
        <AccountType/>
      </UserInfo>
      <UserInfo>
        <DisplayName>Laura Christie</DisplayName>
        <AccountId>1526</AccountId>
        <AccountType/>
      </UserInfo>
      <UserInfo>
        <DisplayName>Daniel Roelink</DisplayName>
        <AccountId>54</AccountId>
        <AccountType/>
      </UserInfo>
      <UserInfo>
        <DisplayName>Jessica Ho</DisplayName>
        <AccountId>65</AccountId>
        <AccountType/>
      </UserInfo>
      <UserInfo>
        <DisplayName>Tess Bellamy</DisplayName>
        <AccountId>186</AccountId>
        <AccountType/>
      </UserInfo>
      <UserInfo>
        <DisplayName>Mark Howard</DisplayName>
        <AccountId>44</AccountId>
        <AccountType/>
      </UserInfo>
      <UserInfo>
        <DisplayName>Georgia Edwards</DisplayName>
        <AccountId>230</AccountId>
        <AccountType/>
      </UserInfo>
      <UserInfo>
        <DisplayName>Keely Sinclair</DisplayName>
        <AccountId>2001</AccountId>
        <AccountType/>
      </UserInfo>
      <UserInfo>
        <DisplayName>Josh Dutton</DisplayName>
        <AccountId>2334</AccountId>
        <AccountType/>
      </UserInfo>
      <UserInfo>
        <DisplayName>Eleisha Rogers</DisplayName>
        <AccountId>255</AccountId>
        <AccountType/>
      </UserInfo>
      <UserInfo>
        <DisplayName>Syl Freedman</DisplayName>
        <AccountId>2335</AccountId>
        <AccountType/>
      </UserInfo>
    </SharedWithUsers>
  </documentManagement>
</p:properties>
</file>

<file path=customXml/itemProps1.xml><?xml version="1.0" encoding="utf-8"?>
<ds:datastoreItem xmlns:ds="http://schemas.openxmlformats.org/officeDocument/2006/customXml" ds:itemID="{4796DF3F-63FA-4D1E-AFE6-383F0708B7A4}">
  <ds:schemaRefs>
    <ds:schemaRef ds:uri="3696f3c6-7370-44a0-bbb1-e1464c2101b9"/>
    <ds:schemaRef ds:uri="9c9fa291-7f26-47cd-b552-92f2981598b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5E830A1-F49B-4AC8-BE19-BA714FDA2C85}">
  <ds:schemaRefs>
    <ds:schemaRef ds:uri="http://schemas.microsoft.com/sharepoint/v3/contenttype/forms"/>
  </ds:schemaRefs>
</ds:datastoreItem>
</file>

<file path=customXml/itemProps3.xml><?xml version="1.0" encoding="utf-8"?>
<ds:datastoreItem xmlns:ds="http://schemas.openxmlformats.org/officeDocument/2006/customXml" ds:itemID="{CFF07E2A-90BB-4CE9-BF4C-C471AB1FD5D7}">
  <ds:schemaRefs>
    <ds:schemaRef ds:uri="http://schemas.microsoft.com/office/infopath/2007/PartnerControls"/>
    <ds:schemaRef ds:uri="http://www.w3.org/XML/1998/namespace"/>
    <ds:schemaRef ds:uri="http://purl.org/dc/dcmitype/"/>
    <ds:schemaRef ds:uri="http://purl.org/dc/terms/"/>
    <ds:schemaRef ds:uri="http://schemas.microsoft.com/office/2006/documentManagement/types"/>
    <ds:schemaRef ds:uri="http://purl.org/dc/elements/1.1/"/>
    <ds:schemaRef ds:uri="http://schemas.openxmlformats.org/package/2006/metadata/core-properties"/>
    <ds:schemaRef ds:uri="9c9fa291-7f26-47cd-b552-92f2981598b5"/>
    <ds:schemaRef ds:uri="3696f3c6-7370-44a0-bbb1-e1464c2101b9"/>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4</TotalTime>
  <Words>17599</Words>
  <Application>Microsoft Macintosh PowerPoint</Application>
  <PresentationFormat>Widescreen</PresentationFormat>
  <Paragraphs>1420</Paragraphs>
  <Slides>88</Slides>
  <Notes>21</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88</vt:i4>
      </vt:variant>
    </vt:vector>
  </HeadingPairs>
  <TitlesOfParts>
    <vt:vector size="101" baseType="lpstr">
      <vt:lpstr>Arial</vt:lpstr>
      <vt:lpstr>Calibri</vt:lpstr>
      <vt:lpstr>Public Sans</vt:lpstr>
      <vt:lpstr>Public Sans ExtraLight</vt:lpstr>
      <vt:lpstr>Public Sans Light</vt:lpstr>
      <vt:lpstr>Public Sans Medium</vt:lpstr>
      <vt:lpstr>Public Sans SemiBold</vt:lpstr>
      <vt:lpstr>Times New Roman</vt:lpstr>
      <vt:lpstr>urw-din</vt:lpstr>
      <vt:lpstr>Wingdings</vt:lpstr>
      <vt:lpstr>NSWG Corporate</vt:lpstr>
      <vt:lpstr>3_NSWG Corporate</vt:lpstr>
      <vt:lpstr>Placeholder</vt:lpstr>
      <vt:lpstr>PowerPoint Presentation</vt:lpstr>
      <vt:lpstr>Ministers Foreword NSW commitment to safe and responsible use of AI</vt:lpstr>
      <vt:lpstr>Introduction</vt:lpstr>
      <vt:lpstr>Contents</vt:lpstr>
      <vt:lpstr>About the AI Assessment Framework</vt:lpstr>
      <vt:lpstr>About the AI Assessment Framework</vt:lpstr>
      <vt:lpstr>Alignment to NSW Ethics Policy</vt:lpstr>
      <vt:lpstr>How to conduct the self-assessment</vt:lpstr>
      <vt:lpstr>When to submit a self-assessment to the NSW AI Review Committee</vt:lpstr>
      <vt:lpstr>PowerPoint Presentation</vt:lpstr>
      <vt:lpstr>Is your system a potential elevated risk?</vt:lpstr>
      <vt:lpstr>Can I still use AI for a potentially elevated risk?</vt:lpstr>
      <vt:lpstr>Do I need to use the framework?</vt:lpstr>
      <vt:lpstr>When you need to apply the framework</vt:lpstr>
      <vt:lpstr>Self-assessment readiness</vt:lpstr>
      <vt:lpstr>Framework benefits and risks overview</vt:lpstr>
      <vt:lpstr>Ensuring commitment to Human Rights</vt:lpstr>
      <vt:lpstr>Identifying responsible officers</vt:lpstr>
      <vt:lpstr>Understanding the risk levels</vt:lpstr>
      <vt:lpstr>Understanding the risk levels (continued) - Examples</vt:lpstr>
      <vt:lpstr>Self-assessment  &amp; risk summary</vt:lpstr>
      <vt:lpstr>Project/System information</vt:lpstr>
      <vt:lpstr>Principle 1:  Community Benefit</vt:lpstr>
      <vt:lpstr>General benefits assessment (optional)</vt:lpstr>
      <vt:lpstr>Strategic alignment (optional)</vt:lpstr>
      <vt:lpstr>General risk factor assessment</vt:lpstr>
      <vt:lpstr>Non-AI system consideration</vt:lpstr>
      <vt:lpstr>Legal framework alignment</vt:lpstr>
      <vt:lpstr>Potential harms – negative consequences</vt:lpstr>
      <vt:lpstr>Potential harms – negative consequences</vt:lpstr>
      <vt:lpstr>Reversible harms</vt:lpstr>
      <vt:lpstr>Significant harms</vt:lpstr>
      <vt:lpstr>Possible secondary or cumulative harms</vt:lpstr>
      <vt:lpstr>Principle 2:  Fairness</vt:lpstr>
      <vt:lpstr>Risk factors and ratings</vt:lpstr>
      <vt:lpstr>Risk factors and ratings</vt:lpstr>
      <vt:lpstr>Fairness</vt:lpstr>
      <vt:lpstr>Fairness</vt:lpstr>
      <vt:lpstr>Fairness</vt:lpstr>
      <vt:lpstr>Fairness</vt:lpstr>
      <vt:lpstr>Fairness</vt:lpstr>
      <vt:lpstr>Fairness</vt:lpstr>
      <vt:lpstr>Principle 3:  Privacy and security</vt:lpstr>
      <vt:lpstr>Risk factors and ratings</vt:lpstr>
      <vt:lpstr>Risk factors and ratings</vt:lpstr>
      <vt:lpstr>Privacy and security</vt:lpstr>
      <vt:lpstr>Privacy and security</vt:lpstr>
      <vt:lpstr>Privacy and security</vt:lpstr>
      <vt:lpstr>Privacy and security</vt:lpstr>
      <vt:lpstr>Privacy and security</vt:lpstr>
      <vt:lpstr>Principle 4:  Transparency</vt:lpstr>
      <vt:lpstr>Risk factors and ratings</vt:lpstr>
      <vt:lpstr>Risk factors and ratings</vt:lpstr>
      <vt:lpstr>Transparency</vt:lpstr>
      <vt:lpstr>Transparency</vt:lpstr>
      <vt:lpstr>Transparency</vt:lpstr>
      <vt:lpstr>Transparency</vt:lpstr>
      <vt:lpstr>Principle 5:  Accountability</vt:lpstr>
      <vt:lpstr>Risk factors and ratings</vt:lpstr>
      <vt:lpstr>Accountability</vt:lpstr>
      <vt:lpstr>Accountability</vt:lpstr>
      <vt:lpstr>Risk Summary: Highest risks identified</vt:lpstr>
      <vt:lpstr>Self-assessment mitigation &amp;  next steps</vt:lpstr>
      <vt:lpstr>Mitigation and risk plan summary</vt:lpstr>
      <vt:lpstr>Residual risk action</vt:lpstr>
      <vt:lpstr>Procurement considerations</vt:lpstr>
      <vt:lpstr>Procurement considerations</vt:lpstr>
      <vt:lpstr>Procurement considerations</vt:lpstr>
      <vt:lpstr>Procurement considerations</vt:lpstr>
      <vt:lpstr>Procurement considerations</vt:lpstr>
      <vt:lpstr>Procurement considerations</vt:lpstr>
      <vt:lpstr>PowerPoint Presentation</vt:lpstr>
      <vt:lpstr>What to do next</vt:lpstr>
      <vt:lpstr>PowerPoint Presentation</vt:lpstr>
      <vt:lpstr>Glossary</vt:lpstr>
      <vt:lpstr>Glossary</vt:lpstr>
      <vt:lpstr>PowerPoint Presentation</vt:lpstr>
      <vt:lpstr>Resource 1 – Policies, Guides and Frameworks</vt:lpstr>
      <vt:lpstr>Resource 2 - Lean Canvas</vt:lpstr>
      <vt:lpstr>PowerPoint Presentation</vt:lpstr>
      <vt:lpstr>Existing and Developing Standards Families relevant to AI</vt:lpstr>
      <vt:lpstr>PowerPoint Presentation</vt:lpstr>
      <vt:lpstr>Data sharing frameworks</vt:lpstr>
      <vt:lpstr>PowerPoint Presentation</vt:lpstr>
      <vt:lpstr>Risks, harms and mitigations</vt:lpstr>
      <vt:lpstr>Risk factors to potential mitigations matrix example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updated NSW AI Assurance Framework</dc:title>
  <dc:creator>Brooke Delbridge</dc:creator>
  <cp:lastModifiedBy>Simon Dalla Pozza</cp:lastModifiedBy>
  <cp:revision>2</cp:revision>
  <dcterms:created xsi:type="dcterms:W3CDTF">2024-02-02T04:27:56Z</dcterms:created>
  <dcterms:modified xsi:type="dcterms:W3CDTF">2024-07-05T00:38:30Z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0x010100526903D4366EA24B9C48F11BED2F8874</vt:lpwstr>
  </property>
  <property fmtid="{D5CDD505-2E9C-101B-9397-08002B2CF9AE}" pid="3" name="MediaServiceImageTags">
    <vt:lpwstr/>
  </property>
</Properties>
</file>