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2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80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20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225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9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1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4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9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8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DB5EC-EBB7-4868-B10C-297FF583A7CB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CC912A-11FD-45FC-90F3-3E757CD8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ANPR for Indian Number Plates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Raghavan Naresh Sarangapani,</a:t>
            </a:r>
          </a:p>
          <a:p>
            <a:r>
              <a:rPr lang="en-US" dirty="0"/>
              <a:t>ECE 595 – Introduction to 2D/3D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29226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ANPR and complexity with Indian Number 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ANPR – Automatic Number Plate Recognition.</a:t>
            </a:r>
          </a:p>
          <a:p>
            <a:r>
              <a:rPr lang="en-US" dirty="0"/>
              <a:t>Support available for USA and Europe, but limited support for other countries.</a:t>
            </a:r>
          </a:p>
          <a:p>
            <a:r>
              <a:rPr lang="en-US" dirty="0"/>
              <a:t>Problem with Indian plates :</a:t>
            </a:r>
          </a:p>
          <a:p>
            <a:pPr lvl="1"/>
            <a:r>
              <a:rPr lang="en-US" dirty="0"/>
              <a:t>Two lines</a:t>
            </a:r>
          </a:p>
          <a:p>
            <a:pPr lvl="1"/>
            <a:r>
              <a:rPr lang="en-US" dirty="0"/>
              <a:t>Different fonts</a:t>
            </a:r>
          </a:p>
          <a:p>
            <a:pPr lvl="1"/>
            <a:r>
              <a:rPr lang="en-US" dirty="0"/>
              <a:t>No fixed standard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33" y="4581524"/>
            <a:ext cx="2732958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4554177"/>
            <a:ext cx="3061438" cy="203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1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532"/>
            <a:ext cx="8596668" cy="4679287"/>
          </a:xfrm>
        </p:spPr>
        <p:txBody>
          <a:bodyPr/>
          <a:lstStyle/>
          <a:p>
            <a:r>
              <a:rPr lang="en-US" dirty="0"/>
              <a:t>Preprocessing Image:</a:t>
            </a:r>
          </a:p>
          <a:p>
            <a:pPr lvl="1"/>
            <a:r>
              <a:rPr lang="en-US" dirty="0"/>
              <a:t>HSV channel.</a:t>
            </a:r>
          </a:p>
          <a:p>
            <a:pPr lvl="1"/>
            <a:r>
              <a:rPr lang="en-US" dirty="0"/>
              <a:t>Morphological filter</a:t>
            </a:r>
          </a:p>
          <a:p>
            <a:pPr lvl="1"/>
            <a:r>
              <a:rPr lang="en-US" dirty="0"/>
              <a:t>Thresholding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Contours for plate</a:t>
            </a:r>
          </a:p>
          <a:p>
            <a:pPr lvl="1"/>
            <a:r>
              <a:rPr lang="en-US" dirty="0"/>
              <a:t>Using open cv find contours</a:t>
            </a:r>
          </a:p>
          <a:p>
            <a:pPr lvl="1"/>
            <a:r>
              <a:rPr lang="en-US" dirty="0"/>
              <a:t>Matching with number plate dimensions.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25" y="314325"/>
            <a:ext cx="3365500" cy="2524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25" y="314325"/>
            <a:ext cx="3416300" cy="2562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5" y="2876550"/>
            <a:ext cx="35179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6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4851"/>
            <a:ext cx="8596668" cy="5336512"/>
          </a:xfrm>
        </p:spPr>
        <p:txBody>
          <a:bodyPr/>
          <a:lstStyle/>
          <a:p>
            <a:r>
              <a:rPr lang="en-US" dirty="0"/>
              <a:t>Extracting the plates</a:t>
            </a:r>
          </a:p>
          <a:p>
            <a:pPr lvl="1"/>
            <a:r>
              <a:rPr lang="en-US" dirty="0"/>
              <a:t>ROI based on contour closest to rectangle.</a:t>
            </a:r>
          </a:p>
          <a:p>
            <a:pPr lvl="1"/>
            <a:r>
              <a:rPr lang="en-US" dirty="0"/>
              <a:t>Rotation matrix</a:t>
            </a:r>
          </a:p>
          <a:p>
            <a:pPr lvl="1"/>
            <a:r>
              <a:rPr lang="en-US" dirty="0"/>
              <a:t>Affine transform to remove skew</a:t>
            </a:r>
          </a:p>
          <a:p>
            <a:pPr lvl="1"/>
            <a:endParaRPr lang="en-US" dirty="0"/>
          </a:p>
          <a:p>
            <a:r>
              <a:rPr lang="en-US" dirty="0"/>
              <a:t>Finding characters:</a:t>
            </a:r>
          </a:p>
          <a:p>
            <a:pPr lvl="1"/>
            <a:r>
              <a:rPr lang="en-US" dirty="0"/>
              <a:t>Preprocess image to get threshold.</a:t>
            </a:r>
          </a:p>
          <a:p>
            <a:pPr lvl="1"/>
            <a:r>
              <a:rPr lang="en-US" dirty="0"/>
              <a:t>Find contour inside the image.</a:t>
            </a:r>
          </a:p>
          <a:p>
            <a:pPr lvl="1"/>
            <a:r>
              <a:rPr lang="en-US" dirty="0"/>
              <a:t>Draw rectangles around contour.</a:t>
            </a:r>
          </a:p>
          <a:p>
            <a:pPr lvl="1"/>
            <a:r>
              <a:rPr lang="en-US" dirty="0"/>
              <a:t>Find biggest area, neglect contours with area very smaller than that.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20" y="4635848"/>
            <a:ext cx="2895427" cy="579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91" y="457198"/>
            <a:ext cx="3416300" cy="2562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42" y="5476872"/>
            <a:ext cx="3381385" cy="6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1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4851"/>
            <a:ext cx="8596668" cy="5336512"/>
          </a:xfrm>
        </p:spPr>
        <p:txBody>
          <a:bodyPr/>
          <a:lstStyle/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Image and data classified separately.</a:t>
            </a:r>
          </a:p>
          <a:p>
            <a:pPr lvl="1"/>
            <a:r>
              <a:rPr lang="en-US" dirty="0"/>
              <a:t>Input is matched with neighbors in the dataset.</a:t>
            </a:r>
          </a:p>
          <a:p>
            <a:pPr lvl="1"/>
            <a:r>
              <a:rPr lang="en-US" dirty="0"/>
              <a:t>K-levels depending on availability of data.</a:t>
            </a:r>
          </a:p>
          <a:p>
            <a:pPr lvl="1"/>
            <a:r>
              <a:rPr lang="en-US" dirty="0"/>
              <a:t>Given level of accuracy for predictions.</a:t>
            </a:r>
          </a:p>
          <a:p>
            <a:pPr lvl="1"/>
            <a:r>
              <a:rPr lang="en-US" dirty="0"/>
              <a:t>Possibility to train dataset with user input.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58" y="2673323"/>
            <a:ext cx="5131723" cy="2746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373107"/>
            <a:ext cx="4833266" cy="21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9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Issues and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2075"/>
            <a:ext cx="8596668" cy="4679287"/>
          </a:xfrm>
        </p:spPr>
        <p:txBody>
          <a:bodyPr/>
          <a:lstStyle/>
          <a:p>
            <a:r>
              <a:rPr lang="en-US" dirty="0"/>
              <a:t>Multiple Plates:</a:t>
            </a:r>
          </a:p>
          <a:p>
            <a:r>
              <a:rPr lang="en-US" dirty="0"/>
              <a:t>Different fonts in same plate.</a:t>
            </a:r>
          </a:p>
          <a:p>
            <a:r>
              <a:rPr lang="en-US" dirty="0"/>
              <a:t>Design feature affecting images.</a:t>
            </a:r>
          </a:p>
          <a:p>
            <a:r>
              <a:rPr lang="en-US" dirty="0"/>
              <a:t>Issues with lighting</a:t>
            </a:r>
          </a:p>
          <a:p>
            <a:r>
              <a:rPr lang="en-US" dirty="0"/>
              <a:t>Exploring options like Tessaract and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638" y="1431788"/>
            <a:ext cx="2286000" cy="1531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35" y="3295100"/>
            <a:ext cx="2638424" cy="1484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9" y="5612187"/>
            <a:ext cx="2381250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55" y="5273403"/>
            <a:ext cx="3479310" cy="1175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0" y="4286250"/>
            <a:ext cx="2999068" cy="22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3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Thank you, Questions or Suggestions.</a:t>
            </a:r>
          </a:p>
        </p:txBody>
      </p:sp>
    </p:spTree>
    <p:extLst>
      <p:ext uri="{BB962C8B-B14F-4D97-AF65-F5344CB8AC3E}">
        <p14:creationId xmlns:p14="http://schemas.microsoft.com/office/powerpoint/2010/main" val="2203777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208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ANPR for Indian Number Plates </vt:lpstr>
      <vt:lpstr>ANPR and complexity with Indian Number plates</vt:lpstr>
      <vt:lpstr>Implementation</vt:lpstr>
      <vt:lpstr>PowerPoint Presentation</vt:lpstr>
      <vt:lpstr>PowerPoint Presentation</vt:lpstr>
      <vt:lpstr>Issues and Future Development</vt:lpstr>
      <vt:lpstr>Thank you, Questions or Suggestions.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ANPR for Indian Number Plates </dc:title>
  <dc:creator>Raghavan NS</dc:creator>
  <cp:lastModifiedBy>Raghavan NS</cp:lastModifiedBy>
  <cp:revision>8</cp:revision>
  <dcterms:created xsi:type="dcterms:W3CDTF">2017-05-01T14:10:50Z</dcterms:created>
  <dcterms:modified xsi:type="dcterms:W3CDTF">2017-05-01T14:36:13Z</dcterms:modified>
</cp:coreProperties>
</file>