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D4C7-092E-4297-A09C-535F332213BE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016B-B68B-417D-8568-81A26B85E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D4C7-092E-4297-A09C-535F332213BE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016B-B68B-417D-8568-81A26B85E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D4C7-092E-4297-A09C-535F332213BE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016B-B68B-417D-8568-81A26B85E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D4C7-092E-4297-A09C-535F332213BE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016B-B68B-417D-8568-81A26B85E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D4C7-092E-4297-A09C-535F332213BE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016B-B68B-417D-8568-81A26B85E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D4C7-092E-4297-A09C-535F332213BE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016B-B68B-417D-8568-81A26B85E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D4C7-092E-4297-A09C-535F332213BE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016B-B68B-417D-8568-81A26B85E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D4C7-092E-4297-A09C-535F332213BE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016B-B68B-417D-8568-81A26B85E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D4C7-092E-4297-A09C-535F332213BE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016B-B68B-417D-8568-81A26B85E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D4C7-092E-4297-A09C-535F332213BE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016B-B68B-417D-8568-81A26B85E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D4C7-092E-4297-A09C-535F332213BE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016B-B68B-417D-8568-81A26B85E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D4C7-092E-4297-A09C-535F332213BE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D016B-B68B-417D-8568-81A26B85ED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INTERACTIVE VOICE RESPONSE SYSTEM FOR COLLEGE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N.S.RAGHAVAN</a:t>
            </a:r>
          </a:p>
          <a:p>
            <a:r>
              <a:rPr lang="en-US" dirty="0" smtClean="0"/>
              <a:t>VIKRAM</a:t>
            </a:r>
          </a:p>
          <a:p>
            <a:r>
              <a:rPr lang="en-US" dirty="0" smtClean="0"/>
              <a:t>VIJAY SAKTHI</a:t>
            </a:r>
          </a:p>
          <a:p>
            <a:r>
              <a:rPr lang="en-US" dirty="0" smtClean="0"/>
              <a:t>FINAL YEAR ECE , JCET.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HT9170B DTMF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the user calls the phone at the college side attends it automatically and the student at the other end should type his register number.</a:t>
            </a:r>
          </a:p>
          <a:p>
            <a:r>
              <a:rPr lang="en-US" dirty="0" smtClean="0"/>
              <a:t>The DTMF code is received by the DTMF Decoder HT9170B via tone input and the corresponding 4 bit output is available at pins 11 to 14 (D0 to D3).</a:t>
            </a:r>
          </a:p>
          <a:p>
            <a:r>
              <a:rPr lang="en-US" dirty="0" smtClean="0"/>
              <a:t>This is connected to the Ports P1.0 to P1.3 of AT89S52 microcontroller.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DTMF Decoder Circuit Diagram</a:t>
            </a:r>
            <a:endParaRPr lang="en-US" dirty="0"/>
          </a:p>
        </p:txBody>
      </p:sp>
      <p:pic>
        <p:nvPicPr>
          <p:cNvPr id="4" name="Content Placeholder 3" descr="dtm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20888"/>
            <a:ext cx="7620000" cy="49848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232 UART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MAX232 IC is used to connect the AT89S52 microcontroller and the computer serially via a RS232 cable. </a:t>
            </a:r>
          </a:p>
          <a:p>
            <a:r>
              <a:rPr lang="en-US" dirty="0" smtClean="0"/>
              <a:t>The number given by the DTMF decoder is sent serially to the computer via this IC.</a:t>
            </a:r>
          </a:p>
          <a:p>
            <a:r>
              <a:rPr lang="en-US" dirty="0" smtClean="0"/>
              <a:t>Only the transmit mode is used as the output of the project is from the computer speaker.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Circuit Diagram</a:t>
            </a:r>
            <a:endParaRPr lang="en-US" dirty="0"/>
          </a:p>
        </p:txBody>
      </p:sp>
      <p:pic>
        <p:nvPicPr>
          <p:cNvPr id="4" name="Content Placeholder 3" descr="mx23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19200"/>
            <a:ext cx="7232168" cy="5229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power supply circuit consists of the following components</a:t>
            </a:r>
          </a:p>
          <a:p>
            <a:pPr lvl="1"/>
            <a:r>
              <a:rPr lang="en-US" dirty="0" smtClean="0"/>
              <a:t>A transformer to step down 230V to 12V AC.</a:t>
            </a:r>
          </a:p>
          <a:p>
            <a:pPr lvl="1"/>
            <a:r>
              <a:rPr lang="en-US" dirty="0" smtClean="0"/>
              <a:t>A rectifier to convert AC to DC</a:t>
            </a:r>
          </a:p>
          <a:p>
            <a:pPr lvl="1"/>
            <a:r>
              <a:rPr lang="en-US" dirty="0" smtClean="0"/>
              <a:t>A filter to remove any ripples</a:t>
            </a:r>
          </a:p>
          <a:p>
            <a:pPr lvl="1"/>
            <a:r>
              <a:rPr lang="en-US" dirty="0" smtClean="0"/>
              <a:t>A voltage regulator U17805 to get 5V output</a:t>
            </a:r>
          </a:p>
          <a:p>
            <a:endParaRPr lang="en-US" dirty="0" smtClean="0"/>
          </a:p>
        </p:txBody>
      </p:sp>
      <p:pic>
        <p:nvPicPr>
          <p:cNvPr id="4" name="Picture 3" descr="powe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76800"/>
            <a:ext cx="7467600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 </a:t>
            </a:r>
            <a:r>
              <a:rPr lang="en-US" dirty="0"/>
              <a:t>C</a:t>
            </a:r>
            <a:r>
              <a:rPr lang="en-US" dirty="0" smtClean="0"/>
              <a:t>ircuit Diagram</a:t>
            </a:r>
            <a:endParaRPr lang="en-US" dirty="0"/>
          </a:p>
        </p:txBody>
      </p:sp>
      <p:pic>
        <p:nvPicPr>
          <p:cNvPr id="4" name="Content Placeholder 3" descr="pow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05000"/>
            <a:ext cx="7669367" cy="4114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#include&lt;reg52.h&gt;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void baud()</a:t>
            </a:r>
          </a:p>
          <a:p>
            <a:pPr>
              <a:buNone/>
            </a:pPr>
            <a:r>
              <a:rPr lang="en-US" sz="2200" dirty="0" smtClean="0"/>
              <a:t>{</a:t>
            </a:r>
          </a:p>
          <a:p>
            <a:pPr>
              <a:buNone/>
            </a:pPr>
            <a:r>
              <a:rPr lang="en-US" sz="2200" dirty="0" smtClean="0"/>
              <a:t>TMOD=0x20;</a:t>
            </a:r>
          </a:p>
          <a:p>
            <a:pPr>
              <a:buNone/>
            </a:pPr>
            <a:r>
              <a:rPr lang="en-US" sz="2200" dirty="0" smtClean="0"/>
              <a:t>SCON=0x50;</a:t>
            </a:r>
          </a:p>
          <a:p>
            <a:pPr>
              <a:buNone/>
            </a:pPr>
            <a:r>
              <a:rPr lang="en-US" sz="2200" dirty="0" smtClean="0"/>
              <a:t>TH1=0xfd;</a:t>
            </a:r>
          </a:p>
          <a:p>
            <a:pPr>
              <a:buNone/>
            </a:pPr>
            <a:r>
              <a:rPr lang="en-US" sz="2200" dirty="0" smtClean="0"/>
              <a:t>TR1=1;</a:t>
            </a:r>
          </a:p>
          <a:p>
            <a:pPr>
              <a:buNone/>
            </a:pPr>
            <a:r>
              <a:rPr lang="en-US" sz="2200" dirty="0" smtClean="0"/>
              <a:t>}</a:t>
            </a:r>
          </a:p>
          <a:p>
            <a:pPr>
              <a:buNone/>
            </a:pPr>
            <a:r>
              <a:rPr lang="en-US" sz="2200" dirty="0" smtClean="0"/>
              <a:t>// Used to set baud rate to the serial port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/>
              <a:t>void </a:t>
            </a:r>
            <a:r>
              <a:rPr lang="en-US" sz="2200" dirty="0" err="1" smtClean="0"/>
              <a:t>tx</a:t>
            </a:r>
            <a:r>
              <a:rPr lang="en-US" sz="2200" dirty="0" smtClean="0"/>
              <a:t>(unsigned char x)</a:t>
            </a:r>
          </a:p>
          <a:p>
            <a:pPr>
              <a:buNone/>
            </a:pPr>
            <a:r>
              <a:rPr lang="en-US" sz="2200" dirty="0" smtClean="0"/>
              <a:t>{</a:t>
            </a:r>
          </a:p>
          <a:p>
            <a:pPr>
              <a:buNone/>
            </a:pPr>
            <a:r>
              <a:rPr lang="en-US" sz="2200" dirty="0" smtClean="0"/>
              <a:t>	while(TI==0);</a:t>
            </a:r>
          </a:p>
          <a:p>
            <a:pPr>
              <a:buNone/>
            </a:pPr>
            <a:r>
              <a:rPr lang="en-US" sz="2200" dirty="0" smtClean="0"/>
              <a:t>	SBUF=x;</a:t>
            </a:r>
          </a:p>
          <a:p>
            <a:pPr>
              <a:buNone/>
            </a:pPr>
            <a:r>
              <a:rPr lang="en-US" sz="2200" dirty="0" smtClean="0"/>
              <a:t>	TI=0;</a:t>
            </a:r>
          </a:p>
          <a:p>
            <a:pPr>
              <a:buNone/>
            </a:pPr>
            <a:r>
              <a:rPr lang="en-US" sz="22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/>
              <a:t>/* </a:t>
            </a:r>
            <a:r>
              <a:rPr lang="en-US" sz="2200" dirty="0" err="1" smtClean="0"/>
              <a:t>tx</a:t>
            </a:r>
            <a:r>
              <a:rPr lang="en-US" sz="2200" dirty="0" smtClean="0"/>
              <a:t> function will be used to transmit the bits in the transmit mode of MAX232 IC, the register number will be transmitted by using this function */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baud();</a:t>
            </a:r>
          </a:p>
          <a:p>
            <a:pPr>
              <a:buNone/>
            </a:pPr>
            <a:r>
              <a:rPr lang="en-US" dirty="0" smtClean="0"/>
              <a:t>while(1)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if(P1==0x01)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tx</a:t>
            </a:r>
            <a:r>
              <a:rPr lang="en-US" dirty="0" smtClean="0"/>
              <a:t>('1');</a:t>
            </a:r>
          </a:p>
          <a:p>
            <a:pPr>
              <a:buNone/>
            </a:pPr>
            <a:r>
              <a:rPr lang="en-US" dirty="0" smtClean="0"/>
              <a:t>	else if(P1==0x02)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tx</a:t>
            </a:r>
            <a:r>
              <a:rPr lang="en-US" dirty="0" smtClean="0"/>
              <a:t>('2');</a:t>
            </a:r>
          </a:p>
          <a:p>
            <a:pPr>
              <a:buNone/>
            </a:pPr>
            <a:r>
              <a:rPr lang="en-US" dirty="0" smtClean="0"/>
              <a:t>	else if(P1==0x03)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tx</a:t>
            </a:r>
            <a:r>
              <a:rPr lang="en-US" dirty="0" smtClean="0"/>
              <a:t>('3');</a:t>
            </a:r>
          </a:p>
          <a:p>
            <a:pPr>
              <a:buNone/>
            </a:pPr>
            <a:r>
              <a:rPr lang="en-US" dirty="0" smtClean="0"/>
              <a:t>	else if(P1==0x04)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tx</a:t>
            </a:r>
            <a:r>
              <a:rPr lang="en-US" dirty="0" smtClean="0"/>
              <a:t>('4');</a:t>
            </a:r>
          </a:p>
          <a:p>
            <a:pPr>
              <a:buNone/>
            </a:pPr>
            <a:r>
              <a:rPr lang="en-US" dirty="0" smtClean="0"/>
              <a:t>	else if(P1==0x05)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tx</a:t>
            </a:r>
            <a:r>
              <a:rPr lang="en-US" dirty="0" smtClean="0"/>
              <a:t>('5');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	else if(P1==0x06)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tx</a:t>
            </a:r>
            <a:r>
              <a:rPr lang="en-US" sz="2200" dirty="0" smtClean="0"/>
              <a:t>('6');</a:t>
            </a:r>
          </a:p>
          <a:p>
            <a:pPr>
              <a:buNone/>
            </a:pPr>
            <a:r>
              <a:rPr lang="en-US" sz="2200" dirty="0" smtClean="0"/>
              <a:t>	else if(P1==0x07)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tx</a:t>
            </a:r>
            <a:r>
              <a:rPr lang="en-US" sz="2200" dirty="0" smtClean="0"/>
              <a:t>('7');</a:t>
            </a:r>
          </a:p>
          <a:p>
            <a:pPr>
              <a:buNone/>
            </a:pPr>
            <a:r>
              <a:rPr lang="en-US" sz="2200" dirty="0" smtClean="0"/>
              <a:t>	else if(P1==0x08)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tx</a:t>
            </a:r>
            <a:r>
              <a:rPr lang="en-US" sz="2200" dirty="0" smtClean="0"/>
              <a:t>('8');</a:t>
            </a:r>
          </a:p>
          <a:p>
            <a:pPr>
              <a:buNone/>
            </a:pPr>
            <a:r>
              <a:rPr lang="en-US" sz="2200" dirty="0" smtClean="0"/>
              <a:t>	else if(P1==0x09)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tx</a:t>
            </a:r>
            <a:r>
              <a:rPr lang="en-US" sz="2200" dirty="0" smtClean="0"/>
              <a:t>('9');</a:t>
            </a:r>
          </a:p>
          <a:p>
            <a:pPr>
              <a:buNone/>
            </a:pPr>
            <a:r>
              <a:rPr lang="en-US" sz="2200" dirty="0" smtClean="0"/>
              <a:t>}</a:t>
            </a:r>
          </a:p>
          <a:p>
            <a:pPr>
              <a:buNone/>
            </a:pPr>
            <a:r>
              <a:rPr lang="en-US" sz="2200" dirty="0" smtClean="0"/>
              <a:t>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/* now the corresponding code is transmitted to the software in the computer */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aim of this project is to automate the retrieval of marks by students of the college by using an interactive voice response system.</a:t>
            </a:r>
          </a:p>
          <a:p>
            <a:r>
              <a:rPr lang="en-US" dirty="0" smtClean="0"/>
              <a:t>For this a 40 pin AT89S52 controller is used to convert the </a:t>
            </a:r>
            <a:r>
              <a:rPr lang="en-US" dirty="0" err="1" smtClean="0"/>
              <a:t>dtmf</a:t>
            </a:r>
            <a:r>
              <a:rPr lang="en-US" dirty="0" smtClean="0"/>
              <a:t> code into decimal and send it serially to the computer.</a:t>
            </a:r>
          </a:p>
          <a:p>
            <a:r>
              <a:rPr lang="en-US" dirty="0" smtClean="0"/>
              <a:t>A software is used to find the relevant data from the database and read it in voice.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SOFTWARE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using System;</a:t>
            </a:r>
          </a:p>
          <a:p>
            <a:pPr>
              <a:buNone/>
            </a:pPr>
            <a:r>
              <a:rPr lang="en-US" sz="1400" dirty="0" smtClean="0"/>
              <a:t>using </a:t>
            </a:r>
            <a:r>
              <a:rPr lang="en-US" sz="1400" dirty="0" err="1" smtClean="0"/>
              <a:t>System.Collections.Generic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using </a:t>
            </a:r>
            <a:r>
              <a:rPr lang="en-US" sz="1400" dirty="0" err="1" smtClean="0"/>
              <a:t>System.ComponentModel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using </a:t>
            </a:r>
            <a:r>
              <a:rPr lang="en-US" sz="1400" dirty="0" err="1" smtClean="0"/>
              <a:t>System.Data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using </a:t>
            </a:r>
            <a:r>
              <a:rPr lang="en-US" sz="1400" dirty="0" err="1" smtClean="0"/>
              <a:t>System.Drawing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using </a:t>
            </a:r>
            <a:r>
              <a:rPr lang="en-US" sz="1400" dirty="0" err="1" smtClean="0"/>
              <a:t>System.Linq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using </a:t>
            </a:r>
            <a:r>
              <a:rPr lang="en-US" sz="1400" dirty="0" err="1" smtClean="0"/>
              <a:t>System.Text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using </a:t>
            </a:r>
            <a:r>
              <a:rPr lang="en-US" sz="1400" dirty="0" err="1" smtClean="0"/>
              <a:t>System.Windows.Forms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using </a:t>
            </a:r>
            <a:r>
              <a:rPr lang="en-US" sz="1400" dirty="0" err="1" smtClean="0"/>
              <a:t>System.Data.Sql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using </a:t>
            </a:r>
            <a:r>
              <a:rPr lang="en-US" sz="1400" dirty="0" err="1" smtClean="0"/>
              <a:t>System.Data.SqlClient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using </a:t>
            </a:r>
            <a:r>
              <a:rPr lang="en-US" sz="1400" dirty="0" err="1" smtClean="0"/>
              <a:t>SpeechLib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using System.IO;</a:t>
            </a:r>
          </a:p>
          <a:p>
            <a:pPr>
              <a:buNone/>
            </a:pPr>
            <a:r>
              <a:rPr lang="en-US" sz="1400" dirty="0" smtClean="0"/>
              <a:t>using </a:t>
            </a:r>
            <a:r>
              <a:rPr lang="en-US" sz="1400" dirty="0" err="1" smtClean="0"/>
              <a:t>System.IO.Ports</a:t>
            </a:r>
            <a:r>
              <a:rPr lang="en-US" sz="1400" dirty="0" smtClean="0"/>
              <a:t>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namespace </a:t>
            </a:r>
            <a:r>
              <a:rPr lang="en-US" sz="1400" dirty="0" err="1" smtClean="0"/>
              <a:t>ivrs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 public partial class Form1 : Form</a:t>
            </a:r>
          </a:p>
          <a:p>
            <a:pPr>
              <a:buNone/>
            </a:pPr>
            <a:r>
              <a:rPr lang="en-US" sz="1400" dirty="0" smtClean="0"/>
              <a:t>    {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read;</a:t>
            </a:r>
          </a:p>
          <a:p>
            <a:pPr>
              <a:buNone/>
            </a:pPr>
            <a:r>
              <a:rPr lang="en-US" sz="1400" dirty="0" smtClean="0"/>
              <a:t>        string con = @"Data Source=rags-PC\</a:t>
            </a:r>
            <a:r>
              <a:rPr lang="en-US" sz="1400" dirty="0" err="1" smtClean="0"/>
              <a:t>SQLEXPRESS;Initial</a:t>
            </a:r>
            <a:r>
              <a:rPr lang="en-US" sz="1400" dirty="0" smtClean="0"/>
              <a:t> Catalog=</a:t>
            </a:r>
            <a:r>
              <a:rPr lang="en-US" sz="1400" dirty="0" err="1" smtClean="0"/>
              <a:t>stud;Integrated</a:t>
            </a:r>
            <a:r>
              <a:rPr lang="en-US" sz="1400" dirty="0" smtClean="0"/>
              <a:t> Security=True";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SqlConnection</a:t>
            </a:r>
            <a:r>
              <a:rPr lang="en-US" sz="1400" dirty="0" smtClean="0"/>
              <a:t> co;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SqlCommand</a:t>
            </a:r>
            <a:r>
              <a:rPr lang="en-US" sz="1400" dirty="0" smtClean="0"/>
              <a:t> </a:t>
            </a:r>
            <a:r>
              <a:rPr lang="en-US" sz="1400" dirty="0" err="1" smtClean="0"/>
              <a:t>cmd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SqlDataReader</a:t>
            </a:r>
            <a:r>
              <a:rPr lang="en-US" sz="1400" dirty="0" smtClean="0"/>
              <a:t> </a:t>
            </a:r>
            <a:r>
              <a:rPr lang="en-US" sz="1400" dirty="0" err="1" smtClean="0"/>
              <a:t>dr</a:t>
            </a:r>
            <a:r>
              <a:rPr lang="en-US" sz="14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 public Form1()</a:t>
            </a:r>
          </a:p>
          <a:p>
            <a:pPr>
              <a:buNone/>
            </a:pPr>
            <a:r>
              <a:rPr lang="en-US" sz="1400" dirty="0" smtClean="0"/>
              <a:t>        {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InitializeComponent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}</a:t>
            </a:r>
          </a:p>
          <a:p>
            <a:pPr>
              <a:buNone/>
            </a:pPr>
            <a:r>
              <a:rPr lang="en-US" sz="1400" dirty="0" smtClean="0"/>
              <a:t>        private void button1_Click(object sender, </a:t>
            </a:r>
            <a:r>
              <a:rPr lang="en-US" sz="1400" dirty="0" err="1" smtClean="0"/>
              <a:t>EventArgs</a:t>
            </a:r>
            <a:r>
              <a:rPr lang="en-US" sz="1400" dirty="0" smtClean="0"/>
              <a:t> e)</a:t>
            </a:r>
          </a:p>
          <a:p>
            <a:pPr>
              <a:buNone/>
            </a:pPr>
            <a:r>
              <a:rPr lang="en-US" sz="1400" dirty="0" smtClean="0"/>
              <a:t>        {</a:t>
            </a:r>
          </a:p>
          <a:p>
            <a:pPr>
              <a:buNone/>
            </a:pPr>
            <a:r>
              <a:rPr lang="en-US" sz="1400" dirty="0" smtClean="0"/>
              <a:t>                // serial port setup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SerialPort</a:t>
            </a:r>
            <a:r>
              <a:rPr lang="en-US" sz="1400" dirty="0" smtClean="0"/>
              <a:t> </a:t>
            </a:r>
            <a:r>
              <a:rPr lang="en-US" sz="1400" dirty="0" err="1" smtClean="0"/>
              <a:t>myport</a:t>
            </a:r>
            <a:r>
              <a:rPr lang="en-US" sz="1400" dirty="0" smtClean="0"/>
              <a:t> = new </a:t>
            </a:r>
            <a:r>
              <a:rPr lang="en-US" sz="1400" dirty="0" err="1" smtClean="0"/>
              <a:t>SerialPort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myport.PortName</a:t>
            </a:r>
            <a:r>
              <a:rPr lang="en-US" sz="1400" dirty="0" smtClean="0"/>
              <a:t> = "COM17";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myport.BaudRate</a:t>
            </a:r>
            <a:r>
              <a:rPr lang="en-US" sz="1400" dirty="0" smtClean="0"/>
              <a:t> = 9600;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myport.DataBits</a:t>
            </a:r>
            <a:r>
              <a:rPr lang="en-US" sz="1400" dirty="0" smtClean="0"/>
              <a:t> = 8;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myport.Parity</a:t>
            </a:r>
            <a:r>
              <a:rPr lang="en-US" sz="1400" dirty="0" smtClean="0"/>
              <a:t> = </a:t>
            </a:r>
            <a:r>
              <a:rPr lang="en-US" sz="1400" dirty="0" err="1" smtClean="0"/>
              <a:t>Parity.None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myport.StopBits</a:t>
            </a:r>
            <a:r>
              <a:rPr lang="en-US" sz="1400" dirty="0" smtClean="0"/>
              <a:t> = </a:t>
            </a:r>
            <a:r>
              <a:rPr lang="en-US" sz="1400" dirty="0" err="1" smtClean="0"/>
              <a:t>StopBits.One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myport.Open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	       </a:t>
            </a:r>
            <a:r>
              <a:rPr lang="en-US" sz="1400" dirty="0" err="1" smtClean="0"/>
              <a:t>SpVoice</a:t>
            </a:r>
            <a:r>
              <a:rPr lang="en-US" sz="1400" dirty="0" smtClean="0"/>
              <a:t> </a:t>
            </a:r>
            <a:r>
              <a:rPr lang="en-US" sz="1400" dirty="0" err="1" smtClean="0"/>
              <a:t>objspeech</a:t>
            </a:r>
            <a:r>
              <a:rPr lang="en-US" sz="1400" dirty="0" smtClean="0"/>
              <a:t> = new </a:t>
            </a:r>
            <a:r>
              <a:rPr lang="en-US" sz="1400" dirty="0" err="1" smtClean="0"/>
              <a:t>SpVoice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	       </a:t>
            </a:r>
            <a:r>
              <a:rPr lang="en-US" sz="1400" dirty="0" err="1" smtClean="0"/>
              <a:t>objspeech.Rate</a:t>
            </a:r>
            <a:r>
              <a:rPr lang="en-US" sz="1400" dirty="0" smtClean="0"/>
              <a:t> = -3;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("WELCOME TO COLL BASE VERSION 1.0",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10000); </a:t>
            </a:r>
            <a:r>
              <a:rPr lang="en-US" sz="1400" dirty="0" smtClean="0"/>
              <a:t>//WELCOME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("ENTER YOUR REGISTER NUMBER AFTER THE BEEP“;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10000);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	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("BEEP",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 </a:t>
            </a:r>
            <a:r>
              <a:rPr lang="en-US" sz="1400" dirty="0" smtClean="0"/>
              <a:t>//BEEP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       </a:t>
            </a:r>
            <a:r>
              <a:rPr lang="en-US" sz="1400" dirty="0" err="1" smtClean="0"/>
              <a:t>System.Threading.Thread.Sleep</a:t>
            </a:r>
            <a:r>
              <a:rPr lang="en-US" sz="1400" dirty="0" smtClean="0"/>
              <a:t>(3000); </a:t>
            </a:r>
            <a:r>
              <a:rPr lang="en-US" sz="1400" dirty="0" smtClean="0"/>
              <a:t>//delay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      read = </a:t>
            </a:r>
            <a:r>
              <a:rPr lang="en-US" sz="1400" dirty="0" err="1" smtClean="0"/>
              <a:t>myport.ReadChar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   read = Convert.ToInt32(read);</a:t>
            </a:r>
          </a:p>
          <a:p>
            <a:pPr>
              <a:buNone/>
            </a:pPr>
            <a:r>
              <a:rPr lang="en-US" sz="1400" dirty="0" smtClean="0"/>
              <a:t>               read = read - 48;</a:t>
            </a:r>
          </a:p>
          <a:p>
            <a:pPr>
              <a:buNone/>
            </a:pPr>
            <a:r>
              <a:rPr lang="en-US" sz="1400" dirty="0" smtClean="0"/>
              <a:t>               </a:t>
            </a:r>
            <a:r>
              <a:rPr lang="en-US" sz="1400" dirty="0" err="1" smtClean="0"/>
              <a:t>myport.Close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   label2.Text = </a:t>
            </a:r>
            <a:r>
              <a:rPr lang="en-US" sz="1400" dirty="0" err="1" smtClean="0"/>
              <a:t>read.ToString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   string query = "select * from Table1 where REGNO = '" + label2.Text + "'";</a:t>
            </a:r>
          </a:p>
          <a:p>
            <a:pPr>
              <a:buNone/>
            </a:pPr>
            <a:r>
              <a:rPr lang="en-US" sz="1400" dirty="0" smtClean="0"/>
              <a:t>               co = new </a:t>
            </a:r>
            <a:r>
              <a:rPr lang="en-US" sz="1400" dirty="0" err="1" smtClean="0"/>
              <a:t>SqlConnection</a:t>
            </a:r>
            <a:r>
              <a:rPr lang="en-US" sz="1400" dirty="0" smtClean="0"/>
              <a:t>(con);</a:t>
            </a:r>
          </a:p>
          <a:p>
            <a:pPr>
              <a:buNone/>
            </a:pPr>
            <a:r>
              <a:rPr lang="en-US" sz="1400" dirty="0" smtClean="0"/>
              <a:t>               </a:t>
            </a:r>
            <a:r>
              <a:rPr lang="en-US" sz="1400" dirty="0" err="1" smtClean="0"/>
              <a:t>co.Open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   </a:t>
            </a:r>
            <a:r>
              <a:rPr lang="en-US" sz="1400" dirty="0" err="1" smtClean="0"/>
              <a:t>cmd</a:t>
            </a:r>
            <a:r>
              <a:rPr lang="en-US" sz="1400" dirty="0" smtClean="0"/>
              <a:t> = new </a:t>
            </a:r>
            <a:r>
              <a:rPr lang="en-US" sz="1400" dirty="0" err="1" smtClean="0"/>
              <a:t>SqlCommand</a:t>
            </a:r>
            <a:r>
              <a:rPr lang="en-US" sz="1400" dirty="0" smtClean="0"/>
              <a:t>(query, co);</a:t>
            </a:r>
          </a:p>
          <a:p>
            <a:pPr>
              <a:buNone/>
            </a:pPr>
            <a:r>
              <a:rPr lang="en-US" sz="1400" dirty="0" smtClean="0"/>
              <a:t>               </a:t>
            </a:r>
            <a:r>
              <a:rPr lang="en-US" sz="1400" dirty="0" err="1" smtClean="0"/>
              <a:t>dr</a:t>
            </a:r>
            <a:r>
              <a:rPr lang="en-US" sz="1400" dirty="0" smtClean="0"/>
              <a:t> = </a:t>
            </a:r>
            <a:r>
              <a:rPr lang="en-US" sz="1400" dirty="0" err="1" smtClean="0"/>
              <a:t>cmd.ExecuteReader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   </a:t>
            </a:r>
            <a:r>
              <a:rPr lang="en-US" sz="1400" dirty="0" err="1" smtClean="0"/>
              <a:t>dr.Read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   if (</a:t>
            </a:r>
            <a:r>
              <a:rPr lang="en-US" sz="1400" dirty="0" err="1" smtClean="0"/>
              <a:t>dr.HasRows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               {</a:t>
            </a:r>
          </a:p>
          <a:p>
            <a:pPr>
              <a:buNone/>
            </a:pPr>
            <a:r>
              <a:rPr lang="en-US" sz="1400" dirty="0" smtClean="0"/>
              <a:t>                    label4.Text = </a:t>
            </a:r>
            <a:r>
              <a:rPr lang="en-US" sz="1400" dirty="0" err="1" smtClean="0"/>
              <a:t>dr</a:t>
            </a:r>
            <a:r>
              <a:rPr lang="en-US" sz="1400" dirty="0" smtClean="0"/>
              <a:t>["NAME"].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        label8.Text = </a:t>
            </a:r>
            <a:r>
              <a:rPr lang="en-US" sz="1400" dirty="0" err="1" smtClean="0"/>
              <a:t>dr</a:t>
            </a:r>
            <a:r>
              <a:rPr lang="en-US" sz="1400" dirty="0" smtClean="0"/>
              <a:t>["EC1101"].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        label10.Text = </a:t>
            </a:r>
            <a:r>
              <a:rPr lang="en-US" sz="1400" dirty="0" err="1" smtClean="0"/>
              <a:t>dr</a:t>
            </a:r>
            <a:r>
              <a:rPr lang="en-US" sz="1400" dirty="0" smtClean="0"/>
              <a:t>["EC1102"].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        label12.Text = </a:t>
            </a:r>
            <a:r>
              <a:rPr lang="en-US" sz="1400" dirty="0" err="1" smtClean="0"/>
              <a:t>dr</a:t>
            </a:r>
            <a:r>
              <a:rPr lang="en-US" sz="1400" dirty="0" smtClean="0"/>
              <a:t>["EC1103"].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        label14.Text = </a:t>
            </a:r>
            <a:r>
              <a:rPr lang="en-US" sz="1400" dirty="0" err="1" smtClean="0"/>
              <a:t>dr</a:t>
            </a:r>
            <a:r>
              <a:rPr lang="en-US" sz="1400" dirty="0" smtClean="0"/>
              <a:t>["EC1104"].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        label16.Text = </a:t>
            </a:r>
            <a:r>
              <a:rPr lang="en-US" sz="1400" dirty="0" err="1" smtClean="0"/>
              <a:t>dr</a:t>
            </a:r>
            <a:r>
              <a:rPr lang="en-US" sz="1400" dirty="0" smtClean="0"/>
              <a:t>["EC1105"].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        label18.Text = </a:t>
            </a:r>
            <a:r>
              <a:rPr lang="en-US" sz="1400" dirty="0" err="1" smtClean="0"/>
              <a:t>dr</a:t>
            </a:r>
            <a:r>
              <a:rPr lang="en-US" sz="1400" dirty="0" smtClean="0"/>
              <a:t>["EC1106"].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   }</a:t>
            </a:r>
          </a:p>
          <a:p>
            <a:pPr>
              <a:buNone/>
            </a:pPr>
            <a:r>
              <a:rPr lang="en-US" sz="1400" dirty="0" smtClean="0"/>
              <a:t>               </a:t>
            </a:r>
            <a:r>
              <a:rPr lang="en-US" sz="1400" dirty="0" err="1" smtClean="0"/>
              <a:t>co.Close</a:t>
            </a:r>
            <a:r>
              <a:rPr lang="en-US" sz="1400" dirty="0" smtClean="0"/>
              <a:t>();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	       </a:t>
            </a:r>
            <a:r>
              <a:rPr lang="en-US" sz="1400" dirty="0" err="1" smtClean="0"/>
              <a:t>System.Threading.Thread.Sleep</a:t>
            </a:r>
            <a:r>
              <a:rPr lang="en-US" sz="1400" dirty="0" smtClean="0"/>
              <a:t>(1000);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("YOUR NUMBER AND NAME IS",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(label2.Text,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(label4.Text,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("YOUR MARKS IN THIS SUBJECT ARE",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(label9.Text,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(label8.Text,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(label11.Text,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(label10.Text,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(label13.Text,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(label12.Text,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 	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(label15.Text,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(label14.Text,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(label17.Text,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(label16.Text,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(label19.Text,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(label18.Text,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objspeech.Speak</a:t>
            </a:r>
            <a:r>
              <a:rPr lang="en-US" sz="1400" dirty="0" smtClean="0"/>
              <a:t>("Thank you for using COLL BASE VERSION 1.0 , have a nice day“,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</a:t>
            </a:r>
            <a:r>
              <a:rPr lang="en-US" sz="1400" dirty="0" err="1" smtClean="0"/>
              <a:t>SpeechVoiceSpeakFlags.SVSFlagsAsync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objspeech.WaitUntilDone</a:t>
            </a:r>
            <a:r>
              <a:rPr lang="en-US" sz="1400" dirty="0" smtClean="0"/>
              <a:t>(</a:t>
            </a:r>
            <a:r>
              <a:rPr lang="en-US" sz="1400" dirty="0" err="1" smtClean="0"/>
              <a:t>msTimeout</a:t>
            </a:r>
            <a:r>
              <a:rPr lang="en-US" sz="1400" dirty="0" smtClean="0"/>
              <a:t>: 10);</a:t>
            </a:r>
          </a:p>
          <a:p>
            <a:pPr>
              <a:buNone/>
            </a:pPr>
            <a:r>
              <a:rPr lang="en-US" sz="1400" dirty="0" smtClean="0"/>
              <a:t>  }</a:t>
            </a:r>
          </a:p>
          <a:p>
            <a:pPr>
              <a:buNone/>
            </a:pPr>
            <a:r>
              <a:rPr lang="en-US" sz="1400" dirty="0" smtClean="0"/>
              <a:t>        private void button2_Click(object sender, </a:t>
            </a:r>
            <a:r>
              <a:rPr lang="en-US" sz="1400" dirty="0" err="1" smtClean="0"/>
              <a:t>EventArgs</a:t>
            </a:r>
            <a:r>
              <a:rPr lang="en-US" sz="1400" dirty="0" smtClean="0"/>
              <a:t> e)</a:t>
            </a:r>
          </a:p>
          <a:p>
            <a:pPr>
              <a:buNone/>
            </a:pPr>
            <a:r>
              <a:rPr lang="en-US" sz="1400" dirty="0" smtClean="0"/>
              <a:t>        {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Application.Exit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}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" name="Content Placeholder 5" descr="outpu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371600"/>
            <a:ext cx="6019800" cy="52554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colleges avoiding need of internet connection.</a:t>
            </a:r>
          </a:p>
          <a:p>
            <a:r>
              <a:rPr lang="en-US" dirty="0"/>
              <a:t>U</a:t>
            </a:r>
            <a:r>
              <a:rPr lang="en-US" dirty="0" smtClean="0"/>
              <a:t>sed by companies to provide workers data services.</a:t>
            </a:r>
          </a:p>
          <a:p>
            <a:r>
              <a:rPr lang="en-US" dirty="0" smtClean="0"/>
              <a:t>Used by mobile banking customers.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Microcontrollers</a:t>
            </a:r>
          </a:p>
          <a:p>
            <a:r>
              <a:rPr lang="en-US" dirty="0" smtClean="0"/>
              <a:t>Database management</a:t>
            </a:r>
          </a:p>
          <a:p>
            <a:r>
              <a:rPr lang="en-US" dirty="0" smtClean="0"/>
              <a:t>Text to voice response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5" descr="prj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52600"/>
            <a:ext cx="84582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 descr="circui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913629"/>
            <a:ext cx="5905958" cy="59443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Hardware :</a:t>
            </a:r>
          </a:p>
          <a:p>
            <a:pPr lvl="1"/>
            <a:r>
              <a:rPr lang="en-US" dirty="0" smtClean="0"/>
              <a:t>ATMEL AT89S52 Microcontroller</a:t>
            </a:r>
          </a:p>
          <a:p>
            <a:pPr lvl="1"/>
            <a:r>
              <a:rPr lang="en-US" dirty="0" smtClean="0"/>
              <a:t>HT9170B DTMF Decoder</a:t>
            </a:r>
          </a:p>
          <a:p>
            <a:pPr lvl="1"/>
            <a:r>
              <a:rPr lang="en-US" dirty="0" smtClean="0"/>
              <a:t>MAX 232 UART </a:t>
            </a:r>
          </a:p>
          <a:p>
            <a:pPr lvl="1"/>
            <a:r>
              <a:rPr lang="en-US" dirty="0" smtClean="0"/>
              <a:t>Power supply</a:t>
            </a:r>
          </a:p>
          <a:p>
            <a:pPr lvl="1"/>
            <a:r>
              <a:rPr lang="en-US" dirty="0" smtClean="0"/>
              <a:t>USB to COM port connector</a:t>
            </a:r>
          </a:p>
          <a:p>
            <a:r>
              <a:rPr lang="en-US" dirty="0" smtClean="0"/>
              <a:t>Software</a:t>
            </a:r>
            <a:endParaRPr lang="en-US" dirty="0"/>
          </a:p>
          <a:p>
            <a:pPr lvl="1"/>
            <a:r>
              <a:rPr lang="en-US" dirty="0" smtClean="0"/>
              <a:t>Visual Studio 10</a:t>
            </a:r>
          </a:p>
          <a:p>
            <a:pPr lvl="1"/>
            <a:r>
              <a:rPr lang="en-US" dirty="0" err="1" smtClean="0"/>
              <a:t>Keil</a:t>
            </a:r>
            <a:r>
              <a:rPr lang="en-US" dirty="0" smtClean="0"/>
              <a:t> </a:t>
            </a:r>
            <a:r>
              <a:rPr lang="en-US" dirty="0" err="1" smtClean="0"/>
              <a:t>uVision</a:t>
            </a:r>
            <a:r>
              <a:rPr lang="en-US" dirty="0" smtClean="0"/>
              <a:t> 4</a:t>
            </a:r>
          </a:p>
          <a:p>
            <a:pPr lvl="1"/>
            <a:r>
              <a:rPr lang="en-US" dirty="0" smtClean="0"/>
              <a:t>Proteus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AT89S52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8K Bytes of In-System Programmable (ISP) Flash Memory</a:t>
            </a:r>
          </a:p>
          <a:p>
            <a:pPr lvl="1">
              <a:buNone/>
            </a:pPr>
            <a:r>
              <a:rPr lang="en-US" dirty="0" smtClean="0"/>
              <a:t>– Endurance: 1000 Write/Erase Cycles</a:t>
            </a:r>
          </a:p>
          <a:p>
            <a:pPr>
              <a:buNone/>
            </a:pPr>
            <a:r>
              <a:rPr lang="en-US" dirty="0" smtClean="0"/>
              <a:t>• 4.0V to 5.5V Operating Range</a:t>
            </a:r>
          </a:p>
          <a:p>
            <a:pPr>
              <a:buNone/>
            </a:pPr>
            <a:r>
              <a:rPr lang="en-US" dirty="0" smtClean="0"/>
              <a:t>• Fully Static Operation: 0 Hz to 33 MHz</a:t>
            </a:r>
          </a:p>
          <a:p>
            <a:pPr>
              <a:buNone/>
            </a:pPr>
            <a:r>
              <a:rPr lang="en-US" dirty="0" smtClean="0"/>
              <a:t>• Three-level Program Memory Lock</a:t>
            </a:r>
          </a:p>
          <a:p>
            <a:pPr>
              <a:buNone/>
            </a:pPr>
            <a:r>
              <a:rPr lang="en-US" dirty="0" smtClean="0"/>
              <a:t>• 256 x 8-bit Internal RAM</a:t>
            </a:r>
          </a:p>
          <a:p>
            <a:pPr>
              <a:buNone/>
            </a:pPr>
            <a:r>
              <a:rPr lang="en-US" dirty="0" smtClean="0"/>
              <a:t>• 32 Programmable I/O Lines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Three 16-bit Timer/Counters</a:t>
            </a:r>
          </a:p>
          <a:p>
            <a:pPr>
              <a:buNone/>
            </a:pPr>
            <a:r>
              <a:rPr lang="en-US" dirty="0" smtClean="0"/>
              <a:t>• Eight Interrupt Sources</a:t>
            </a:r>
          </a:p>
          <a:p>
            <a:pPr>
              <a:buNone/>
            </a:pPr>
            <a:r>
              <a:rPr lang="en-US" dirty="0" smtClean="0"/>
              <a:t>• Full Duplex UART Serial Channel</a:t>
            </a:r>
          </a:p>
          <a:p>
            <a:pPr>
              <a:buNone/>
            </a:pPr>
            <a:r>
              <a:rPr lang="en-US" dirty="0" smtClean="0"/>
              <a:t>• Low-power Idle and Power-down Modes</a:t>
            </a:r>
          </a:p>
          <a:p>
            <a:pPr>
              <a:buNone/>
            </a:pPr>
            <a:r>
              <a:rPr lang="en-US" dirty="0" smtClean="0"/>
              <a:t>• Interrupt Recovery from Power-down Mode</a:t>
            </a:r>
          </a:p>
          <a:p>
            <a:pPr>
              <a:buNone/>
            </a:pPr>
            <a:r>
              <a:rPr lang="en-US" dirty="0" smtClean="0"/>
              <a:t>• Watchdog Timer</a:t>
            </a:r>
          </a:p>
          <a:p>
            <a:pPr>
              <a:buNone/>
            </a:pPr>
            <a:r>
              <a:rPr lang="en-US" dirty="0" smtClean="0"/>
              <a:t>• Dual Data Pointer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AT89S52 Pin Diagram</a:t>
            </a:r>
            <a:endParaRPr lang="en-US" dirty="0"/>
          </a:p>
        </p:txBody>
      </p:sp>
      <p:pic>
        <p:nvPicPr>
          <p:cNvPr id="4" name="Content Placeholder 3" descr="p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76400"/>
            <a:ext cx="6819900" cy="45514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616</Words>
  <Application>Microsoft Office PowerPoint</Application>
  <PresentationFormat>On-screen Show (4:3)</PresentationFormat>
  <Paragraphs>234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INTERACTIVE VOICE RESPONSE SYSTEM FOR COLLEGE AUTOMATION</vt:lpstr>
      <vt:lpstr>OBJECTIVE</vt:lpstr>
      <vt:lpstr>Area of this project</vt:lpstr>
      <vt:lpstr>Block diagram</vt:lpstr>
      <vt:lpstr>CIRCUIT DIAGRAM</vt:lpstr>
      <vt:lpstr>COMPONENTS USED</vt:lpstr>
      <vt:lpstr>AT89S52 Microcontroller</vt:lpstr>
      <vt:lpstr>Slide 8</vt:lpstr>
      <vt:lpstr>AT89S52 Pin Diagram</vt:lpstr>
      <vt:lpstr>HT9170B DTMF DECODER</vt:lpstr>
      <vt:lpstr>DTMF Decoder Circuit Diagram</vt:lpstr>
      <vt:lpstr>MAX 232 UART</vt:lpstr>
      <vt:lpstr>UART Circuit Diagram</vt:lpstr>
      <vt:lpstr>Power supply</vt:lpstr>
      <vt:lpstr>Power Supply Circuit Diagram</vt:lpstr>
      <vt:lpstr>Hardware Code</vt:lpstr>
      <vt:lpstr>Slide 17</vt:lpstr>
      <vt:lpstr>Slide 18</vt:lpstr>
      <vt:lpstr>Slide 19</vt:lpstr>
      <vt:lpstr>SOFTWARE CODE</vt:lpstr>
      <vt:lpstr>Slide 21</vt:lpstr>
      <vt:lpstr>Slide 22</vt:lpstr>
      <vt:lpstr>Slide 23</vt:lpstr>
      <vt:lpstr>Slide 24</vt:lpstr>
      <vt:lpstr>OUTPUT</vt:lpstr>
      <vt:lpstr>APPLICATIONS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VOICE RESPONSE SYSTEM FOR COLLEGE AUTOMATION</dc:title>
  <dc:creator>rags</dc:creator>
  <cp:lastModifiedBy>rags</cp:lastModifiedBy>
  <cp:revision>39</cp:revision>
  <dcterms:created xsi:type="dcterms:W3CDTF">2012-04-20T15:15:48Z</dcterms:created>
  <dcterms:modified xsi:type="dcterms:W3CDTF">2012-04-20T19:00:48Z</dcterms:modified>
</cp:coreProperties>
</file>