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6" r:id="rId2"/>
    <p:sldId id="281" r:id="rId3"/>
    <p:sldId id="257" r:id="rId4"/>
    <p:sldId id="289" r:id="rId5"/>
    <p:sldId id="305" r:id="rId6"/>
    <p:sldId id="268" r:id="rId7"/>
    <p:sldId id="322" r:id="rId8"/>
    <p:sldId id="323" r:id="rId9"/>
    <p:sldId id="295" r:id="rId10"/>
    <p:sldId id="292" r:id="rId11"/>
    <p:sldId id="324" r:id="rId12"/>
    <p:sldId id="325" r:id="rId13"/>
    <p:sldId id="326" r:id="rId14"/>
    <p:sldId id="327" r:id="rId15"/>
    <p:sldId id="321" r:id="rId16"/>
    <p:sldId id="328" r:id="rId17"/>
    <p:sldId id="329" r:id="rId18"/>
    <p:sldId id="288" r:id="rId19"/>
    <p:sldId id="266" r:id="rId20"/>
    <p:sldId id="319" r:id="rId21"/>
    <p:sldId id="320" r:id="rId22"/>
    <p:sldId id="318" r:id="rId23"/>
    <p:sldId id="26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2160" autoAdjust="0"/>
  </p:normalViewPr>
  <p:slideViewPr>
    <p:cSldViewPr snapToGrid="0">
      <p:cViewPr varScale="1">
        <p:scale>
          <a:sx n="87" d="100"/>
          <a:sy n="87" d="100"/>
        </p:scale>
        <p:origin x="480" y="62"/>
      </p:cViewPr>
      <p:guideLst>
        <p:guide pos="3840"/>
        <p:guide orient="horz" pos="2160"/>
      </p:guideLst>
    </p:cSldViewPr>
  </p:slideViewPr>
  <p:notesTextViewPr>
    <p:cViewPr>
      <p:scale>
        <a:sx n="1" d="1"/>
        <a:sy n="1" d="1"/>
      </p:scale>
      <p:origin x="0" y="0"/>
    </p:cViewPr>
  </p:notesTextViewPr>
  <p:notesViewPr>
    <p:cSldViewPr snapToGrid="0">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DE50C9-6A62-45AC-AF42-A90DC46A3209}" type="doc">
      <dgm:prSet loTypeId="urn:microsoft.com/office/officeart/2005/8/layout/process3" loCatId="process" qsTypeId="urn:microsoft.com/office/officeart/2005/8/quickstyle/simple4" qsCatId="simple" csTypeId="urn:microsoft.com/office/officeart/2005/8/colors/accent0_3" csCatId="mainScheme" phldr="1"/>
      <dgm:spPr/>
      <dgm:t>
        <a:bodyPr/>
        <a:lstStyle/>
        <a:p>
          <a:endParaRPr lang="en-US"/>
        </a:p>
      </dgm:t>
    </dgm:pt>
    <dgm:pt modelId="{FDB6D5C0-0ED5-4B9D-9E48-126ED2C433C3}" type="pres">
      <dgm:prSet presAssocID="{CADE50C9-6A62-45AC-AF42-A90DC46A3209}" presName="linearFlow" presStyleCnt="0">
        <dgm:presLayoutVars>
          <dgm:dir/>
          <dgm:animLvl val="lvl"/>
          <dgm:resizeHandles val="exact"/>
        </dgm:presLayoutVars>
      </dgm:prSet>
      <dgm:spPr/>
    </dgm:pt>
  </dgm:ptLst>
  <dgm:cxnLst>
    <dgm:cxn modelId="{AF250757-46ED-49A3-A2B4-276D1B47F666}" type="presOf" srcId="{CADE50C9-6A62-45AC-AF42-A90DC46A3209}" destId="{FDB6D5C0-0ED5-4B9D-9E48-126ED2C433C3}" srcOrd="0"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ADE50C9-6A62-45AC-AF42-A90DC46A3209}" type="doc">
      <dgm:prSet loTypeId="urn:microsoft.com/office/officeart/2005/8/layout/process3" loCatId="process" qsTypeId="urn:microsoft.com/office/officeart/2005/8/quickstyle/simple4" qsCatId="simple" csTypeId="urn:microsoft.com/office/officeart/2005/8/colors/accent0_3" csCatId="mainScheme" phldr="1"/>
      <dgm:spPr/>
      <dgm:t>
        <a:bodyPr/>
        <a:lstStyle/>
        <a:p>
          <a:endParaRPr lang="en-US"/>
        </a:p>
      </dgm:t>
    </dgm:pt>
    <dgm:pt modelId="{FDB6D5C0-0ED5-4B9D-9E48-126ED2C433C3}" type="pres">
      <dgm:prSet presAssocID="{CADE50C9-6A62-45AC-AF42-A90DC46A3209}" presName="linearFlow" presStyleCnt="0">
        <dgm:presLayoutVars>
          <dgm:dir/>
          <dgm:animLvl val="lvl"/>
          <dgm:resizeHandles val="exact"/>
        </dgm:presLayoutVars>
      </dgm:prSet>
      <dgm:spPr/>
    </dgm:pt>
  </dgm:ptLst>
  <dgm:cxnLst>
    <dgm:cxn modelId="{AF250757-46ED-49A3-A2B4-276D1B47F666}" type="presOf" srcId="{CADE50C9-6A62-45AC-AF42-A90DC46A3209}" destId="{FDB6D5C0-0ED5-4B9D-9E48-126ED2C433C3}" srcOrd="0"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ADE50C9-6A62-45AC-AF42-A90DC46A3209}" type="doc">
      <dgm:prSet loTypeId="urn:microsoft.com/office/officeart/2005/8/layout/process3" loCatId="process" qsTypeId="urn:microsoft.com/office/officeart/2005/8/quickstyle/simple4" qsCatId="simple" csTypeId="urn:microsoft.com/office/officeart/2005/8/colors/accent0_3" csCatId="mainScheme" phldr="1"/>
      <dgm:spPr/>
      <dgm:t>
        <a:bodyPr/>
        <a:lstStyle/>
        <a:p>
          <a:endParaRPr lang="en-US"/>
        </a:p>
      </dgm:t>
    </dgm:pt>
    <dgm:pt modelId="{FDB6D5C0-0ED5-4B9D-9E48-126ED2C433C3}" type="pres">
      <dgm:prSet presAssocID="{CADE50C9-6A62-45AC-AF42-A90DC46A3209}" presName="linearFlow" presStyleCnt="0">
        <dgm:presLayoutVars>
          <dgm:dir/>
          <dgm:animLvl val="lvl"/>
          <dgm:resizeHandles val="exact"/>
        </dgm:presLayoutVars>
      </dgm:prSet>
      <dgm:spPr/>
    </dgm:pt>
  </dgm:ptLst>
  <dgm:cxnLst>
    <dgm:cxn modelId="{AF250757-46ED-49A3-A2B4-276D1B47F666}" type="presOf" srcId="{CADE50C9-6A62-45AC-AF42-A90DC46A3209}" destId="{FDB6D5C0-0ED5-4B9D-9E48-126ED2C433C3}" srcOrd="0"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475077-A074-4E8C-B45E-964494945228}" type="datetimeFigureOut">
              <a:rPr lang="en-US"/>
              <a:t>4/25/2017</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E4C80B-8910-445E-8D30-7A590951118B}" type="slidenum">
              <a:rPr/>
              <a:t>‹#›</a:t>
            </a:fld>
            <a:endParaRPr/>
          </a:p>
        </p:txBody>
      </p:sp>
    </p:spTree>
    <p:extLst>
      <p:ext uri="{BB962C8B-B14F-4D97-AF65-F5344CB8AC3E}">
        <p14:creationId xmlns:p14="http://schemas.microsoft.com/office/powerpoint/2010/main" val="16212540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2B48A4-4B96-49F4-8C25-4C9D06114B2C}" type="datetimeFigureOut">
              <a:rPr lang="en-US"/>
              <a:t>4/25/2017</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81F1E7-4EFD-4BFF-B438-FCD52FD36B17}" type="slidenum">
              <a:rPr/>
              <a:t>‹#›</a:t>
            </a:fld>
            <a:endParaRPr/>
          </a:p>
        </p:txBody>
      </p:sp>
    </p:spTree>
    <p:extLst>
      <p:ext uri="{BB962C8B-B14F-4D97-AF65-F5344CB8AC3E}">
        <p14:creationId xmlns:p14="http://schemas.microsoft.com/office/powerpoint/2010/main" val="473561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question that your experiment answers</a:t>
            </a:r>
          </a:p>
        </p:txBody>
      </p:sp>
      <p:sp>
        <p:nvSpPr>
          <p:cNvPr id="4" name="Slide Number Placeholder 3"/>
          <p:cNvSpPr>
            <a:spLocks noGrp="1"/>
          </p:cNvSpPr>
          <p:nvPr>
            <p:ph type="sldNum" sz="quarter" idx="10"/>
          </p:nvPr>
        </p:nvSpPr>
        <p:spPr/>
        <p:txBody>
          <a:bodyPr/>
          <a:lstStyle/>
          <a:p>
            <a:fld id="{5D81F1E7-4EFD-4BFF-B438-FCD52FD36B17}" type="slidenum">
              <a:rPr lang="en-US" smtClean="0"/>
              <a:t>2</a:t>
            </a:fld>
            <a:endParaRPr lang="en-US"/>
          </a:p>
        </p:txBody>
      </p:sp>
    </p:spTree>
    <p:extLst>
      <p:ext uri="{BB962C8B-B14F-4D97-AF65-F5344CB8AC3E}">
        <p14:creationId xmlns:p14="http://schemas.microsoft.com/office/powerpoint/2010/main" val="40262212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12</a:t>
            </a:fld>
            <a:endParaRPr lang="en-US"/>
          </a:p>
        </p:txBody>
      </p:sp>
    </p:spTree>
    <p:extLst>
      <p:ext uri="{BB962C8B-B14F-4D97-AF65-F5344CB8AC3E}">
        <p14:creationId xmlns:p14="http://schemas.microsoft.com/office/powerpoint/2010/main" val="16644965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13</a:t>
            </a:fld>
            <a:endParaRPr lang="en-US"/>
          </a:p>
        </p:txBody>
      </p:sp>
    </p:spTree>
    <p:extLst>
      <p:ext uri="{BB962C8B-B14F-4D97-AF65-F5344CB8AC3E}">
        <p14:creationId xmlns:p14="http://schemas.microsoft.com/office/powerpoint/2010/main" val="18174664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14</a:t>
            </a:fld>
            <a:endParaRPr lang="en-US"/>
          </a:p>
        </p:txBody>
      </p:sp>
    </p:spTree>
    <p:extLst>
      <p:ext uri="{BB962C8B-B14F-4D97-AF65-F5344CB8AC3E}">
        <p14:creationId xmlns:p14="http://schemas.microsoft.com/office/powerpoint/2010/main" val="2122652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question that your experiment answers</a:t>
            </a:r>
          </a:p>
        </p:txBody>
      </p:sp>
      <p:sp>
        <p:nvSpPr>
          <p:cNvPr id="4" name="Slide Number Placeholder 3"/>
          <p:cNvSpPr>
            <a:spLocks noGrp="1"/>
          </p:cNvSpPr>
          <p:nvPr>
            <p:ph type="sldNum" sz="quarter" idx="10"/>
          </p:nvPr>
        </p:nvSpPr>
        <p:spPr/>
        <p:txBody>
          <a:bodyPr/>
          <a:lstStyle/>
          <a:p>
            <a:fld id="{5D81F1E7-4EFD-4BFF-B438-FCD52FD36B17}" type="slidenum">
              <a:rPr lang="en-US" smtClean="0"/>
              <a:t>20</a:t>
            </a:fld>
            <a:endParaRPr lang="en-US"/>
          </a:p>
        </p:txBody>
      </p:sp>
    </p:spTree>
    <p:extLst>
      <p:ext uri="{BB962C8B-B14F-4D97-AF65-F5344CB8AC3E}">
        <p14:creationId xmlns:p14="http://schemas.microsoft.com/office/powerpoint/2010/main" val="31512079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question that your experiment answers</a:t>
            </a:r>
          </a:p>
        </p:txBody>
      </p:sp>
      <p:sp>
        <p:nvSpPr>
          <p:cNvPr id="4" name="Slide Number Placeholder 3"/>
          <p:cNvSpPr>
            <a:spLocks noGrp="1"/>
          </p:cNvSpPr>
          <p:nvPr>
            <p:ph type="sldNum" sz="quarter" idx="10"/>
          </p:nvPr>
        </p:nvSpPr>
        <p:spPr/>
        <p:txBody>
          <a:bodyPr/>
          <a:lstStyle/>
          <a:p>
            <a:fld id="{5D81F1E7-4EFD-4BFF-B438-FCD52FD36B17}" type="slidenum">
              <a:rPr lang="en-US" smtClean="0"/>
              <a:t>21</a:t>
            </a:fld>
            <a:endParaRPr lang="en-US"/>
          </a:p>
        </p:txBody>
      </p:sp>
    </p:spTree>
    <p:extLst>
      <p:ext uri="{BB962C8B-B14F-4D97-AF65-F5344CB8AC3E}">
        <p14:creationId xmlns:p14="http://schemas.microsoft.com/office/powerpoint/2010/main" val="2639784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question that your experiment answers</a:t>
            </a:r>
          </a:p>
        </p:txBody>
      </p:sp>
      <p:sp>
        <p:nvSpPr>
          <p:cNvPr id="4" name="Slide Number Placeholder 3"/>
          <p:cNvSpPr>
            <a:spLocks noGrp="1"/>
          </p:cNvSpPr>
          <p:nvPr>
            <p:ph type="sldNum" sz="quarter" idx="10"/>
          </p:nvPr>
        </p:nvSpPr>
        <p:spPr/>
        <p:txBody>
          <a:bodyPr/>
          <a:lstStyle/>
          <a:p>
            <a:fld id="{5D81F1E7-4EFD-4BFF-B438-FCD52FD36B17}" type="slidenum">
              <a:rPr lang="en-US" smtClean="0"/>
              <a:t>3</a:t>
            </a:fld>
            <a:endParaRPr lang="en-US"/>
          </a:p>
        </p:txBody>
      </p:sp>
    </p:spTree>
    <p:extLst>
      <p:ext uri="{BB962C8B-B14F-4D97-AF65-F5344CB8AC3E}">
        <p14:creationId xmlns:p14="http://schemas.microsoft.com/office/powerpoint/2010/main" val="1514829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4</a:t>
            </a:fld>
            <a:endParaRPr lang="en-US"/>
          </a:p>
        </p:txBody>
      </p:sp>
    </p:spTree>
    <p:extLst>
      <p:ext uri="{BB962C8B-B14F-4D97-AF65-F5344CB8AC3E}">
        <p14:creationId xmlns:p14="http://schemas.microsoft.com/office/powerpoint/2010/main" val="3470533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List all of the steps used in completing</a:t>
            </a:r>
            <a:r>
              <a:rPr lang="en-US" baseline="0" dirty="0"/>
              <a:t> your experiment.</a:t>
            </a:r>
          </a:p>
          <a:p>
            <a:r>
              <a:rPr lang="en-US" baseline="0" dirty="0"/>
              <a:t>Remember to number your steps.</a:t>
            </a:r>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6</a:t>
            </a:fld>
            <a:endParaRPr lang="en-US"/>
          </a:p>
        </p:txBody>
      </p:sp>
    </p:spTree>
    <p:extLst>
      <p:ext uri="{BB962C8B-B14F-4D97-AF65-F5344CB8AC3E}">
        <p14:creationId xmlns:p14="http://schemas.microsoft.com/office/powerpoint/2010/main" val="2365719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List all of the steps used in completing</a:t>
            </a:r>
            <a:r>
              <a:rPr lang="en-US" baseline="0" dirty="0"/>
              <a:t> your experiment.</a:t>
            </a:r>
          </a:p>
          <a:p>
            <a:r>
              <a:rPr lang="en-US" baseline="0" dirty="0"/>
              <a:t>Remember to number your steps.</a:t>
            </a:r>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7</a:t>
            </a:fld>
            <a:endParaRPr lang="en-US"/>
          </a:p>
        </p:txBody>
      </p:sp>
    </p:spTree>
    <p:extLst>
      <p:ext uri="{BB962C8B-B14F-4D97-AF65-F5344CB8AC3E}">
        <p14:creationId xmlns:p14="http://schemas.microsoft.com/office/powerpoint/2010/main" val="3816088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List all of the steps used in completing</a:t>
            </a:r>
            <a:r>
              <a:rPr lang="en-US" baseline="0" dirty="0"/>
              <a:t> your experiment.</a:t>
            </a:r>
          </a:p>
          <a:p>
            <a:r>
              <a:rPr lang="en-US" baseline="0" dirty="0"/>
              <a:t>Remember to number your steps.</a:t>
            </a:r>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8</a:t>
            </a:fld>
            <a:endParaRPr lang="en-US"/>
          </a:p>
        </p:txBody>
      </p:sp>
    </p:spTree>
    <p:extLst>
      <p:ext uri="{BB962C8B-B14F-4D97-AF65-F5344CB8AC3E}">
        <p14:creationId xmlns:p14="http://schemas.microsoft.com/office/powerpoint/2010/main" val="2710682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9</a:t>
            </a:fld>
            <a:endParaRPr lang="en-US"/>
          </a:p>
        </p:txBody>
      </p:sp>
    </p:spTree>
    <p:extLst>
      <p:ext uri="{BB962C8B-B14F-4D97-AF65-F5344CB8AC3E}">
        <p14:creationId xmlns:p14="http://schemas.microsoft.com/office/powerpoint/2010/main" val="1505865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10</a:t>
            </a:fld>
            <a:endParaRPr lang="en-US"/>
          </a:p>
        </p:txBody>
      </p:sp>
    </p:spTree>
    <p:extLst>
      <p:ext uri="{BB962C8B-B14F-4D97-AF65-F5344CB8AC3E}">
        <p14:creationId xmlns:p14="http://schemas.microsoft.com/office/powerpoint/2010/main" val="1119449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11</a:t>
            </a:fld>
            <a:endParaRPr lang="en-US"/>
          </a:p>
        </p:txBody>
      </p:sp>
    </p:spTree>
    <p:extLst>
      <p:ext uri="{BB962C8B-B14F-4D97-AF65-F5344CB8AC3E}">
        <p14:creationId xmlns:p14="http://schemas.microsoft.com/office/powerpoint/2010/main" val="13607541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ltGray">
          <a:xfrm>
            <a:off x="0" y="4572000"/>
            <a:ext cx="12192000" cy="160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09600" y="4740333"/>
            <a:ext cx="10972800" cy="1263534"/>
          </a:xfrm>
        </p:spPr>
        <p:txBody>
          <a:bodyPr anchor="ctr">
            <a:normAutofit/>
          </a:bodyPr>
          <a:lstStyle>
            <a:lvl1pPr algn="l">
              <a:defRPr sz="5800"/>
            </a:lvl1pPr>
          </a:lstStyle>
          <a:p>
            <a:r>
              <a:rPr lang="en-US"/>
              <a:t>Click to edit Master title style</a:t>
            </a:r>
            <a:endParaRPr dirty="0"/>
          </a:p>
        </p:txBody>
      </p:sp>
      <p:cxnSp>
        <p:nvCxnSpPr>
          <p:cNvPr id="8" name="Straight Connector 7"/>
          <p:cNvCxnSpPr/>
          <p:nvPr/>
        </p:nvCxnSpPr>
        <p:spPr>
          <a:xfrm>
            <a:off x="0" y="62103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609600" y="6286500"/>
            <a:ext cx="10972800" cy="457200"/>
          </a:xfrm>
        </p:spPr>
        <p:txBody>
          <a:bodyPr anchor="ctr">
            <a:normAutofit/>
          </a:bodyPr>
          <a:lstStyle>
            <a:lvl1pPr marL="0" indent="0" algn="l">
              <a:spcBef>
                <a:spcPts val="0"/>
              </a:spcBef>
              <a:buNone/>
              <a:defRPr sz="1800">
                <a:solidFill>
                  <a:schemeClr val="tx1">
                    <a:lumMod val="50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dirty="0"/>
          </a:p>
        </p:txBody>
      </p:sp>
      <p:pic>
        <p:nvPicPr>
          <p:cNvPr id="9" name="Picture 8" descr="Closeup of test tubes"/>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524" y="0"/>
            <a:ext cx="12188952" cy="4571999"/>
          </a:xfrm>
          <a:prstGeom prst="rect">
            <a:avLst/>
          </a:prstGeom>
        </p:spPr>
      </p:pic>
    </p:spTree>
    <p:extLst>
      <p:ext uri="{BB962C8B-B14F-4D97-AF65-F5344CB8AC3E}">
        <p14:creationId xmlns:p14="http://schemas.microsoft.com/office/powerpoint/2010/main" val="1531164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4/25/2017</a:t>
            </a:fld>
            <a:endParaRPr/>
          </a:p>
        </p:txBody>
      </p:sp>
    </p:spTree>
    <p:extLst>
      <p:ext uri="{BB962C8B-B14F-4D97-AF65-F5344CB8AC3E}">
        <p14:creationId xmlns:p14="http://schemas.microsoft.com/office/powerpoint/2010/main" val="322155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a:off x="9310254" y="0"/>
            <a:ext cx="288174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8" name="Straight Connector 7"/>
          <p:cNvCxnSpPr/>
          <p:nvPr/>
        </p:nvCxnSpPr>
        <p:spPr>
          <a:xfrm flipH="1">
            <a:off x="9310254"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486900" y="685800"/>
            <a:ext cx="2324100" cy="5486399"/>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199" y="685800"/>
            <a:ext cx="8105775" cy="54863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4/25/2017</a:t>
            </a:fld>
            <a:endParaRPr/>
          </a:p>
        </p:txBody>
      </p:sp>
    </p:spTree>
    <p:extLst>
      <p:ext uri="{BB962C8B-B14F-4D97-AF65-F5344CB8AC3E}">
        <p14:creationId xmlns:p14="http://schemas.microsoft.com/office/powerpoint/2010/main" val="862647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4/25/2017</a:t>
            </a:fld>
            <a:endParaRPr/>
          </a:p>
        </p:txBody>
      </p:sp>
    </p:spTree>
    <p:extLst>
      <p:ext uri="{BB962C8B-B14F-4D97-AF65-F5344CB8AC3E}">
        <p14:creationId xmlns:p14="http://schemas.microsoft.com/office/powerpoint/2010/main" val="2253080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bwMode="ltGray">
          <a:xfrm>
            <a:off x="0" y="0"/>
            <a:ext cx="12192000" cy="571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09600" y="3153095"/>
            <a:ext cx="10972800" cy="2286000"/>
          </a:xfrm>
        </p:spPr>
        <p:txBody>
          <a:bodyPr anchor="b">
            <a:normAutofit/>
          </a:bodyPr>
          <a:lstStyle>
            <a:lvl1pPr>
              <a:defRPr sz="5800" b="0"/>
            </a:lvl1pPr>
          </a:lstStyle>
          <a:p>
            <a:r>
              <a:rPr lang="en-US"/>
              <a:t>Click to edit Master title style</a:t>
            </a:r>
            <a:endParaRPr/>
          </a:p>
        </p:txBody>
      </p:sp>
      <p:cxnSp>
        <p:nvCxnSpPr>
          <p:cNvPr id="8" name="Straight Connector 7"/>
          <p:cNvCxnSpPr/>
          <p:nvPr/>
        </p:nvCxnSpPr>
        <p:spPr>
          <a:xfrm>
            <a:off x="0" y="57531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603250" y="5864054"/>
            <a:ext cx="10972800" cy="450042"/>
          </a:xfrm>
        </p:spPr>
        <p:txBody>
          <a:bodyPr anchor="ctr"/>
          <a:lstStyle>
            <a:lvl1pPr marL="0" indent="0">
              <a:spcBef>
                <a:spcPts val="0"/>
              </a:spcBef>
              <a:buNone/>
              <a:defRPr sz="2000">
                <a:solidFill>
                  <a:schemeClr val="tx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93724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714501"/>
            <a:ext cx="4752109" cy="4457700"/>
          </a:xfrm>
        </p:spPr>
        <p:txBody>
          <a:bodyPr>
            <a:normAutofit/>
          </a:bodyPr>
          <a:lstStyle>
            <a:lvl1pPr>
              <a:spcBef>
                <a:spcPts val="20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73091" y="1714501"/>
            <a:ext cx="4752109" cy="4457700"/>
          </a:xfrm>
        </p:spPr>
        <p:txBody>
          <a:bodyPr>
            <a:normAutofit/>
          </a:bodyPr>
          <a:lstStyle>
            <a:lvl1pPr>
              <a:spcBef>
                <a:spcPts val="20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Slide Number Placeholder 4"/>
          <p:cNvSpPr>
            <a:spLocks noGrp="1"/>
          </p:cNvSpPr>
          <p:nvPr>
            <p:ph type="sldNum" sz="quarter" idx="12"/>
          </p:nvPr>
        </p:nvSpPr>
        <p:spPr/>
        <p:txBody>
          <a:bodyPr/>
          <a:lstStyle/>
          <a:p>
            <a:fld id="{5F4C9F40-B079-4B71-A627-7266DFEA7F03}" type="slidenum">
              <a:rPr/>
              <a:t>‹#›</a:t>
            </a:fld>
            <a:endParaRPr/>
          </a:p>
        </p:txBody>
      </p:sp>
      <p:sp>
        <p:nvSpPr>
          <p:cNvPr id="6" name="Footer Placeholder 5"/>
          <p:cNvSpPr>
            <a:spLocks noGrp="1"/>
          </p:cNvSpPr>
          <p:nvPr>
            <p:ph type="ftr" sz="quarter" idx="11"/>
          </p:nvPr>
        </p:nvSpPr>
        <p:spPr/>
        <p:txBody>
          <a:bodyPr/>
          <a:lstStyle/>
          <a:p>
            <a:endParaRPr/>
          </a:p>
        </p:txBody>
      </p:sp>
      <p:sp>
        <p:nvSpPr>
          <p:cNvPr id="5" name="Date Placeholder 6"/>
          <p:cNvSpPr>
            <a:spLocks noGrp="1"/>
          </p:cNvSpPr>
          <p:nvPr>
            <p:ph type="dt" sz="half" idx="10"/>
          </p:nvPr>
        </p:nvSpPr>
        <p:spPr/>
        <p:txBody>
          <a:bodyPr/>
          <a:lstStyle/>
          <a:p>
            <a:fld id="{0402902D-A5F5-4D7D-AAA7-32469BA0BC4D}" type="datetimeFigureOut">
              <a:rPr lang="en-US"/>
              <a:t>4/25/2017</a:t>
            </a:fld>
            <a:endParaRPr/>
          </a:p>
        </p:txBody>
      </p:sp>
    </p:spTree>
    <p:extLst>
      <p:ext uri="{BB962C8B-B14F-4D97-AF65-F5344CB8AC3E}">
        <p14:creationId xmlns:p14="http://schemas.microsoft.com/office/powerpoint/2010/main" val="407238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529541"/>
            <a:ext cx="4754880" cy="811583"/>
          </a:xfrm>
        </p:spPr>
        <p:txBody>
          <a:bodyPr anchor="b"/>
          <a:lstStyle>
            <a:lvl1pPr marL="0" indent="0">
              <a:lnSpc>
                <a:spcPct val="90000"/>
              </a:lnSpc>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6800" y="2484692"/>
            <a:ext cx="4754880" cy="3687508"/>
          </a:xfrm>
        </p:spPr>
        <p:txBody>
          <a:bodyPr/>
          <a:lstStyle>
            <a:lvl1pPr>
              <a:spcBef>
                <a:spcPts val="2000"/>
              </a:spcBef>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70320" y="1529541"/>
            <a:ext cx="4754880" cy="811583"/>
          </a:xfrm>
        </p:spPr>
        <p:txBody>
          <a:bodyPr anchor="b"/>
          <a:lstStyle>
            <a:lvl1pPr marL="0" indent="0">
              <a:lnSpc>
                <a:spcPct val="90000"/>
              </a:lnSpc>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70320" y="2484692"/>
            <a:ext cx="4754880" cy="3687508"/>
          </a:xfrm>
        </p:spPr>
        <p:txBody>
          <a:bodyPr/>
          <a:lstStyle>
            <a:lvl1pPr>
              <a:spcBef>
                <a:spcPts val="2000"/>
              </a:spcBef>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Slide Number Placeholder 6"/>
          <p:cNvSpPr>
            <a:spLocks noGrp="1"/>
          </p:cNvSpPr>
          <p:nvPr>
            <p:ph type="sldNum" sz="quarter" idx="12"/>
          </p:nvPr>
        </p:nvSpPr>
        <p:spPr/>
        <p:txBody>
          <a:bodyPr/>
          <a:lstStyle/>
          <a:p>
            <a:fld id="{5F4C9F40-B079-4B71-A627-7266DFEA7F03}" type="slidenum">
              <a:rPr/>
              <a:t>‹#›</a:t>
            </a:fld>
            <a:endParaRPr/>
          </a:p>
        </p:txBody>
      </p:sp>
      <p:sp>
        <p:nvSpPr>
          <p:cNvPr id="8" name="Footer Placeholder 7"/>
          <p:cNvSpPr>
            <a:spLocks noGrp="1"/>
          </p:cNvSpPr>
          <p:nvPr>
            <p:ph type="ftr" sz="quarter" idx="11"/>
          </p:nvPr>
        </p:nvSpPr>
        <p:spPr/>
        <p:txBody>
          <a:bodyPr/>
          <a:lstStyle/>
          <a:p>
            <a:endParaRPr/>
          </a:p>
        </p:txBody>
      </p:sp>
      <p:sp>
        <p:nvSpPr>
          <p:cNvPr id="7" name="Date Placeholder 8"/>
          <p:cNvSpPr>
            <a:spLocks noGrp="1"/>
          </p:cNvSpPr>
          <p:nvPr>
            <p:ph type="dt" sz="half" idx="10"/>
          </p:nvPr>
        </p:nvSpPr>
        <p:spPr/>
        <p:txBody>
          <a:bodyPr/>
          <a:lstStyle/>
          <a:p>
            <a:fld id="{0402902D-A5F5-4D7D-AAA7-32469BA0BC4D}" type="datetimeFigureOut">
              <a:rPr lang="en-US"/>
              <a:t>4/25/2017</a:t>
            </a:fld>
            <a:endParaRPr/>
          </a:p>
        </p:txBody>
      </p:sp>
    </p:spTree>
    <p:extLst>
      <p:ext uri="{BB962C8B-B14F-4D97-AF65-F5344CB8AC3E}">
        <p14:creationId xmlns:p14="http://schemas.microsoft.com/office/powerpoint/2010/main" val="96062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5" name="Slide Number Placeholder 2"/>
          <p:cNvSpPr>
            <a:spLocks noGrp="1"/>
          </p:cNvSpPr>
          <p:nvPr>
            <p:ph type="sldNum" sz="quarter" idx="12"/>
          </p:nvPr>
        </p:nvSpPr>
        <p:spPr/>
        <p:txBody>
          <a:bodyPr/>
          <a:lstStyle/>
          <a:p>
            <a:fld id="{5F4C9F40-B079-4B71-A627-7266DFEA7F03}" type="slidenum">
              <a:rPr/>
              <a:t>‹#›</a:t>
            </a:fld>
            <a:endParaRPr/>
          </a:p>
        </p:txBody>
      </p:sp>
      <p:sp>
        <p:nvSpPr>
          <p:cNvPr id="4" name="Footer Placeholder 3"/>
          <p:cNvSpPr>
            <a:spLocks noGrp="1"/>
          </p:cNvSpPr>
          <p:nvPr>
            <p:ph type="ftr" sz="quarter" idx="11"/>
          </p:nvPr>
        </p:nvSpPr>
        <p:spPr/>
        <p:txBody>
          <a:bodyPr/>
          <a:lstStyle/>
          <a:p>
            <a:endParaRPr/>
          </a:p>
        </p:txBody>
      </p:sp>
      <p:sp>
        <p:nvSpPr>
          <p:cNvPr id="3" name="Date Placeholder 5"/>
          <p:cNvSpPr>
            <a:spLocks noGrp="1"/>
          </p:cNvSpPr>
          <p:nvPr>
            <p:ph type="dt" sz="half" idx="10"/>
          </p:nvPr>
        </p:nvSpPr>
        <p:spPr/>
        <p:txBody>
          <a:bodyPr/>
          <a:lstStyle/>
          <a:p>
            <a:fld id="{0402902D-A5F5-4D7D-AAA7-32469BA0BC4D}" type="datetimeFigureOut">
              <a:rPr lang="en-US"/>
              <a:t>4/25/2017</a:t>
            </a:fld>
            <a:endParaRPr/>
          </a:p>
        </p:txBody>
      </p:sp>
    </p:spTree>
    <p:extLst>
      <p:ext uri="{BB962C8B-B14F-4D97-AF65-F5344CB8AC3E}">
        <p14:creationId xmlns:p14="http://schemas.microsoft.com/office/powerpoint/2010/main" val="2515942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p:txBody>
          <a:bodyPr/>
          <a:lstStyle/>
          <a:p>
            <a:fld id="{5F4C9F40-B079-4B71-A627-7266DFEA7F03}" type="slidenum">
              <a:rPr/>
              <a:t>‹#›</a:t>
            </a:fld>
            <a:endParaRPr dirty="0"/>
          </a:p>
        </p:txBody>
      </p:sp>
      <p:sp>
        <p:nvSpPr>
          <p:cNvPr id="3" name="Footer Placeholder 2"/>
          <p:cNvSpPr>
            <a:spLocks noGrp="1"/>
          </p:cNvSpPr>
          <p:nvPr>
            <p:ph type="ftr" sz="quarter" idx="11"/>
          </p:nvPr>
        </p:nvSpPr>
        <p:spPr/>
        <p:txBody>
          <a:bodyPr/>
          <a:lstStyle/>
          <a:p>
            <a:endParaRPr dirty="0"/>
          </a:p>
        </p:txBody>
      </p:sp>
      <p:sp>
        <p:nvSpPr>
          <p:cNvPr id="2" name="Date Placeholder 3"/>
          <p:cNvSpPr>
            <a:spLocks noGrp="1"/>
          </p:cNvSpPr>
          <p:nvPr>
            <p:ph type="dt" sz="half" idx="10"/>
          </p:nvPr>
        </p:nvSpPr>
        <p:spPr/>
        <p:txBody>
          <a:bodyPr/>
          <a:lstStyle/>
          <a:p>
            <a:fld id="{0402902D-A5F5-4D7D-AAA7-32469BA0BC4D}" type="datetimeFigureOut">
              <a:rPr lang="en-US"/>
              <a:t>4/25/2017</a:t>
            </a:fld>
            <a:endParaRPr dirty="0"/>
          </a:p>
        </p:txBody>
      </p:sp>
    </p:spTree>
    <p:extLst>
      <p:ext uri="{BB962C8B-B14F-4D97-AF65-F5344CB8AC3E}">
        <p14:creationId xmlns:p14="http://schemas.microsoft.com/office/powerpoint/2010/main" val="2756335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3" name="Rectangle 12"/>
          <p:cNvSpPr/>
          <p:nvPr/>
        </p:nvSpPr>
        <p:spPr bwMode="ltGray">
          <a:xfrm>
            <a:off x="0" y="0"/>
            <a:ext cx="4267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flipH="1">
            <a:off x="4267200"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0519" y="465512"/>
            <a:ext cx="3506162" cy="1600200"/>
          </a:xfrm>
        </p:spPr>
        <p:txBody>
          <a:bodyPr anchor="t">
            <a:normAutofit/>
          </a:bodyPr>
          <a:lstStyle>
            <a:lvl1pPr>
              <a:defRPr sz="2800" b="0"/>
            </a:lvl1pPr>
          </a:lstStyle>
          <a:p>
            <a:r>
              <a:rPr lang="en-US"/>
              <a:t>Click to edit Master title style</a:t>
            </a:r>
            <a:endParaRPr/>
          </a:p>
        </p:txBody>
      </p:sp>
      <p:sp>
        <p:nvSpPr>
          <p:cNvPr id="4" name="Text Placeholder 3"/>
          <p:cNvSpPr>
            <a:spLocks noGrp="1"/>
          </p:cNvSpPr>
          <p:nvPr>
            <p:ph type="body" sz="half" idx="2"/>
          </p:nvPr>
        </p:nvSpPr>
        <p:spPr>
          <a:xfrm>
            <a:off x="380519" y="3746500"/>
            <a:ext cx="3506162" cy="24257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699000" y="465513"/>
            <a:ext cx="7048500" cy="5935287"/>
          </a:xfrm>
        </p:spPr>
        <p:txBody>
          <a:bodyPr>
            <a:norm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300201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2688">
          <p15:clr>
            <a:srgbClr val="FBAE40"/>
          </p15:clr>
        </p15:guide>
        <p15:guide id="2" orient="horz" pos="288">
          <p15:clr>
            <a:srgbClr val="FBAE40"/>
          </p15:clr>
        </p15:guide>
        <p15:guide id="3" orient="horz" pos="4032">
          <p15:clr>
            <a:srgbClr val="FBAE40"/>
          </p15:clr>
        </p15:guide>
        <p15:guide id="4" pos="29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bwMode="ltGray">
          <a:xfrm>
            <a:off x="0" y="0"/>
            <a:ext cx="4267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flipH="1">
            <a:off x="4267200"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4048" y="466344"/>
            <a:ext cx="3502152" cy="1600200"/>
          </a:xfrm>
        </p:spPr>
        <p:txBody>
          <a:bodyPr anchor="t">
            <a:normAutofit/>
          </a:bodyPr>
          <a:lstStyle>
            <a:lvl1pPr>
              <a:defRPr sz="2800" b="0"/>
            </a:lvl1pPr>
          </a:lstStyle>
          <a:p>
            <a:r>
              <a:rPr lang="en-US"/>
              <a:t>Click to edit Master title style</a:t>
            </a:r>
            <a:endParaRPr dirty="0"/>
          </a:p>
        </p:txBody>
      </p:sp>
      <p:sp>
        <p:nvSpPr>
          <p:cNvPr id="4" name="Text Placeholder 3"/>
          <p:cNvSpPr>
            <a:spLocks noGrp="1"/>
          </p:cNvSpPr>
          <p:nvPr>
            <p:ph type="body" sz="half" idx="2"/>
          </p:nvPr>
        </p:nvSpPr>
        <p:spPr>
          <a:xfrm>
            <a:off x="384048" y="3749040"/>
            <a:ext cx="3502152" cy="242316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309872" y="0"/>
            <a:ext cx="7882128" cy="6858000"/>
          </a:xfrm>
        </p:spPr>
        <p:txBody>
          <a:bodyPr tIns="7315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Tree>
    <p:extLst>
      <p:ext uri="{BB962C8B-B14F-4D97-AF65-F5344CB8AC3E}">
        <p14:creationId xmlns:p14="http://schemas.microsoft.com/office/powerpoint/2010/main" val="934938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bwMode="ltGray">
          <a:xfrm>
            <a:off x="0" y="0"/>
            <a:ext cx="12192000"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bwMode="auto">
          <a:xfrm>
            <a:off x="1066800" y="127000"/>
            <a:ext cx="10058400" cy="1097280"/>
          </a:xfrm>
          <a:prstGeom prst="rect">
            <a:avLst/>
          </a:prstGeom>
        </p:spPr>
        <p:txBody>
          <a:bodyPr vert="horz" lIns="91440" tIns="45720" rIns="91440" bIns="45720" rtlCol="0" anchor="ctr">
            <a:normAutofit/>
          </a:bodyPr>
          <a:lstStyle/>
          <a:p>
            <a:r>
              <a:rPr lang="en-US"/>
              <a:t>Click to edit Master title style</a:t>
            </a:r>
            <a:endParaRPr dirty="0"/>
          </a:p>
        </p:txBody>
      </p:sp>
      <p:cxnSp>
        <p:nvCxnSpPr>
          <p:cNvPr id="9" name="Straight Connector 8"/>
          <p:cNvCxnSpPr/>
          <p:nvPr/>
        </p:nvCxnSpPr>
        <p:spPr>
          <a:xfrm>
            <a:off x="0" y="13716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1066800" y="1714500"/>
            <a:ext cx="10058400" cy="44577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4"/>
          </p:nvPr>
        </p:nvSpPr>
        <p:spPr>
          <a:xfrm>
            <a:off x="85724" y="6394450"/>
            <a:ext cx="523875" cy="274320"/>
          </a:xfrm>
          <a:prstGeom prst="rect">
            <a:avLst/>
          </a:prstGeom>
        </p:spPr>
        <p:txBody>
          <a:bodyPr vert="horz" lIns="91440" tIns="45720" rIns="91440" bIns="45720" rtlCol="0" anchor="ctr"/>
          <a:lstStyle>
            <a:lvl1pPr algn="r">
              <a:defRPr sz="1200">
                <a:solidFill>
                  <a:schemeClr val="tx1">
                    <a:lumMod val="50000"/>
                  </a:schemeClr>
                </a:solidFill>
              </a:defRPr>
            </a:lvl1pPr>
          </a:lstStyle>
          <a:p>
            <a:fld id="{5F4C9F40-B079-4B71-A627-7266DFEA7F03}" type="slidenum">
              <a:rPr/>
              <a:pPr/>
              <a:t>‹#›</a:t>
            </a:fld>
            <a:endParaRPr/>
          </a:p>
        </p:txBody>
      </p:sp>
      <p:sp>
        <p:nvSpPr>
          <p:cNvPr id="5" name="Footer Placeholder 4"/>
          <p:cNvSpPr>
            <a:spLocks noGrp="1"/>
          </p:cNvSpPr>
          <p:nvPr>
            <p:ph type="ftr" sz="quarter" idx="3"/>
          </p:nvPr>
        </p:nvSpPr>
        <p:spPr>
          <a:xfrm>
            <a:off x="809625" y="6394450"/>
            <a:ext cx="8134350" cy="274320"/>
          </a:xfrm>
          <a:prstGeom prst="rect">
            <a:avLst/>
          </a:prstGeom>
        </p:spPr>
        <p:txBody>
          <a:bodyPr vert="horz" lIns="91440" tIns="45720" rIns="91440" bIns="45720" rtlCol="0" anchor="ctr"/>
          <a:lstStyle>
            <a:lvl1pPr algn="l">
              <a:defRPr sz="1200">
                <a:solidFill>
                  <a:schemeClr val="tx1">
                    <a:lumMod val="50000"/>
                  </a:schemeClr>
                </a:solidFill>
              </a:defRPr>
            </a:lvl1pPr>
          </a:lstStyle>
          <a:p>
            <a:endParaRPr dirty="0"/>
          </a:p>
        </p:txBody>
      </p:sp>
      <p:sp>
        <p:nvSpPr>
          <p:cNvPr id="4" name="Date Placeholder 3"/>
          <p:cNvSpPr>
            <a:spLocks noGrp="1"/>
          </p:cNvSpPr>
          <p:nvPr>
            <p:ph type="dt" sz="half" idx="2"/>
          </p:nvPr>
        </p:nvSpPr>
        <p:spPr>
          <a:xfrm>
            <a:off x="9486900" y="6394450"/>
            <a:ext cx="2324100" cy="274320"/>
          </a:xfrm>
          <a:prstGeom prst="rect">
            <a:avLst/>
          </a:prstGeom>
        </p:spPr>
        <p:txBody>
          <a:bodyPr vert="horz" lIns="91440" tIns="45720" rIns="91440" bIns="45720" rtlCol="0" anchor="ctr"/>
          <a:lstStyle>
            <a:lvl1pPr algn="r">
              <a:defRPr sz="1200">
                <a:solidFill>
                  <a:schemeClr val="tx1">
                    <a:lumMod val="50000"/>
                  </a:schemeClr>
                </a:solidFill>
              </a:defRPr>
            </a:lvl1pPr>
          </a:lstStyle>
          <a:p>
            <a:fld id="{0402902D-A5F5-4D7D-AAA7-32469BA0BC4D}" type="datetimeFigureOut">
              <a:rPr lang="en-US"/>
              <a:pPr/>
              <a:t>4/25/2017</a:t>
            </a:fld>
            <a:endParaRPr dirty="0"/>
          </a:p>
        </p:txBody>
      </p:sp>
    </p:spTree>
    <p:extLst>
      <p:ext uri="{BB962C8B-B14F-4D97-AF65-F5344CB8AC3E}">
        <p14:creationId xmlns:p14="http://schemas.microsoft.com/office/powerpoint/2010/main" val="127595847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tx1"/>
          </a:solidFill>
          <a:latin typeface="+mj-lt"/>
          <a:ea typeface="+mj-ea"/>
          <a:cs typeface="+mj-cs"/>
        </a:defRPr>
      </a:lvl1pPr>
    </p:titleStyle>
    <p:bodyStyle>
      <a:lvl1pPr marL="274320" indent="-274320" algn="l" defTabSz="914400" rtl="0" eaLnBrk="1" latinLnBrk="0" hangingPunct="1">
        <a:spcBef>
          <a:spcPts val="2200"/>
        </a:spcBef>
        <a:buClr>
          <a:schemeClr val="tx1">
            <a:lumMod val="65000"/>
          </a:schemeClr>
        </a:buClr>
        <a:buFont typeface="Arial" pitchFamily="34" charset="0"/>
        <a:buChar char="•"/>
        <a:defRPr sz="2200" kern="1200">
          <a:solidFill>
            <a:schemeClr val="tx1"/>
          </a:solidFill>
          <a:latin typeface="+mn-lt"/>
          <a:ea typeface="+mn-ea"/>
          <a:cs typeface="+mn-cs"/>
        </a:defRPr>
      </a:lvl1pPr>
      <a:lvl2pPr marL="594360" indent="-274320" algn="l" defTabSz="914400" rtl="0" eaLnBrk="1" latinLnBrk="0" hangingPunct="1">
        <a:spcBef>
          <a:spcPts val="1600"/>
        </a:spcBef>
        <a:buClr>
          <a:schemeClr val="tx1">
            <a:lumMod val="65000"/>
          </a:schemeClr>
        </a:buClr>
        <a:buFont typeface="Arial" pitchFamily="34" charset="0"/>
        <a:buChar char="•"/>
        <a:defRPr sz="2000" kern="1200">
          <a:solidFill>
            <a:schemeClr val="tx1"/>
          </a:solidFill>
          <a:latin typeface="+mn-lt"/>
          <a:ea typeface="+mn-ea"/>
          <a:cs typeface="+mn-cs"/>
        </a:defRPr>
      </a:lvl2pPr>
      <a:lvl3pPr marL="868680" indent="-228600" algn="l" defTabSz="914400" rtl="0" eaLnBrk="1" latinLnBrk="0" hangingPunct="1">
        <a:spcBef>
          <a:spcPts val="1200"/>
        </a:spcBef>
        <a:buClr>
          <a:schemeClr val="tx1">
            <a:lumMod val="65000"/>
          </a:schemeClr>
        </a:buClr>
        <a:buFont typeface="Arial" pitchFamily="34" charset="0"/>
        <a:buChar char="•"/>
        <a:defRPr sz="1800" kern="1200">
          <a:solidFill>
            <a:schemeClr val="tx1"/>
          </a:solidFill>
          <a:latin typeface="+mn-lt"/>
          <a:ea typeface="+mn-ea"/>
          <a:cs typeface="+mn-cs"/>
        </a:defRPr>
      </a:lvl3pPr>
      <a:lvl4pPr marL="1188720" indent="-228600" algn="l" defTabSz="914400" rtl="0" eaLnBrk="1" latinLnBrk="0" hangingPunct="1">
        <a:spcBef>
          <a:spcPts val="1000"/>
        </a:spcBef>
        <a:buClr>
          <a:schemeClr val="tx1">
            <a:lumMod val="65000"/>
          </a:schemeClr>
        </a:buClr>
        <a:buFont typeface="Arial" pitchFamily="34" charset="0"/>
        <a:buChar char="•"/>
        <a:defRPr sz="1600" kern="1200">
          <a:solidFill>
            <a:schemeClr val="tx1"/>
          </a:solidFill>
          <a:latin typeface="+mn-lt"/>
          <a:ea typeface="+mn-ea"/>
          <a:cs typeface="+mn-cs"/>
        </a:defRPr>
      </a:lvl4pPr>
      <a:lvl5pPr marL="1417320" indent="-228600" algn="l" defTabSz="914400" rtl="0" eaLnBrk="1" latinLnBrk="0" hangingPunct="1">
        <a:spcBef>
          <a:spcPts val="800"/>
        </a:spcBef>
        <a:buClr>
          <a:schemeClr val="tx1">
            <a:lumMod val="65000"/>
          </a:schemeClr>
        </a:buClr>
        <a:buFont typeface="Arial" pitchFamily="34" charset="0"/>
        <a:buChar char="•"/>
        <a:defRPr sz="1600" kern="1200">
          <a:solidFill>
            <a:schemeClr val="tx1"/>
          </a:solidFill>
          <a:latin typeface="+mn-lt"/>
          <a:ea typeface="+mn-ea"/>
          <a:cs typeface="+mn-cs"/>
        </a:defRPr>
      </a:lvl5pPr>
      <a:lvl6pPr marL="16459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7pPr>
      <a:lvl8pPr marL="21031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8pPr>
      <a:lvl9pPr marL="23317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drive.google.com/open?id=0Bzt4TIgmpy40Vm5GcFQ5SVpwSlk"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www.mikroe.com/" TargetMode="External"/><Relationship Id="rId2" Type="http://schemas.openxmlformats.org/officeDocument/2006/relationships/hyperlink" Target="https://thingspeak.com/" TargetMode="External"/><Relationship Id="rId1" Type="http://schemas.openxmlformats.org/officeDocument/2006/relationships/slideLayout" Target="../slideLayouts/slideLayout2.xml"/><Relationship Id="rId6" Type="http://schemas.openxmlformats.org/officeDocument/2006/relationships/hyperlink" Target="https://developer.mbed.org/cookbook/Homepage" TargetMode="External"/><Relationship Id="rId5" Type="http://schemas.openxmlformats.org/officeDocument/2006/relationships/hyperlink" Target="https://developer.mbed.org/compiler/#nav:/" TargetMode="External"/><Relationship Id="rId4" Type="http://schemas.openxmlformats.org/officeDocument/2006/relationships/hyperlink" Target="https://en.wikipedia.org/wiki/Hexaware_Technologie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6.jpe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txBox="1">
            <a:spLocks/>
          </p:cNvSpPr>
          <p:nvPr/>
        </p:nvSpPr>
        <p:spPr bwMode="auto">
          <a:xfrm>
            <a:off x="1921398" y="1451229"/>
            <a:ext cx="10972800" cy="126353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5800" kern="1200">
                <a:solidFill>
                  <a:schemeClr val="tx1"/>
                </a:solidFill>
                <a:latin typeface="+mj-lt"/>
                <a:ea typeface="+mj-ea"/>
                <a:cs typeface="+mj-cs"/>
              </a:defRPr>
            </a:lvl1pPr>
          </a:lstStyle>
          <a:p>
            <a:r>
              <a:rPr lang="en-US" b="1" dirty="0">
                <a:solidFill>
                  <a:schemeClr val="bg1"/>
                </a:solidFill>
              </a:rPr>
              <a:t>Remote I/O Sensor Bus- </a:t>
            </a:r>
            <a:r>
              <a:rPr lang="en-US" b="1" dirty="0" err="1">
                <a:solidFill>
                  <a:schemeClr val="bg1"/>
                </a:solidFill>
              </a:rPr>
              <a:t>ll</a:t>
            </a:r>
            <a:endParaRPr lang="en-US" b="1" dirty="0">
              <a:solidFill>
                <a:schemeClr val="bg1"/>
              </a:solidFill>
            </a:endParaRPr>
          </a:p>
        </p:txBody>
      </p:sp>
      <p:sp>
        <p:nvSpPr>
          <p:cNvPr id="7" name="Subtitle 6"/>
          <p:cNvSpPr>
            <a:spLocks noGrp="1"/>
          </p:cNvSpPr>
          <p:nvPr>
            <p:ph type="subTitle" idx="1"/>
          </p:nvPr>
        </p:nvSpPr>
        <p:spPr/>
        <p:txBody>
          <a:bodyPr/>
          <a:lstStyle/>
          <a:p>
            <a:endParaRPr lang="en-US" dirty="0"/>
          </a:p>
        </p:txBody>
      </p:sp>
      <p:sp>
        <p:nvSpPr>
          <p:cNvPr id="8" name="Subtitle 2"/>
          <p:cNvSpPr txBox="1">
            <a:spLocks/>
          </p:cNvSpPr>
          <p:nvPr/>
        </p:nvSpPr>
        <p:spPr>
          <a:xfrm>
            <a:off x="609600" y="6343650"/>
            <a:ext cx="10972800" cy="457200"/>
          </a:xfrm>
          <a:prstGeom prst="rect">
            <a:avLst/>
          </a:prstGeom>
        </p:spPr>
        <p:txBody>
          <a:bodyPr vert="horz" lIns="91440" tIns="45720" rIns="91440" bIns="45720" rtlCol="0" anchor="ctr">
            <a:normAutofit fontScale="85000" lnSpcReduction="10000"/>
          </a:bodyPr>
          <a:lstStyle>
            <a:lvl1pPr marL="0" indent="0" algn="l" defTabSz="914400" rtl="0" eaLnBrk="1" latinLnBrk="0" hangingPunct="1">
              <a:spcBef>
                <a:spcPts val="0"/>
              </a:spcBef>
              <a:buClr>
                <a:schemeClr val="tx1">
                  <a:lumMod val="65000"/>
                </a:schemeClr>
              </a:buClr>
              <a:buFont typeface="Arial" pitchFamily="34" charset="0"/>
              <a:buNone/>
              <a:defRPr sz="1800" kern="1200">
                <a:solidFill>
                  <a:schemeClr val="tx1">
                    <a:lumMod val="50000"/>
                  </a:schemeClr>
                </a:solidFill>
                <a:latin typeface="+mn-lt"/>
                <a:ea typeface="+mn-ea"/>
                <a:cs typeface="+mn-cs"/>
              </a:defRPr>
            </a:lvl1pPr>
            <a:lvl2pPr marL="457200" indent="0" algn="ctr" defTabSz="914400" rtl="0" eaLnBrk="1" latinLnBrk="0" hangingPunct="1">
              <a:spcBef>
                <a:spcPts val="1600"/>
              </a:spcBef>
              <a:buClr>
                <a:schemeClr val="tx1">
                  <a:lumMod val="65000"/>
                </a:schemeClr>
              </a:buClr>
              <a:buFont typeface="Arial" pitchFamily="34" charset="0"/>
              <a:buNone/>
              <a:defRPr sz="2800" kern="1200">
                <a:solidFill>
                  <a:schemeClr val="tx1"/>
                </a:solidFill>
                <a:latin typeface="+mn-lt"/>
                <a:ea typeface="+mn-ea"/>
                <a:cs typeface="+mn-cs"/>
              </a:defRPr>
            </a:lvl2pPr>
            <a:lvl3pPr marL="914400" indent="0" algn="ctr" defTabSz="914400" rtl="0" eaLnBrk="1" latinLnBrk="0" hangingPunct="1">
              <a:spcBef>
                <a:spcPts val="1200"/>
              </a:spcBef>
              <a:buClr>
                <a:schemeClr val="tx1">
                  <a:lumMod val="65000"/>
                </a:schemeClr>
              </a:buClr>
              <a:buFont typeface="Arial" pitchFamily="34" charset="0"/>
              <a:buNone/>
              <a:defRPr sz="2400" kern="1200">
                <a:solidFill>
                  <a:schemeClr val="tx1"/>
                </a:solidFill>
                <a:latin typeface="+mn-lt"/>
                <a:ea typeface="+mn-ea"/>
                <a:cs typeface="+mn-cs"/>
              </a:defRPr>
            </a:lvl3pPr>
            <a:lvl4pPr marL="1371600" indent="0" algn="ctr" defTabSz="914400" rtl="0" eaLnBrk="1" latinLnBrk="0" hangingPunct="1">
              <a:spcBef>
                <a:spcPts val="1000"/>
              </a:spcBef>
              <a:buClr>
                <a:schemeClr val="tx1">
                  <a:lumMod val="65000"/>
                </a:schemeClr>
              </a:buClr>
              <a:buFont typeface="Arial" pitchFamily="34" charset="0"/>
              <a:buNone/>
              <a:defRPr sz="2000" kern="1200">
                <a:solidFill>
                  <a:schemeClr val="tx1"/>
                </a:solidFill>
                <a:latin typeface="+mn-lt"/>
                <a:ea typeface="+mn-ea"/>
                <a:cs typeface="+mn-cs"/>
              </a:defRPr>
            </a:lvl4pPr>
            <a:lvl5pPr marL="1828800" indent="0" algn="ctr" defTabSz="914400" rtl="0" eaLnBrk="1" latinLnBrk="0" hangingPunct="1">
              <a:spcBef>
                <a:spcPts val="800"/>
              </a:spcBef>
              <a:buClr>
                <a:schemeClr val="tx1">
                  <a:lumMod val="65000"/>
                </a:schemeClr>
              </a:buClr>
              <a:buFont typeface="Arial" pitchFamily="34" charset="0"/>
              <a:buNone/>
              <a:defRPr sz="2000" kern="1200">
                <a:solidFill>
                  <a:schemeClr val="tx1"/>
                </a:solidFill>
                <a:latin typeface="+mn-lt"/>
                <a:ea typeface="+mn-ea"/>
                <a:cs typeface="+mn-cs"/>
              </a:defRPr>
            </a:lvl5pPr>
            <a:lvl6pPr marL="2286000" indent="0" algn="ctr" defTabSz="914400" rtl="0" eaLnBrk="1" latinLnBrk="0" hangingPunct="1">
              <a:spcBef>
                <a:spcPts val="600"/>
              </a:spcBef>
              <a:buClr>
                <a:schemeClr val="tx1">
                  <a:lumMod val="65000"/>
                </a:schemeClr>
              </a:buClr>
              <a:buFont typeface="Arial" pitchFamily="34" charset="0"/>
              <a:buNone/>
              <a:defRPr sz="2000" kern="1200">
                <a:solidFill>
                  <a:schemeClr val="tx1"/>
                </a:solidFill>
                <a:latin typeface="+mn-lt"/>
                <a:ea typeface="+mn-ea"/>
                <a:cs typeface="+mn-cs"/>
              </a:defRPr>
            </a:lvl6pPr>
            <a:lvl7pPr marL="2743200" indent="0" algn="ctr" defTabSz="914400" rtl="0" eaLnBrk="1" latinLnBrk="0" hangingPunct="1">
              <a:spcBef>
                <a:spcPts val="600"/>
              </a:spcBef>
              <a:buClr>
                <a:schemeClr val="tx1">
                  <a:lumMod val="65000"/>
                </a:schemeClr>
              </a:buClr>
              <a:buFont typeface="Arial" pitchFamily="34" charset="0"/>
              <a:buNone/>
              <a:defRPr sz="2000" kern="1200">
                <a:solidFill>
                  <a:schemeClr val="tx1"/>
                </a:solidFill>
                <a:latin typeface="+mn-lt"/>
                <a:ea typeface="+mn-ea"/>
                <a:cs typeface="+mn-cs"/>
              </a:defRPr>
            </a:lvl7pPr>
            <a:lvl8pPr marL="3200400" indent="0" algn="ctr" defTabSz="914400" rtl="0" eaLnBrk="1" latinLnBrk="0" hangingPunct="1">
              <a:spcBef>
                <a:spcPts val="600"/>
              </a:spcBef>
              <a:buClr>
                <a:schemeClr val="tx1">
                  <a:lumMod val="65000"/>
                </a:schemeClr>
              </a:buClr>
              <a:buFont typeface="Arial" pitchFamily="34" charset="0"/>
              <a:buNone/>
              <a:defRPr sz="2000" kern="1200">
                <a:solidFill>
                  <a:schemeClr val="tx1"/>
                </a:solidFill>
                <a:latin typeface="+mn-lt"/>
                <a:ea typeface="+mn-ea"/>
                <a:cs typeface="+mn-cs"/>
              </a:defRPr>
            </a:lvl8pPr>
            <a:lvl9pPr marL="3657600" indent="0" algn="ctr" defTabSz="914400" rtl="0" eaLnBrk="1" latinLnBrk="0" hangingPunct="1">
              <a:spcBef>
                <a:spcPts val="600"/>
              </a:spcBef>
              <a:buClr>
                <a:schemeClr val="tx1">
                  <a:lumMod val="65000"/>
                </a:schemeClr>
              </a:buClr>
              <a:buFont typeface="Arial" pitchFamily="34" charset="0"/>
              <a:buNone/>
              <a:defRPr sz="2000" kern="1200">
                <a:solidFill>
                  <a:schemeClr val="tx1"/>
                </a:solidFill>
                <a:latin typeface="+mn-lt"/>
                <a:ea typeface="+mn-ea"/>
                <a:cs typeface="+mn-cs"/>
              </a:defRPr>
            </a:lvl9pPr>
          </a:lstStyle>
          <a:p>
            <a:r>
              <a:rPr lang="en-US" b="1" dirty="0">
                <a:solidFill>
                  <a:schemeClr val="bg1"/>
                </a:solidFill>
              </a:rPr>
              <a:t>Akash, </a:t>
            </a:r>
            <a:r>
              <a:rPr lang="en-US" b="1" dirty="0" err="1">
                <a:solidFill>
                  <a:schemeClr val="bg1"/>
                </a:solidFill>
              </a:rPr>
              <a:t>Sarfraz</a:t>
            </a:r>
            <a:r>
              <a:rPr lang="en-US" b="1" dirty="0">
                <a:solidFill>
                  <a:schemeClr val="bg1"/>
                </a:solidFill>
              </a:rPr>
              <a:t>, </a:t>
            </a:r>
            <a:r>
              <a:rPr lang="en-US" b="1" dirty="0" err="1">
                <a:solidFill>
                  <a:schemeClr val="bg1"/>
                </a:solidFill>
              </a:rPr>
              <a:t>Raghavan</a:t>
            </a:r>
            <a:r>
              <a:rPr lang="en-US" b="1" dirty="0">
                <a:solidFill>
                  <a:schemeClr val="bg1"/>
                </a:solidFill>
              </a:rPr>
              <a:t> | Dr. Mohamed El-</a:t>
            </a:r>
            <a:r>
              <a:rPr lang="en-US" b="1" dirty="0" err="1">
                <a:solidFill>
                  <a:schemeClr val="bg1"/>
                </a:solidFill>
              </a:rPr>
              <a:t>Sharkawy</a:t>
            </a:r>
            <a:r>
              <a:rPr lang="en-US" b="1" dirty="0">
                <a:solidFill>
                  <a:schemeClr val="bg1"/>
                </a:solidFill>
              </a:rPr>
              <a:t> | Indiana University – Purdue University Indianapolis</a:t>
            </a:r>
          </a:p>
        </p:txBody>
      </p:sp>
    </p:spTree>
    <p:extLst>
      <p:ext uri="{BB962C8B-B14F-4D97-AF65-F5344CB8AC3E}">
        <p14:creationId xmlns:p14="http://schemas.microsoft.com/office/powerpoint/2010/main" val="142078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Hardware (PCB Design) </a:t>
            </a:r>
            <a:endParaRPr lang="en-US" dirty="0"/>
          </a:p>
        </p:txBody>
      </p:sp>
      <p:pic>
        <p:nvPicPr>
          <p:cNvPr id="9" name="Content Placeholder 8"/>
          <p:cNvPicPr>
            <a:picLocks noGrp="1" noChangeAspect="1"/>
          </p:cNvPicPr>
          <p:nvPr>
            <p:ph idx="1"/>
          </p:nvPr>
        </p:nvPicPr>
        <p:blipFill>
          <a:blip r:embed="rId3"/>
          <a:stretch>
            <a:fillRect/>
          </a:stretch>
        </p:blipFill>
        <p:spPr>
          <a:xfrm>
            <a:off x="253867" y="1602974"/>
            <a:ext cx="6979606" cy="4972050"/>
          </a:xfrm>
          <a:prstGeom prst="rect">
            <a:avLst/>
          </a:prstGeom>
        </p:spPr>
      </p:pic>
      <p:sp>
        <p:nvSpPr>
          <p:cNvPr id="7" name="AutoShape 3"/>
          <p:cNvSpPr>
            <a:spLocks noChangeAspect="1" noChangeArrowheads="1" noTextEdit="1"/>
          </p:cNvSpPr>
          <p:nvPr/>
        </p:nvSpPr>
        <p:spPr bwMode="auto">
          <a:xfrm rot="5400000">
            <a:off x="3816133" y="2916054"/>
            <a:ext cx="3709514" cy="3125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8062698" y="3904333"/>
            <a:ext cx="1656159" cy="369332"/>
          </a:xfrm>
          <a:prstGeom prst="rect">
            <a:avLst/>
          </a:prstGeom>
        </p:spPr>
        <p:txBody>
          <a:bodyPr wrap="none">
            <a:spAutoFit/>
          </a:bodyPr>
          <a:lstStyle/>
          <a:p>
            <a:pPr algn="ctr"/>
            <a:r>
              <a:rPr lang="en-US" dirty="0">
                <a:latin typeface="Times New Roman" panose="02020603050405020304" pitchFamily="18" charset="0"/>
                <a:ea typeface="Tw Cen MT" panose="020B0602020104020603" pitchFamily="34" charset="0"/>
                <a:cs typeface="Mangal" panose="02040503050203030202" pitchFamily="18" charset="0"/>
              </a:rPr>
              <a:t>Top Silk Screen</a:t>
            </a:r>
            <a:endParaRPr lang="en-US" sz="1600" dirty="0">
              <a:effectLst/>
              <a:latin typeface="Tw Cen MT" panose="020B0602020104020603" pitchFamily="34" charset="0"/>
              <a:ea typeface="Tw Cen MT" panose="020B0602020104020603" pitchFamily="34" charset="0"/>
              <a:cs typeface="Mangal" panose="02040503050203030202" pitchFamily="18" charset="0"/>
            </a:endParaRPr>
          </a:p>
        </p:txBody>
      </p:sp>
    </p:spTree>
    <p:extLst>
      <p:ext uri="{BB962C8B-B14F-4D97-AF65-F5344CB8AC3E}">
        <p14:creationId xmlns:p14="http://schemas.microsoft.com/office/powerpoint/2010/main" val="4081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Hardware (PCB Design) </a:t>
            </a:r>
            <a:endParaRPr lang="en-US" dirty="0"/>
          </a:p>
        </p:txBody>
      </p:sp>
      <p:sp>
        <p:nvSpPr>
          <p:cNvPr id="7" name="AutoShape 3"/>
          <p:cNvSpPr>
            <a:spLocks noChangeAspect="1" noChangeArrowheads="1" noTextEdit="1"/>
          </p:cNvSpPr>
          <p:nvPr/>
        </p:nvSpPr>
        <p:spPr bwMode="auto">
          <a:xfrm rot="5400000">
            <a:off x="3816133" y="2916054"/>
            <a:ext cx="3709514" cy="3125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8004991" y="3904333"/>
            <a:ext cx="1771575" cy="369332"/>
          </a:xfrm>
          <a:prstGeom prst="rect">
            <a:avLst/>
          </a:prstGeom>
        </p:spPr>
        <p:txBody>
          <a:bodyPr wrap="none">
            <a:spAutoFit/>
          </a:bodyPr>
          <a:lstStyle/>
          <a:p>
            <a:pPr algn="ctr"/>
            <a:r>
              <a:rPr lang="en-US" dirty="0">
                <a:latin typeface="Times New Roman" panose="02020603050405020304" pitchFamily="18" charset="0"/>
                <a:ea typeface="Tw Cen MT" panose="020B0602020104020603" pitchFamily="34" charset="0"/>
                <a:cs typeface="Mangal" panose="02040503050203030202" pitchFamily="18" charset="0"/>
              </a:rPr>
              <a:t>Top Solder Mask</a:t>
            </a:r>
            <a:endParaRPr lang="en-US" sz="1600" dirty="0">
              <a:effectLst/>
              <a:latin typeface="Tw Cen MT" panose="020B0602020104020603" pitchFamily="34" charset="0"/>
              <a:ea typeface="Tw Cen MT" panose="020B0602020104020603" pitchFamily="34" charset="0"/>
              <a:cs typeface="Mangal" panose="02040503050203030202" pitchFamily="18" charset="0"/>
            </a:endParaRPr>
          </a:p>
        </p:txBody>
      </p:sp>
      <p:pic>
        <p:nvPicPr>
          <p:cNvPr id="3" name="Picture 2"/>
          <p:cNvPicPr>
            <a:picLocks noChangeAspect="1"/>
          </p:cNvPicPr>
          <p:nvPr/>
        </p:nvPicPr>
        <p:blipFill>
          <a:blip r:embed="rId3"/>
          <a:stretch>
            <a:fillRect/>
          </a:stretch>
        </p:blipFill>
        <p:spPr>
          <a:xfrm rot="5400000">
            <a:off x="1423023" y="579036"/>
            <a:ext cx="4924425" cy="7019925"/>
          </a:xfrm>
          <a:prstGeom prst="rect">
            <a:avLst/>
          </a:prstGeom>
        </p:spPr>
      </p:pic>
    </p:spTree>
    <p:extLst>
      <p:ext uri="{BB962C8B-B14F-4D97-AF65-F5344CB8AC3E}">
        <p14:creationId xmlns:p14="http://schemas.microsoft.com/office/powerpoint/2010/main" val="819934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Hardware (PCB Design) </a:t>
            </a:r>
            <a:endParaRPr lang="en-US" dirty="0"/>
          </a:p>
        </p:txBody>
      </p:sp>
      <p:sp>
        <p:nvSpPr>
          <p:cNvPr id="7" name="AutoShape 3"/>
          <p:cNvSpPr>
            <a:spLocks noChangeAspect="1" noChangeArrowheads="1" noTextEdit="1"/>
          </p:cNvSpPr>
          <p:nvPr/>
        </p:nvSpPr>
        <p:spPr bwMode="auto">
          <a:xfrm rot="5400000">
            <a:off x="3816133" y="2916054"/>
            <a:ext cx="3709514" cy="3125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8272081" y="3904332"/>
            <a:ext cx="1931876" cy="369332"/>
          </a:xfrm>
          <a:prstGeom prst="rect">
            <a:avLst/>
          </a:prstGeom>
        </p:spPr>
        <p:txBody>
          <a:bodyPr wrap="none">
            <a:spAutoFit/>
          </a:bodyPr>
          <a:lstStyle/>
          <a:p>
            <a:pPr algn="ctr"/>
            <a:r>
              <a:rPr lang="en-US" dirty="0">
                <a:latin typeface="Times New Roman" panose="02020603050405020304" pitchFamily="18" charset="0"/>
                <a:ea typeface="Tw Cen MT" panose="020B0602020104020603" pitchFamily="34" charset="0"/>
                <a:cs typeface="Mangal" panose="02040503050203030202" pitchFamily="18" charset="0"/>
              </a:rPr>
              <a:t>Top Copper Layer </a:t>
            </a:r>
            <a:endParaRPr lang="en-US" sz="1600" dirty="0">
              <a:effectLst/>
              <a:latin typeface="Tw Cen MT" panose="020B0602020104020603" pitchFamily="34" charset="0"/>
              <a:ea typeface="Tw Cen MT" panose="020B0602020104020603" pitchFamily="34" charset="0"/>
              <a:cs typeface="Mangal" panose="02040503050203030202" pitchFamily="18" charset="0"/>
            </a:endParaRPr>
          </a:p>
        </p:txBody>
      </p:sp>
      <p:pic>
        <p:nvPicPr>
          <p:cNvPr id="4" name="Content Placeholder 3"/>
          <p:cNvPicPr>
            <a:picLocks noGrp="1" noChangeAspect="1"/>
          </p:cNvPicPr>
          <p:nvPr>
            <p:ph idx="1"/>
          </p:nvPr>
        </p:nvPicPr>
        <p:blipFill>
          <a:blip r:embed="rId3"/>
          <a:stretch>
            <a:fillRect/>
          </a:stretch>
        </p:blipFill>
        <p:spPr>
          <a:xfrm rot="5400000">
            <a:off x="1565004" y="299261"/>
            <a:ext cx="4891718" cy="7579476"/>
          </a:xfrm>
          <a:prstGeom prst="rect">
            <a:avLst/>
          </a:prstGeom>
        </p:spPr>
      </p:pic>
    </p:spTree>
    <p:extLst>
      <p:ext uri="{BB962C8B-B14F-4D97-AF65-F5344CB8AC3E}">
        <p14:creationId xmlns:p14="http://schemas.microsoft.com/office/powerpoint/2010/main" val="3827002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Hardware (PCB Design) </a:t>
            </a:r>
            <a:endParaRPr lang="en-US" dirty="0"/>
          </a:p>
        </p:txBody>
      </p:sp>
      <p:sp>
        <p:nvSpPr>
          <p:cNvPr id="7" name="AutoShape 3"/>
          <p:cNvSpPr>
            <a:spLocks noChangeAspect="1" noChangeArrowheads="1" noTextEdit="1"/>
          </p:cNvSpPr>
          <p:nvPr/>
        </p:nvSpPr>
        <p:spPr bwMode="auto">
          <a:xfrm rot="5400000">
            <a:off x="3816133" y="2916054"/>
            <a:ext cx="3709514" cy="3125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8462927" y="4109304"/>
            <a:ext cx="2082621" cy="369332"/>
          </a:xfrm>
          <a:prstGeom prst="rect">
            <a:avLst/>
          </a:prstGeom>
        </p:spPr>
        <p:txBody>
          <a:bodyPr wrap="none">
            <a:spAutoFit/>
          </a:bodyPr>
          <a:lstStyle/>
          <a:p>
            <a:pPr algn="ctr"/>
            <a:r>
              <a:rPr lang="en-US" dirty="0">
                <a:latin typeface="Times New Roman" panose="02020603050405020304" pitchFamily="18" charset="0"/>
                <a:ea typeface="Tw Cen MT" panose="020B0602020104020603" pitchFamily="34" charset="0"/>
                <a:cs typeface="Mangal" panose="02040503050203030202" pitchFamily="18" charset="0"/>
              </a:rPr>
              <a:t>Bottom copper layer</a:t>
            </a:r>
            <a:endParaRPr lang="en-US" sz="1600" dirty="0">
              <a:effectLst/>
              <a:latin typeface="Tw Cen MT" panose="020B0602020104020603" pitchFamily="34" charset="0"/>
              <a:ea typeface="Tw Cen MT" panose="020B0602020104020603" pitchFamily="34" charset="0"/>
              <a:cs typeface="Mangal" panose="02040503050203030202" pitchFamily="18" charset="0"/>
            </a:endParaRPr>
          </a:p>
        </p:txBody>
      </p:sp>
      <p:pic>
        <p:nvPicPr>
          <p:cNvPr id="4" name="Picture 3"/>
          <p:cNvPicPr>
            <a:picLocks noChangeAspect="1"/>
          </p:cNvPicPr>
          <p:nvPr/>
        </p:nvPicPr>
        <p:blipFill>
          <a:blip r:embed="rId3"/>
          <a:stretch>
            <a:fillRect/>
          </a:stretch>
        </p:blipFill>
        <p:spPr>
          <a:xfrm rot="5400000">
            <a:off x="1464902" y="285836"/>
            <a:ext cx="5113712" cy="7787548"/>
          </a:xfrm>
          <a:prstGeom prst="rect">
            <a:avLst/>
          </a:prstGeom>
        </p:spPr>
      </p:pic>
    </p:spTree>
    <p:extLst>
      <p:ext uri="{BB962C8B-B14F-4D97-AF65-F5344CB8AC3E}">
        <p14:creationId xmlns:p14="http://schemas.microsoft.com/office/powerpoint/2010/main" val="457156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Hardware (PCB Design) </a:t>
            </a:r>
            <a:endParaRPr lang="en-US" dirty="0"/>
          </a:p>
        </p:txBody>
      </p:sp>
      <p:sp>
        <p:nvSpPr>
          <p:cNvPr id="7" name="AutoShape 3"/>
          <p:cNvSpPr>
            <a:spLocks noChangeAspect="1" noChangeArrowheads="1" noTextEdit="1"/>
          </p:cNvSpPr>
          <p:nvPr/>
        </p:nvSpPr>
        <p:spPr bwMode="auto">
          <a:xfrm rot="5400000">
            <a:off x="3816133" y="2916054"/>
            <a:ext cx="3709514" cy="3125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8939207" y="3904332"/>
            <a:ext cx="1037465" cy="369332"/>
          </a:xfrm>
          <a:prstGeom prst="rect">
            <a:avLst/>
          </a:prstGeom>
        </p:spPr>
        <p:txBody>
          <a:bodyPr wrap="none">
            <a:spAutoFit/>
          </a:bodyPr>
          <a:lstStyle/>
          <a:p>
            <a:pPr algn="ctr"/>
            <a:r>
              <a:rPr lang="en-US" dirty="0">
                <a:latin typeface="Times New Roman" panose="02020603050405020304" pitchFamily="18" charset="0"/>
                <a:ea typeface="Tw Cen MT" panose="020B0602020104020603" pitchFamily="34" charset="0"/>
                <a:cs typeface="Mangal" panose="02040503050203030202" pitchFamily="18" charset="0"/>
              </a:rPr>
              <a:t>Drill File</a:t>
            </a:r>
            <a:endParaRPr lang="en-US" sz="1600" dirty="0">
              <a:effectLst/>
              <a:latin typeface="Tw Cen MT" panose="020B0602020104020603" pitchFamily="34" charset="0"/>
              <a:ea typeface="Tw Cen MT" panose="020B0602020104020603" pitchFamily="34" charset="0"/>
              <a:cs typeface="Mangal" panose="02040503050203030202" pitchFamily="18" charset="0"/>
            </a:endParaRPr>
          </a:p>
        </p:txBody>
      </p:sp>
      <p:pic>
        <p:nvPicPr>
          <p:cNvPr id="4" name="Picture 3"/>
          <p:cNvPicPr>
            <a:picLocks noChangeAspect="1"/>
          </p:cNvPicPr>
          <p:nvPr/>
        </p:nvPicPr>
        <p:blipFill>
          <a:blip r:embed="rId3"/>
          <a:stretch>
            <a:fillRect/>
          </a:stretch>
        </p:blipFill>
        <p:spPr>
          <a:xfrm rot="5400000">
            <a:off x="1511443" y="214130"/>
            <a:ext cx="5021114" cy="7749737"/>
          </a:xfrm>
          <a:prstGeom prst="rect">
            <a:avLst/>
          </a:prstGeom>
        </p:spPr>
      </p:pic>
    </p:spTree>
    <p:extLst>
      <p:ext uri="{BB962C8B-B14F-4D97-AF65-F5344CB8AC3E}">
        <p14:creationId xmlns:p14="http://schemas.microsoft.com/office/powerpoint/2010/main" val="3774097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challenges and solution:</a:t>
            </a:r>
          </a:p>
        </p:txBody>
      </p:sp>
      <p:sp>
        <p:nvSpPr>
          <p:cNvPr id="3" name="Content Placeholder 2"/>
          <p:cNvSpPr>
            <a:spLocks noGrp="1"/>
          </p:cNvSpPr>
          <p:nvPr>
            <p:ph idx="1"/>
          </p:nvPr>
        </p:nvSpPr>
        <p:spPr/>
        <p:txBody>
          <a:bodyPr>
            <a:normAutofit/>
          </a:bodyPr>
          <a:lstStyle/>
          <a:p>
            <a:r>
              <a:rPr lang="en-US" dirty="0"/>
              <a:t>Hexiwear Bootloader was in Base board.</a:t>
            </a:r>
          </a:p>
          <a:p>
            <a:pPr lvl="1"/>
            <a:r>
              <a:rPr lang="en-US" dirty="0"/>
              <a:t>Solution: Switching to FRDM K-64f with bootloader in the same board.</a:t>
            </a:r>
          </a:p>
          <a:p>
            <a:r>
              <a:rPr lang="en-US" dirty="0"/>
              <a:t>Using 4 UART’s from FRDM – 1 for </a:t>
            </a:r>
            <a:r>
              <a:rPr lang="en-US" dirty="0" err="1"/>
              <a:t>Wifi</a:t>
            </a:r>
            <a:r>
              <a:rPr lang="en-US" dirty="0"/>
              <a:t> Chip, 1 for Fingerprint, 1 for Serial debug and 1 for other clicks.</a:t>
            </a:r>
          </a:p>
          <a:p>
            <a:pPr lvl="1"/>
            <a:r>
              <a:rPr lang="en-US" dirty="0"/>
              <a:t>Solution: FRDM has 4 UART’s total . We used 3 , same UART for Fingerprint and Click BUS. </a:t>
            </a:r>
          </a:p>
          <a:p>
            <a:r>
              <a:rPr lang="en-US" dirty="0"/>
              <a:t>Planning UART, SPI and I2C protocols and Analog pins without overlap.</a:t>
            </a:r>
          </a:p>
          <a:p>
            <a:pPr lvl="1"/>
            <a:r>
              <a:rPr lang="en-US" dirty="0"/>
              <a:t>Solution: Planning protocol pins as common for the bus, assign specific lines for SPI Chip select.</a:t>
            </a:r>
          </a:p>
          <a:p>
            <a:endParaRPr lang="en-US" dirty="0"/>
          </a:p>
        </p:txBody>
      </p:sp>
    </p:spTree>
    <p:extLst>
      <p:ext uri="{BB962C8B-B14F-4D97-AF65-F5344CB8AC3E}">
        <p14:creationId xmlns:p14="http://schemas.microsoft.com/office/powerpoint/2010/main" val="1383609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challenges and solution:</a:t>
            </a:r>
          </a:p>
        </p:txBody>
      </p:sp>
      <p:sp>
        <p:nvSpPr>
          <p:cNvPr id="3" name="Content Placeholder 2"/>
          <p:cNvSpPr>
            <a:spLocks noGrp="1"/>
          </p:cNvSpPr>
          <p:nvPr>
            <p:ph idx="1"/>
          </p:nvPr>
        </p:nvSpPr>
        <p:spPr/>
        <p:txBody>
          <a:bodyPr>
            <a:normAutofit/>
          </a:bodyPr>
          <a:lstStyle/>
          <a:p>
            <a:r>
              <a:rPr lang="en-US" dirty="0"/>
              <a:t>Problems due to multiple through-via, more chances of failure.</a:t>
            </a:r>
          </a:p>
          <a:p>
            <a:pPr lvl="1"/>
            <a:r>
              <a:rPr lang="en-US" dirty="0"/>
              <a:t>Solution: Reduced via design to prevent this.</a:t>
            </a:r>
          </a:p>
          <a:p>
            <a:r>
              <a:rPr lang="en-US" dirty="0"/>
              <a:t> Planning for issues after PCB fab.</a:t>
            </a:r>
          </a:p>
          <a:p>
            <a:pPr lvl="1"/>
            <a:r>
              <a:rPr lang="en-US" dirty="0"/>
              <a:t>Solution: Revising design multiple times before sending PCB </a:t>
            </a:r>
            <a:r>
              <a:rPr lang="en-US" dirty="0" err="1"/>
              <a:t>gerber</a:t>
            </a:r>
            <a:r>
              <a:rPr lang="en-US" dirty="0"/>
              <a:t> files for production.</a:t>
            </a:r>
          </a:p>
          <a:p>
            <a:r>
              <a:rPr lang="en-US" dirty="0"/>
              <a:t>Expecting shipping delays.</a:t>
            </a:r>
          </a:p>
          <a:p>
            <a:pPr lvl="1"/>
            <a:r>
              <a:rPr lang="en-US" dirty="0"/>
              <a:t>Solution: Actual PCB got delayed in shipping, so we ordered another PCB  (barebone) immediately.</a:t>
            </a:r>
          </a:p>
        </p:txBody>
      </p:sp>
    </p:spTree>
    <p:extLst>
      <p:ext uri="{BB962C8B-B14F-4D97-AF65-F5344CB8AC3E}">
        <p14:creationId xmlns:p14="http://schemas.microsoft.com/office/powerpoint/2010/main" val="4054887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Enhancements</a:t>
            </a:r>
          </a:p>
        </p:txBody>
      </p:sp>
      <p:sp>
        <p:nvSpPr>
          <p:cNvPr id="3" name="Content Placeholder 2"/>
          <p:cNvSpPr>
            <a:spLocks noGrp="1"/>
          </p:cNvSpPr>
          <p:nvPr>
            <p:ph idx="1"/>
          </p:nvPr>
        </p:nvSpPr>
        <p:spPr/>
        <p:txBody>
          <a:bodyPr>
            <a:normAutofit/>
          </a:bodyPr>
          <a:lstStyle/>
          <a:p>
            <a:r>
              <a:rPr lang="en-US" dirty="0"/>
              <a:t>Using separate UART for Bus design.</a:t>
            </a:r>
          </a:p>
          <a:p>
            <a:r>
              <a:rPr lang="en-US" dirty="0"/>
              <a:t>Using secure Wi-Fi chip.</a:t>
            </a:r>
          </a:p>
          <a:p>
            <a:r>
              <a:rPr lang="en-US" dirty="0"/>
              <a:t>Improving Bus design with MUX for more devices.</a:t>
            </a:r>
          </a:p>
          <a:p>
            <a:r>
              <a:rPr lang="en-US" dirty="0"/>
              <a:t>Reducing power consumption for devices.</a:t>
            </a:r>
          </a:p>
          <a:p>
            <a:r>
              <a:rPr lang="en-US" dirty="0"/>
              <a:t>Designing enclosure for sensors.</a:t>
            </a:r>
          </a:p>
          <a:p>
            <a:r>
              <a:rPr lang="en-US" dirty="0"/>
              <a:t>Edge programming to reduce data transfer load.</a:t>
            </a:r>
          </a:p>
          <a:p>
            <a:r>
              <a:rPr lang="en-US" dirty="0"/>
              <a:t>AWS, Azure, IBM Watson integration. </a:t>
            </a:r>
          </a:p>
          <a:p>
            <a:endParaRPr lang="en-US" dirty="0"/>
          </a:p>
        </p:txBody>
      </p:sp>
    </p:spTree>
    <p:extLst>
      <p:ext uri="{BB962C8B-B14F-4D97-AF65-F5344CB8AC3E}">
        <p14:creationId xmlns:p14="http://schemas.microsoft.com/office/powerpoint/2010/main" val="3627929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p:txBody>
          <a:bodyPr/>
          <a:lstStyle/>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909144" y="1485405"/>
            <a:ext cx="6290442" cy="5262235"/>
          </a:xfrm>
          <a:prstGeom prst="rect">
            <a:avLst/>
          </a:prstGeom>
          <a:noFill/>
          <a:ln>
            <a:noFill/>
          </a:ln>
        </p:spPr>
      </p:pic>
      <p:sp>
        <p:nvSpPr>
          <p:cNvPr id="5" name="Rectangle 4"/>
          <p:cNvSpPr/>
          <p:nvPr/>
        </p:nvSpPr>
        <p:spPr>
          <a:xfrm>
            <a:off x="8022758" y="3758684"/>
            <a:ext cx="2894126" cy="369332"/>
          </a:xfrm>
          <a:prstGeom prst="rect">
            <a:avLst/>
          </a:prstGeom>
        </p:spPr>
        <p:txBody>
          <a:bodyPr wrap="none">
            <a:spAutoFit/>
          </a:bodyPr>
          <a:lstStyle/>
          <a:p>
            <a:pPr algn="ctr"/>
            <a:r>
              <a:rPr lang="en-US" dirty="0" err="1">
                <a:latin typeface="Times New Roman" panose="02020603050405020304" pitchFamily="18" charset="0"/>
                <a:ea typeface="Tw Cen MT" panose="020B0602020104020603" pitchFamily="34" charset="0"/>
                <a:cs typeface="Mangal" panose="02040503050203030202" pitchFamily="18" charset="0"/>
              </a:rPr>
              <a:t>WiFi</a:t>
            </a:r>
            <a:r>
              <a:rPr lang="en-US" dirty="0">
                <a:latin typeface="Times New Roman" panose="02020603050405020304" pitchFamily="18" charset="0"/>
                <a:ea typeface="Tw Cen MT" panose="020B0602020104020603" pitchFamily="34" charset="0"/>
                <a:cs typeface="Mangal" panose="02040503050203030202" pitchFamily="18" charset="0"/>
              </a:rPr>
              <a:t> Connection Established</a:t>
            </a:r>
            <a:endParaRPr lang="en-US" sz="1600" dirty="0">
              <a:effectLst/>
              <a:latin typeface="Tw Cen MT" panose="020B0602020104020603" pitchFamily="34" charset="0"/>
              <a:ea typeface="Tw Cen MT" panose="020B0602020104020603" pitchFamily="34" charset="0"/>
              <a:cs typeface="Mangal" panose="02040503050203030202" pitchFamily="18" charset="0"/>
            </a:endParaRPr>
          </a:p>
        </p:txBody>
      </p:sp>
    </p:spTree>
    <p:extLst>
      <p:ext uri="{BB962C8B-B14F-4D97-AF65-F5344CB8AC3E}">
        <p14:creationId xmlns:p14="http://schemas.microsoft.com/office/powerpoint/2010/main" val="917473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t>
            </a:r>
          </a:p>
        </p:txBody>
      </p:sp>
      <p:sp>
        <p:nvSpPr>
          <p:cNvPr id="3" name="Content Placeholder 2"/>
          <p:cNvSpPr>
            <a:spLocks noGrp="1"/>
          </p:cNvSpPr>
          <p:nvPr>
            <p:ph idx="1"/>
          </p:nvPr>
        </p:nvSpPr>
        <p:spPr>
          <a:xfrm>
            <a:off x="326968" y="1631014"/>
            <a:ext cx="11538064" cy="5054139"/>
          </a:xfrm>
        </p:spPr>
        <p:txBody>
          <a:bodyPr>
            <a:noAutofit/>
          </a:bodyPr>
          <a:lstStyle/>
          <a:p>
            <a:r>
              <a:rPr lang="en-US" dirty="0"/>
              <a:t>The FRDM K64f was used to collect data from the Ammeter, Voltmeter, Ambient light, Thermocouple, Temperature, Humidity, Motion Module and Fingerprint sensors, and this data was sent to the cloud using the ESP 8266 Wi-Fi chip and </a:t>
            </a:r>
            <a:r>
              <a:rPr lang="en-US" dirty="0" err="1"/>
              <a:t>Thingspeak</a:t>
            </a:r>
            <a:r>
              <a:rPr lang="en-US" dirty="0"/>
              <a:t> server. </a:t>
            </a:r>
          </a:p>
          <a:p>
            <a:r>
              <a:rPr lang="en-US" dirty="0"/>
              <a:t>The cloud data was verified with the actual measurements. </a:t>
            </a:r>
          </a:p>
          <a:p>
            <a:pPr marL="0" indent="0">
              <a:buNone/>
            </a:pPr>
            <a:endParaRPr lang="en-US" sz="1050" dirty="0"/>
          </a:p>
        </p:txBody>
      </p:sp>
    </p:spTree>
    <p:extLst>
      <p:ext uri="{BB962C8B-B14F-4D97-AF65-F5344CB8AC3E}">
        <p14:creationId xmlns:p14="http://schemas.microsoft.com/office/powerpoint/2010/main" val="1074044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841" y="1562100"/>
            <a:ext cx="11275522" cy="2628900"/>
          </a:xfrm>
        </p:spPr>
        <p:txBody>
          <a:bodyPr>
            <a:noAutofit/>
          </a:bodyPr>
          <a:lstStyle/>
          <a:p>
            <a:pPr algn="ctr"/>
            <a:r>
              <a:rPr lang="pt-BR" sz="3200" dirty="0"/>
              <a:t>Akash Sunil Gaikwad, Mohammed Saifullah Sarfraz Sanaullah, Raghavan Naresh Sarangapani</a:t>
            </a:r>
            <a:br>
              <a:rPr lang="pt-BR" sz="3200" dirty="0"/>
            </a:br>
            <a:br>
              <a:rPr lang="pt-BR" sz="3200" dirty="0"/>
            </a:br>
            <a:r>
              <a:rPr lang="en-US" sz="1800" dirty="0"/>
              <a:t>ECE-59500 – Design with Embedded Systems</a:t>
            </a:r>
            <a:br>
              <a:rPr lang="pt-BR" sz="3200" dirty="0"/>
            </a:br>
            <a:r>
              <a:rPr lang="pt-BR" sz="2000" dirty="0"/>
              <a:t>ECE Dept, </a:t>
            </a:r>
            <a:r>
              <a:rPr lang="en-US" sz="2000" dirty="0">
                <a:solidFill>
                  <a:schemeClr val="tx1">
                    <a:lumMod val="95000"/>
                  </a:schemeClr>
                </a:solidFill>
              </a:rPr>
              <a:t>Indiana University – Purdue University Indianapolis</a:t>
            </a:r>
            <a:br>
              <a:rPr lang="en-US" sz="2000" dirty="0">
                <a:solidFill>
                  <a:schemeClr val="tx1">
                    <a:lumMod val="95000"/>
                  </a:schemeClr>
                </a:solidFill>
              </a:rPr>
            </a:br>
            <a:r>
              <a:rPr lang="en-US" sz="2000" dirty="0">
                <a:solidFill>
                  <a:schemeClr val="tx1">
                    <a:lumMod val="95000"/>
                  </a:schemeClr>
                </a:solidFill>
              </a:rPr>
              <a:t>Year: Spring 2017</a:t>
            </a:r>
            <a:endParaRPr lang="en-US" sz="3200" dirty="0"/>
          </a:p>
        </p:txBody>
      </p:sp>
      <p:sp>
        <p:nvSpPr>
          <p:cNvPr id="3" name="Text Placeholder 2"/>
          <p:cNvSpPr>
            <a:spLocks noGrp="1"/>
          </p:cNvSpPr>
          <p:nvPr>
            <p:ph type="body" idx="1"/>
          </p:nvPr>
        </p:nvSpPr>
        <p:spPr>
          <a:xfrm>
            <a:off x="611563" y="6071873"/>
            <a:ext cx="10972800" cy="450042"/>
          </a:xfrm>
        </p:spPr>
        <p:txBody>
          <a:bodyPr>
            <a:noAutofit/>
          </a:bodyPr>
          <a:lstStyle/>
          <a:p>
            <a:pPr algn="ctr"/>
            <a:r>
              <a:rPr lang="en-US" sz="4800" dirty="0">
                <a:solidFill>
                  <a:schemeClr val="tx1">
                    <a:lumMod val="95000"/>
                  </a:schemeClr>
                </a:solidFill>
              </a:rPr>
              <a:t>Group Members </a:t>
            </a:r>
          </a:p>
        </p:txBody>
      </p:sp>
    </p:spTree>
    <p:extLst>
      <p:ext uri="{BB962C8B-B14F-4D97-AF65-F5344CB8AC3E}">
        <p14:creationId xmlns:p14="http://schemas.microsoft.com/office/powerpoint/2010/main" val="2311448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845" y="131884"/>
            <a:ext cx="10972800" cy="1096494"/>
          </a:xfrm>
        </p:spPr>
        <p:txBody>
          <a:bodyPr/>
          <a:lstStyle/>
          <a:p>
            <a:pPr algn="ctr"/>
            <a:r>
              <a:rPr lang="en-US" dirty="0"/>
              <a:t>Project Demonstration </a:t>
            </a:r>
          </a:p>
        </p:txBody>
      </p:sp>
      <p:sp>
        <p:nvSpPr>
          <p:cNvPr id="3" name="Text Placeholder 2"/>
          <p:cNvSpPr>
            <a:spLocks noGrp="1"/>
          </p:cNvSpPr>
          <p:nvPr>
            <p:ph type="body" idx="1"/>
          </p:nvPr>
        </p:nvSpPr>
        <p:spPr>
          <a:xfrm>
            <a:off x="611563" y="6071873"/>
            <a:ext cx="10972800" cy="450042"/>
          </a:xfrm>
        </p:spPr>
        <p:txBody>
          <a:bodyPr/>
          <a:lstStyle/>
          <a:p>
            <a:r>
              <a:rPr lang="en-US" dirty="0">
                <a:solidFill>
                  <a:schemeClr val="tx1">
                    <a:lumMod val="95000"/>
                  </a:schemeClr>
                </a:solidFill>
              </a:rPr>
              <a:t> </a:t>
            </a:r>
          </a:p>
        </p:txBody>
      </p:sp>
    </p:spTree>
    <p:extLst>
      <p:ext uri="{BB962C8B-B14F-4D97-AF65-F5344CB8AC3E}">
        <p14:creationId xmlns:p14="http://schemas.microsoft.com/office/powerpoint/2010/main" val="723394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222" y="1158040"/>
            <a:ext cx="10972800" cy="2286000"/>
          </a:xfrm>
        </p:spPr>
        <p:txBody>
          <a:bodyPr>
            <a:normAutofit/>
          </a:bodyPr>
          <a:lstStyle/>
          <a:p>
            <a:pPr algn="ctr"/>
            <a:r>
              <a:rPr lang="en-US" sz="4400" dirty="0">
                <a:hlinkClick r:id="rId3"/>
              </a:rPr>
              <a:t>https://drive.google.com/open?id=0Bzt4TIgmpy40Vm5GcFQ5SVpwSlk</a:t>
            </a:r>
            <a:endParaRPr lang="en-US" sz="4400" dirty="0"/>
          </a:p>
        </p:txBody>
      </p:sp>
      <p:sp>
        <p:nvSpPr>
          <p:cNvPr id="3" name="Text Placeholder 2"/>
          <p:cNvSpPr>
            <a:spLocks noGrp="1"/>
          </p:cNvSpPr>
          <p:nvPr>
            <p:ph type="body" idx="1"/>
          </p:nvPr>
        </p:nvSpPr>
        <p:spPr>
          <a:xfrm>
            <a:off x="611563" y="6071873"/>
            <a:ext cx="10972800" cy="450042"/>
          </a:xfrm>
        </p:spPr>
        <p:txBody>
          <a:bodyPr/>
          <a:lstStyle/>
          <a:p>
            <a:r>
              <a:rPr lang="en-US" dirty="0">
                <a:solidFill>
                  <a:schemeClr val="tx1">
                    <a:lumMod val="95000"/>
                  </a:schemeClr>
                </a:solidFill>
              </a:rPr>
              <a:t> </a:t>
            </a:r>
          </a:p>
        </p:txBody>
      </p:sp>
    </p:spTree>
    <p:extLst>
      <p:ext uri="{BB962C8B-B14F-4D97-AF65-F5344CB8AC3E}">
        <p14:creationId xmlns:p14="http://schemas.microsoft.com/office/powerpoint/2010/main" val="101425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 </a:t>
            </a:r>
          </a:p>
        </p:txBody>
      </p:sp>
      <p:sp>
        <p:nvSpPr>
          <p:cNvPr id="3" name="Content Placeholder 2"/>
          <p:cNvSpPr>
            <a:spLocks noGrp="1"/>
          </p:cNvSpPr>
          <p:nvPr>
            <p:ph idx="1"/>
          </p:nvPr>
        </p:nvSpPr>
        <p:spPr>
          <a:xfrm>
            <a:off x="432263" y="1662545"/>
            <a:ext cx="11538064" cy="5054139"/>
          </a:xfrm>
        </p:spPr>
        <p:txBody>
          <a:bodyPr>
            <a:noAutofit/>
          </a:bodyPr>
          <a:lstStyle/>
          <a:p>
            <a:pPr lvl="0"/>
            <a:r>
              <a:rPr lang="en-US" sz="1800" u="sng" dirty="0">
                <a:hlinkClick r:id="rId2"/>
              </a:rPr>
              <a:t>https://thingspeak.com</a:t>
            </a:r>
            <a:endParaRPr lang="en-US" sz="1800" dirty="0"/>
          </a:p>
          <a:p>
            <a:pPr lvl="0"/>
            <a:r>
              <a:rPr lang="en-US" sz="1800" u="sng" dirty="0">
                <a:hlinkClick r:id="rId3"/>
              </a:rPr>
              <a:t>https://www.mikroe.com/</a:t>
            </a:r>
            <a:endParaRPr lang="en-US" sz="1800" dirty="0"/>
          </a:p>
          <a:p>
            <a:pPr lvl="0"/>
            <a:r>
              <a:rPr lang="en-US" sz="1800" u="sng" dirty="0">
                <a:hlinkClick r:id="rId4"/>
              </a:rPr>
              <a:t>https://en.wikipedia.org/wiki/Hexaware_Technologies</a:t>
            </a:r>
            <a:endParaRPr lang="en-US" sz="1800" dirty="0"/>
          </a:p>
          <a:p>
            <a:pPr lvl="0"/>
            <a:r>
              <a:rPr lang="en-US" sz="1800" u="sng" dirty="0">
                <a:hlinkClick r:id="rId5"/>
              </a:rPr>
              <a:t>https://developer.mbed.org/compiler/#nav:/</a:t>
            </a:r>
            <a:r>
              <a:rPr lang="en-US" sz="1800" dirty="0"/>
              <a:t>;</a:t>
            </a:r>
          </a:p>
          <a:p>
            <a:pPr lvl="0"/>
            <a:r>
              <a:rPr lang="en-US" sz="1800" u="sng" dirty="0">
                <a:hlinkClick r:id="rId6"/>
              </a:rPr>
              <a:t>https://developer.mbed.org/cookbook/Homepage</a:t>
            </a:r>
            <a:endParaRPr lang="en-US" sz="1800" dirty="0"/>
          </a:p>
        </p:txBody>
      </p:sp>
    </p:spTree>
    <p:extLst>
      <p:ext uri="{BB962C8B-B14F-4D97-AF65-F5344CB8AC3E}">
        <p14:creationId xmlns:p14="http://schemas.microsoft.com/office/powerpoint/2010/main" val="1529954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2044" y="3152588"/>
            <a:ext cx="6387817" cy="1700766"/>
          </a:xfrm>
        </p:spPr>
        <p:txBody>
          <a:bodyPr>
            <a:normAutofit lnSpcReduction="10000"/>
          </a:bodyPr>
          <a:lstStyle/>
          <a:p>
            <a:pPr marL="0" indent="0" algn="ctr">
              <a:buNone/>
            </a:pPr>
            <a:r>
              <a:rPr lang="en-US" sz="4400" dirty="0"/>
              <a:t>Thank You.</a:t>
            </a:r>
          </a:p>
          <a:p>
            <a:pPr marL="0" indent="0" algn="ctr">
              <a:buNone/>
            </a:pPr>
            <a:r>
              <a:rPr lang="en-US" sz="4400" dirty="0"/>
              <a:t>Any Questions ???</a:t>
            </a:r>
          </a:p>
        </p:txBody>
      </p:sp>
    </p:spTree>
    <p:extLst>
      <p:ext uri="{BB962C8B-B14F-4D97-AF65-F5344CB8AC3E}">
        <p14:creationId xmlns:p14="http://schemas.microsoft.com/office/powerpoint/2010/main" val="736493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92513" y="6176648"/>
            <a:ext cx="10972800" cy="450042"/>
          </a:xfrm>
        </p:spPr>
        <p:txBody>
          <a:bodyPr>
            <a:normAutofit fontScale="92500" lnSpcReduction="10000"/>
          </a:bodyPr>
          <a:lstStyle/>
          <a:p>
            <a:r>
              <a:rPr lang="en-US" sz="2800" dirty="0">
                <a:solidFill>
                  <a:schemeClr val="tx1">
                    <a:lumMod val="95000"/>
                  </a:schemeClr>
                </a:solidFill>
              </a:rPr>
              <a:t>Introduction </a:t>
            </a:r>
          </a:p>
          <a:p>
            <a:endParaRPr lang="en-US" dirty="0">
              <a:solidFill>
                <a:schemeClr val="tx1">
                  <a:lumMod val="95000"/>
                </a:schemeClr>
              </a:solidFill>
            </a:endParaRPr>
          </a:p>
        </p:txBody>
      </p:sp>
      <p:sp>
        <p:nvSpPr>
          <p:cNvPr id="4" name="Content Placeholder 2"/>
          <p:cNvSpPr txBox="1">
            <a:spLocks/>
          </p:cNvSpPr>
          <p:nvPr/>
        </p:nvSpPr>
        <p:spPr>
          <a:xfrm>
            <a:off x="3601470" y="1243976"/>
            <a:ext cx="10058400" cy="4457700"/>
          </a:xfrm>
          <a:prstGeom prst="rect">
            <a:avLst/>
          </a:prstGeom>
        </p:spPr>
        <p:txBody>
          <a:bodyPr vert="horz" lIns="91440" tIns="45720" rIns="91440" bIns="45720" rtlCol="0" anchor="ctr">
            <a:normAutofit lnSpcReduction="10000"/>
          </a:bodyPr>
          <a:lstStyle>
            <a:lvl1pPr marL="0" indent="0" algn="l" defTabSz="914400" rtl="0" eaLnBrk="1" latinLnBrk="0" hangingPunct="1">
              <a:spcBef>
                <a:spcPts val="0"/>
              </a:spcBef>
              <a:buClr>
                <a:schemeClr val="tx1">
                  <a:lumMod val="65000"/>
                </a:schemeClr>
              </a:buClr>
              <a:buFont typeface="Arial" pitchFamily="34" charset="0"/>
              <a:buNone/>
              <a:defRPr sz="2000" kern="1200">
                <a:solidFill>
                  <a:schemeClr val="tx1">
                    <a:lumMod val="50000"/>
                  </a:schemeClr>
                </a:solidFill>
                <a:latin typeface="+mn-lt"/>
                <a:ea typeface="+mn-ea"/>
                <a:cs typeface="+mn-cs"/>
              </a:defRPr>
            </a:lvl1pPr>
            <a:lvl2pPr marL="457200" indent="0" algn="l" defTabSz="914400" rtl="0" eaLnBrk="1" latinLnBrk="0" hangingPunct="1">
              <a:spcBef>
                <a:spcPts val="1600"/>
              </a:spcBef>
              <a:buClr>
                <a:schemeClr val="tx1">
                  <a:lumMod val="65000"/>
                </a:schemeClr>
              </a:buClr>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ts val="1200"/>
              </a:spcBef>
              <a:buClr>
                <a:schemeClr val="tx1">
                  <a:lumMod val="65000"/>
                </a:schemeClr>
              </a:buClr>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ts val="1000"/>
              </a:spcBef>
              <a:buClr>
                <a:schemeClr val="tx1">
                  <a:lumMod val="65000"/>
                </a:schemeClr>
              </a:buClr>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ts val="800"/>
              </a:spcBef>
              <a:buClr>
                <a:schemeClr val="tx1">
                  <a:lumMod val="65000"/>
                </a:schemeClr>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ts val="600"/>
              </a:spcBef>
              <a:buClr>
                <a:schemeClr val="tx1">
                  <a:lumMod val="65000"/>
                </a:schemeClr>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ts val="600"/>
              </a:spcBef>
              <a:buClr>
                <a:schemeClr val="tx1">
                  <a:lumMod val="65000"/>
                </a:schemeClr>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ts val="600"/>
              </a:spcBef>
              <a:buClr>
                <a:schemeClr val="tx1">
                  <a:lumMod val="65000"/>
                </a:schemeClr>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ts val="600"/>
              </a:spcBef>
              <a:buClr>
                <a:schemeClr val="tx1">
                  <a:lumMod val="65000"/>
                </a:schemeClr>
              </a:buClr>
              <a:buFont typeface="Arial" pitchFamily="34" charset="0"/>
              <a:buNone/>
              <a:defRPr sz="1400" kern="1200">
                <a:solidFill>
                  <a:schemeClr val="tx1">
                    <a:tint val="75000"/>
                  </a:schemeClr>
                </a:solidFill>
                <a:latin typeface="+mn-lt"/>
                <a:ea typeface="+mn-ea"/>
                <a:cs typeface="+mn-cs"/>
              </a:defRPr>
            </a:lvl9pPr>
          </a:lstStyle>
          <a:p>
            <a:r>
              <a:rPr lang="en-US" sz="2400" dirty="0">
                <a:solidFill>
                  <a:schemeClr val="tx1"/>
                </a:solidFill>
              </a:rPr>
              <a:t> </a:t>
            </a:r>
          </a:p>
          <a:p>
            <a:pPr marL="342900" indent="-342900">
              <a:buFont typeface="Wingdings" panose="05000000000000000000" pitchFamily="2" charset="2"/>
              <a:buChar char="§"/>
            </a:pPr>
            <a:r>
              <a:rPr lang="en-US" sz="2400" dirty="0">
                <a:solidFill>
                  <a:schemeClr val="tx1"/>
                </a:solidFill>
              </a:rPr>
              <a:t>Introduction</a:t>
            </a:r>
          </a:p>
          <a:p>
            <a:pPr marL="342900" indent="-342900">
              <a:buFont typeface="Wingdings" panose="05000000000000000000" pitchFamily="2" charset="2"/>
              <a:buChar char="§"/>
            </a:pPr>
            <a:r>
              <a:rPr lang="en-US" sz="2400" dirty="0">
                <a:solidFill>
                  <a:schemeClr val="tx1"/>
                </a:solidFill>
              </a:rPr>
              <a:t>Project overview</a:t>
            </a:r>
          </a:p>
          <a:p>
            <a:pPr marL="342900" indent="-342900">
              <a:buFont typeface="Wingdings" panose="05000000000000000000" pitchFamily="2" charset="2"/>
              <a:buChar char="§"/>
            </a:pPr>
            <a:r>
              <a:rPr lang="en-US" sz="2400" dirty="0">
                <a:solidFill>
                  <a:schemeClr val="tx1"/>
                </a:solidFill>
              </a:rPr>
              <a:t>Hardware Design</a:t>
            </a:r>
          </a:p>
          <a:p>
            <a:r>
              <a:rPr lang="en-US" sz="2400" dirty="0">
                <a:solidFill>
                  <a:schemeClr val="tx1"/>
                </a:solidFill>
              </a:rPr>
              <a:t>	Barebone PCB</a:t>
            </a:r>
          </a:p>
          <a:p>
            <a:r>
              <a:rPr lang="en-US" sz="2400" dirty="0">
                <a:solidFill>
                  <a:schemeClr val="tx1"/>
                </a:solidFill>
              </a:rPr>
              <a:t>	PCB design</a:t>
            </a:r>
          </a:p>
          <a:p>
            <a:r>
              <a:rPr lang="en-US" sz="2400" dirty="0">
                <a:solidFill>
                  <a:schemeClr val="tx1"/>
                </a:solidFill>
              </a:rPr>
              <a:t>	Manufacturing</a:t>
            </a:r>
          </a:p>
          <a:p>
            <a:pPr marL="342900" indent="-342900">
              <a:buFont typeface="Wingdings" panose="05000000000000000000" pitchFamily="2" charset="2"/>
              <a:buChar char="§"/>
            </a:pPr>
            <a:r>
              <a:rPr lang="en-US" sz="2400" dirty="0">
                <a:solidFill>
                  <a:schemeClr val="tx1"/>
                </a:solidFill>
              </a:rPr>
              <a:t>Design challenges and solutions</a:t>
            </a:r>
          </a:p>
          <a:p>
            <a:pPr marL="342900" indent="-342900">
              <a:buFont typeface="Wingdings" panose="05000000000000000000" pitchFamily="2" charset="2"/>
              <a:buChar char="§"/>
            </a:pPr>
            <a:r>
              <a:rPr lang="en-US" sz="2400" dirty="0">
                <a:solidFill>
                  <a:schemeClr val="tx1"/>
                </a:solidFill>
              </a:rPr>
              <a:t>Future Enhancements</a:t>
            </a:r>
          </a:p>
          <a:p>
            <a:pPr marL="342900" indent="-342900">
              <a:buFont typeface="Wingdings" panose="05000000000000000000" pitchFamily="2" charset="2"/>
              <a:buChar char="§"/>
            </a:pPr>
            <a:r>
              <a:rPr lang="en-US" sz="2400" dirty="0">
                <a:solidFill>
                  <a:schemeClr val="tx1"/>
                </a:solidFill>
              </a:rPr>
              <a:t>Result &amp; Conclusion</a:t>
            </a:r>
          </a:p>
          <a:p>
            <a:pPr marL="342900" indent="-342900">
              <a:buFont typeface="Wingdings" panose="05000000000000000000" pitchFamily="2" charset="2"/>
              <a:buChar char="§"/>
            </a:pPr>
            <a:r>
              <a:rPr lang="en-US" sz="2400" dirty="0">
                <a:solidFill>
                  <a:schemeClr val="tx1"/>
                </a:solidFill>
              </a:rPr>
              <a:t>Project Demonstration</a:t>
            </a:r>
          </a:p>
          <a:p>
            <a:pPr marL="342900" indent="-342900">
              <a:buFont typeface="Wingdings" panose="05000000000000000000" pitchFamily="2" charset="2"/>
              <a:buChar char="§"/>
            </a:pPr>
            <a:r>
              <a:rPr lang="en-US" sz="2400" dirty="0">
                <a:solidFill>
                  <a:schemeClr val="tx1"/>
                </a:solidFill>
              </a:rPr>
              <a:t>References</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2301054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524" y="115426"/>
            <a:ext cx="10058400" cy="1097280"/>
          </a:xfrm>
        </p:spPr>
        <p:txBody>
          <a:bodyPr/>
          <a:lstStyle/>
          <a:p>
            <a:r>
              <a:rPr lang="en-US" sz="3200" b="1" dirty="0"/>
              <a:t>Hardware Design </a:t>
            </a:r>
            <a:endParaRPr lang="en-US" b="1" dirty="0"/>
          </a:p>
        </p:txBody>
      </p:sp>
      <p:sp>
        <p:nvSpPr>
          <p:cNvPr id="3" name="Content Placeholder 2"/>
          <p:cNvSpPr>
            <a:spLocks noGrp="1"/>
          </p:cNvSpPr>
          <p:nvPr>
            <p:ph idx="1"/>
          </p:nvPr>
        </p:nvSpPr>
        <p:spPr>
          <a:xfrm>
            <a:off x="203733" y="1628300"/>
            <a:ext cx="8998139" cy="4899821"/>
          </a:xfrm>
        </p:spPr>
        <p:txBody>
          <a:bodyPr>
            <a:normAutofit/>
          </a:bodyPr>
          <a:lstStyle/>
          <a:p>
            <a:r>
              <a:rPr lang="en-US" b="1" dirty="0"/>
              <a:t>EAGLE</a:t>
            </a:r>
            <a:r>
              <a:rPr lang="en-US" dirty="0"/>
              <a:t> is a scriptable electronic design automation application with schematic capture, printed circuit board layout, auto-router and computer-aided manufacturing features.</a:t>
            </a:r>
          </a:p>
          <a:p>
            <a:r>
              <a:rPr lang="en-US" dirty="0"/>
              <a:t>We used EAGLE 8.1.1 Commercial License version.</a:t>
            </a:r>
          </a:p>
          <a:p>
            <a:r>
              <a:rPr lang="en-US" dirty="0"/>
              <a:t>In Free Eagle version, We can use up to only 80 cm*cm Area for Manufacturing purpose.</a:t>
            </a:r>
          </a:p>
          <a:p>
            <a:r>
              <a:rPr lang="en-US" dirty="0"/>
              <a:t>We have used 160 cm*cm area to design our PCB.    </a:t>
            </a:r>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4714" y="3480121"/>
            <a:ext cx="3048000" cy="3048000"/>
          </a:xfrm>
          <a:prstGeom prst="rect">
            <a:avLst/>
          </a:prstGeom>
        </p:spPr>
      </p:pic>
    </p:spTree>
    <p:extLst>
      <p:ext uri="{BB962C8B-B14F-4D97-AF65-F5344CB8AC3E}">
        <p14:creationId xmlns:p14="http://schemas.microsoft.com/office/powerpoint/2010/main" val="4175975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Hardware (PCB- Barebones)</a:t>
            </a:r>
            <a:endParaRPr lang="en-US" b="1" dirty="0"/>
          </a:p>
        </p:txBody>
      </p:sp>
      <p:sp>
        <p:nvSpPr>
          <p:cNvPr id="3" name="Content Placeholder 2"/>
          <p:cNvSpPr>
            <a:spLocks noGrp="1"/>
          </p:cNvSpPr>
          <p:nvPr>
            <p:ph idx="1"/>
          </p:nvPr>
        </p:nvSpPr>
        <p:spPr>
          <a:xfrm>
            <a:off x="165059" y="1562703"/>
            <a:ext cx="11791589" cy="5196912"/>
          </a:xfrm>
        </p:spPr>
        <p:txBody>
          <a:bodyPr>
            <a:normAutofit/>
          </a:bodyPr>
          <a:lstStyle/>
          <a:p>
            <a:r>
              <a:rPr lang="en-US" dirty="0"/>
              <a:t>"Bare Bones PCBs" is simple </a:t>
            </a:r>
            <a:r>
              <a:rPr lang="en-US" b="1" dirty="0"/>
              <a:t>2 layer</a:t>
            </a:r>
            <a:r>
              <a:rPr lang="en-US" dirty="0"/>
              <a:t> PCBs </a:t>
            </a:r>
            <a:r>
              <a:rPr lang="en-US" b="1" u="sng" dirty="0"/>
              <a:t>that do not have</a:t>
            </a:r>
            <a:r>
              <a:rPr lang="en-US" b="1" dirty="0"/>
              <a:t> Solder Mask. </a:t>
            </a:r>
          </a:p>
          <a:p>
            <a:r>
              <a:rPr lang="en-US" dirty="0"/>
              <a:t>Such PCBs is useful when you have simple applications for your PCB, </a:t>
            </a:r>
          </a:p>
          <a:p>
            <a:r>
              <a:rPr lang="en-US" dirty="0"/>
              <a:t>We can hand-solder simple devices on board. </a:t>
            </a:r>
          </a:p>
          <a:p>
            <a:r>
              <a:rPr lang="en-US" dirty="0"/>
              <a:t>Its like Zero PCB with Connection. </a:t>
            </a:r>
          </a:p>
          <a:p>
            <a:r>
              <a:rPr lang="en-US" dirty="0"/>
              <a:t>It is mainly used to Test the PCB Design </a:t>
            </a:r>
          </a:p>
          <a:p>
            <a:r>
              <a:rPr lang="en-US" dirty="0"/>
              <a:t>Our PCB is 2 layer Design.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7140" y="3164470"/>
            <a:ext cx="4520654" cy="3027985"/>
          </a:xfrm>
          <a:prstGeom prst="rect">
            <a:avLst/>
          </a:prstGeom>
        </p:spPr>
      </p:pic>
      <p:sp>
        <p:nvSpPr>
          <p:cNvPr id="6" name="Rectangle 5"/>
          <p:cNvSpPr/>
          <p:nvPr/>
        </p:nvSpPr>
        <p:spPr>
          <a:xfrm>
            <a:off x="8635687" y="6233495"/>
            <a:ext cx="1653018" cy="369332"/>
          </a:xfrm>
          <a:prstGeom prst="rect">
            <a:avLst/>
          </a:prstGeom>
        </p:spPr>
        <p:txBody>
          <a:bodyPr wrap="none">
            <a:spAutoFit/>
          </a:bodyPr>
          <a:lstStyle/>
          <a:p>
            <a:pPr algn="ctr"/>
            <a:r>
              <a:rPr lang="en-US" dirty="0">
                <a:latin typeface="Times New Roman" panose="02020603050405020304" pitchFamily="18" charset="0"/>
                <a:ea typeface="Tw Cen MT" panose="020B0602020104020603" pitchFamily="34" charset="0"/>
                <a:cs typeface="Mangal" panose="02040503050203030202" pitchFamily="18" charset="0"/>
              </a:rPr>
              <a:t>Barebones PCB</a:t>
            </a:r>
            <a:endParaRPr lang="en-US" sz="1600" dirty="0">
              <a:effectLst/>
              <a:latin typeface="Tw Cen MT" panose="020B0602020104020603" pitchFamily="34" charset="0"/>
              <a:ea typeface="Tw Cen MT" panose="020B0602020104020603" pitchFamily="34" charset="0"/>
              <a:cs typeface="Mangal" panose="02040503050203030202" pitchFamily="18" charset="0"/>
            </a:endParaRPr>
          </a:p>
        </p:txBody>
      </p:sp>
    </p:spTree>
    <p:extLst>
      <p:ext uri="{BB962C8B-B14F-4D97-AF65-F5344CB8AC3E}">
        <p14:creationId xmlns:p14="http://schemas.microsoft.com/office/powerpoint/2010/main" val="2733073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Hardware (PCB- Barebones)</a:t>
            </a:r>
          </a:p>
        </p:txBody>
      </p:sp>
      <p:graphicFrame>
        <p:nvGraphicFramePr>
          <p:cNvPr id="4" name="Content Placeholder 2" descr="Accent process showing 4 groups arranged from left to right with task descriptions under each group"/>
          <p:cNvGraphicFramePr>
            <a:graphicFrameLocks noGrp="1"/>
          </p:cNvGraphicFramePr>
          <p:nvPr>
            <p:ph idx="1"/>
            <p:extLst>
              <p:ext uri="{D42A27DB-BD31-4B8C-83A1-F6EECF244321}">
                <p14:modId xmlns:p14="http://schemas.microsoft.com/office/powerpoint/2010/main" val="2712789540"/>
              </p:ext>
            </p:extLst>
          </p:nvPr>
        </p:nvGraphicFramePr>
        <p:xfrm>
          <a:off x="-72043" y="1747751"/>
          <a:ext cx="10058400" cy="4457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ontent Placeholder 2"/>
          <p:cNvSpPr txBox="1">
            <a:spLocks/>
          </p:cNvSpPr>
          <p:nvPr/>
        </p:nvSpPr>
        <p:spPr>
          <a:xfrm>
            <a:off x="662247" y="1747751"/>
            <a:ext cx="10058400" cy="4643350"/>
          </a:xfrm>
          <a:prstGeom prst="rect">
            <a:avLst/>
          </a:prstGeom>
        </p:spPr>
        <p:txBody>
          <a:bodyPr vert="horz" lIns="91440" tIns="45720" rIns="91440" bIns="45720" rtlCol="0">
            <a:normAutofit/>
          </a:bodyPr>
          <a:lstStyle>
            <a:lvl1pPr marL="274320" indent="-274320" algn="l" defTabSz="914400" rtl="0" eaLnBrk="1" latinLnBrk="0" hangingPunct="1">
              <a:spcBef>
                <a:spcPts val="2200"/>
              </a:spcBef>
              <a:buClr>
                <a:schemeClr val="tx1">
                  <a:lumMod val="65000"/>
                </a:schemeClr>
              </a:buClr>
              <a:buFont typeface="Arial" pitchFamily="34" charset="0"/>
              <a:buChar char="•"/>
              <a:defRPr sz="2200" kern="1200">
                <a:solidFill>
                  <a:schemeClr val="tx1"/>
                </a:solidFill>
                <a:latin typeface="+mn-lt"/>
                <a:ea typeface="+mn-ea"/>
                <a:cs typeface="+mn-cs"/>
              </a:defRPr>
            </a:lvl1pPr>
            <a:lvl2pPr marL="594360" indent="-274320" algn="l" defTabSz="914400" rtl="0" eaLnBrk="1" latinLnBrk="0" hangingPunct="1">
              <a:spcBef>
                <a:spcPts val="1600"/>
              </a:spcBef>
              <a:buClr>
                <a:schemeClr val="tx1">
                  <a:lumMod val="65000"/>
                </a:schemeClr>
              </a:buClr>
              <a:buFont typeface="Arial" pitchFamily="34" charset="0"/>
              <a:buChar char="•"/>
              <a:defRPr sz="2000" kern="1200">
                <a:solidFill>
                  <a:schemeClr val="tx1"/>
                </a:solidFill>
                <a:latin typeface="+mn-lt"/>
                <a:ea typeface="+mn-ea"/>
                <a:cs typeface="+mn-cs"/>
              </a:defRPr>
            </a:lvl2pPr>
            <a:lvl3pPr marL="868680" indent="-228600" algn="l" defTabSz="914400" rtl="0" eaLnBrk="1" latinLnBrk="0" hangingPunct="1">
              <a:spcBef>
                <a:spcPts val="1200"/>
              </a:spcBef>
              <a:buClr>
                <a:schemeClr val="tx1">
                  <a:lumMod val="65000"/>
                </a:schemeClr>
              </a:buClr>
              <a:buFont typeface="Arial" pitchFamily="34" charset="0"/>
              <a:buChar char="•"/>
              <a:defRPr sz="1800" kern="1200">
                <a:solidFill>
                  <a:schemeClr val="tx1"/>
                </a:solidFill>
                <a:latin typeface="+mn-lt"/>
                <a:ea typeface="+mn-ea"/>
                <a:cs typeface="+mn-cs"/>
              </a:defRPr>
            </a:lvl3pPr>
            <a:lvl4pPr marL="1188720" indent="-228600" algn="l" defTabSz="914400" rtl="0" eaLnBrk="1" latinLnBrk="0" hangingPunct="1">
              <a:spcBef>
                <a:spcPts val="1000"/>
              </a:spcBef>
              <a:buClr>
                <a:schemeClr val="tx1">
                  <a:lumMod val="65000"/>
                </a:schemeClr>
              </a:buClr>
              <a:buFont typeface="Arial" pitchFamily="34" charset="0"/>
              <a:buChar char="•"/>
              <a:defRPr sz="1600" kern="1200">
                <a:solidFill>
                  <a:schemeClr val="tx1"/>
                </a:solidFill>
                <a:latin typeface="+mn-lt"/>
                <a:ea typeface="+mn-ea"/>
                <a:cs typeface="+mn-cs"/>
              </a:defRPr>
            </a:lvl4pPr>
            <a:lvl5pPr marL="1417320" indent="-228600" algn="l" defTabSz="914400" rtl="0" eaLnBrk="1" latinLnBrk="0" hangingPunct="1">
              <a:spcBef>
                <a:spcPts val="800"/>
              </a:spcBef>
              <a:buClr>
                <a:schemeClr val="tx1">
                  <a:lumMod val="65000"/>
                </a:schemeClr>
              </a:buClr>
              <a:buFont typeface="Arial" pitchFamily="34" charset="0"/>
              <a:buChar char="•"/>
              <a:defRPr sz="1600" kern="1200">
                <a:solidFill>
                  <a:schemeClr val="tx1"/>
                </a:solidFill>
                <a:latin typeface="+mn-lt"/>
                <a:ea typeface="+mn-ea"/>
                <a:cs typeface="+mn-cs"/>
              </a:defRPr>
            </a:lvl5pPr>
            <a:lvl6pPr marL="16459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7pPr>
            <a:lvl8pPr marL="21031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8pPr>
            <a:lvl9pPr marL="23317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9pPr>
          </a:lstStyle>
          <a:p>
            <a:endParaRPr lang="en-US" dirty="0"/>
          </a:p>
        </p:txBody>
      </p:sp>
      <p:pic>
        <p:nvPicPr>
          <p:cNvPr id="3" name="Picture 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87684" y="1559505"/>
            <a:ext cx="2925906" cy="5204141"/>
          </a:xfrm>
          <a:prstGeom prst="rect">
            <a:avLst/>
          </a:prstGeom>
        </p:spPr>
      </p:pic>
      <p:pic>
        <p:nvPicPr>
          <p:cNvPr id="7" name="Picture 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077106" y="1493202"/>
            <a:ext cx="2963183" cy="5270444"/>
          </a:xfrm>
          <a:prstGeom prst="rect">
            <a:avLst/>
          </a:prstGeom>
        </p:spPr>
      </p:pic>
      <p:sp>
        <p:nvSpPr>
          <p:cNvPr id="8" name="Rectangle 7"/>
          <p:cNvSpPr/>
          <p:nvPr/>
        </p:nvSpPr>
        <p:spPr>
          <a:xfrm>
            <a:off x="7640575" y="3943758"/>
            <a:ext cx="1152881" cy="369332"/>
          </a:xfrm>
          <a:prstGeom prst="rect">
            <a:avLst/>
          </a:prstGeom>
        </p:spPr>
        <p:txBody>
          <a:bodyPr wrap="none">
            <a:spAutoFit/>
          </a:bodyPr>
          <a:lstStyle/>
          <a:p>
            <a:pPr algn="ctr"/>
            <a:r>
              <a:rPr lang="en-US" dirty="0">
                <a:latin typeface="Times New Roman" panose="02020603050405020304" pitchFamily="18" charset="0"/>
                <a:ea typeface="Tw Cen MT" panose="020B0602020104020603" pitchFamily="34" charset="0"/>
                <a:cs typeface="Mangal" panose="02040503050203030202" pitchFamily="18" charset="0"/>
              </a:rPr>
              <a:t>Front Side</a:t>
            </a:r>
            <a:endParaRPr lang="en-US" sz="1600" dirty="0">
              <a:effectLst/>
              <a:latin typeface="Tw Cen MT" panose="020B0602020104020603" pitchFamily="34" charset="0"/>
              <a:ea typeface="Tw Cen MT" panose="020B0602020104020603" pitchFamily="34" charset="0"/>
              <a:cs typeface="Mangal" panose="02040503050203030202" pitchFamily="18" charset="0"/>
            </a:endParaRPr>
          </a:p>
        </p:txBody>
      </p:sp>
      <p:sp>
        <p:nvSpPr>
          <p:cNvPr id="9" name="Rectangle 8"/>
          <p:cNvSpPr/>
          <p:nvPr/>
        </p:nvSpPr>
        <p:spPr>
          <a:xfrm>
            <a:off x="3570065" y="3943758"/>
            <a:ext cx="1127233" cy="369332"/>
          </a:xfrm>
          <a:prstGeom prst="rect">
            <a:avLst/>
          </a:prstGeom>
        </p:spPr>
        <p:txBody>
          <a:bodyPr wrap="none">
            <a:spAutoFit/>
          </a:bodyPr>
          <a:lstStyle/>
          <a:p>
            <a:pPr algn="ctr"/>
            <a:r>
              <a:rPr lang="en-US" dirty="0">
                <a:latin typeface="Times New Roman" panose="02020603050405020304" pitchFamily="18" charset="0"/>
                <a:ea typeface="Tw Cen MT" panose="020B0602020104020603" pitchFamily="34" charset="0"/>
                <a:cs typeface="Mangal" panose="02040503050203030202" pitchFamily="18" charset="0"/>
              </a:rPr>
              <a:t>Back Side</a:t>
            </a:r>
            <a:endParaRPr lang="en-US" sz="1600" dirty="0">
              <a:effectLst/>
              <a:latin typeface="Tw Cen MT" panose="020B0602020104020603" pitchFamily="34" charset="0"/>
              <a:ea typeface="Tw Cen MT" panose="020B0602020104020603" pitchFamily="34" charset="0"/>
              <a:cs typeface="Mangal" panose="02040503050203030202" pitchFamily="18" charset="0"/>
            </a:endParaRPr>
          </a:p>
        </p:txBody>
      </p:sp>
      <p:sp>
        <p:nvSpPr>
          <p:cNvPr id="10" name="Left Arrow 9"/>
          <p:cNvSpPr/>
          <p:nvPr/>
        </p:nvSpPr>
        <p:spPr>
          <a:xfrm>
            <a:off x="3803802" y="3286171"/>
            <a:ext cx="745049" cy="56346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7852412" y="3343558"/>
            <a:ext cx="729205" cy="5060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438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Hardware (PCB Design) </a:t>
            </a:r>
          </a:p>
        </p:txBody>
      </p:sp>
      <p:graphicFrame>
        <p:nvGraphicFramePr>
          <p:cNvPr id="4" name="Content Placeholder 2" descr="Accent process showing 4 groups arranged from left to right with task descriptions under each group"/>
          <p:cNvGraphicFramePr>
            <a:graphicFrameLocks noGrp="1"/>
          </p:cNvGraphicFramePr>
          <p:nvPr>
            <p:ph idx="1"/>
            <p:extLst>
              <p:ext uri="{D42A27DB-BD31-4B8C-83A1-F6EECF244321}">
                <p14:modId xmlns:p14="http://schemas.microsoft.com/office/powerpoint/2010/main" val="36400787"/>
              </p:ext>
            </p:extLst>
          </p:nvPr>
        </p:nvGraphicFramePr>
        <p:xfrm>
          <a:off x="1066800" y="1933401"/>
          <a:ext cx="10058400" cy="4457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ontent Placeholder 2"/>
          <p:cNvSpPr txBox="1">
            <a:spLocks/>
          </p:cNvSpPr>
          <p:nvPr/>
        </p:nvSpPr>
        <p:spPr>
          <a:xfrm>
            <a:off x="662247" y="1747751"/>
            <a:ext cx="10058400" cy="4643350"/>
          </a:xfrm>
          <a:prstGeom prst="rect">
            <a:avLst/>
          </a:prstGeom>
        </p:spPr>
        <p:txBody>
          <a:bodyPr vert="horz" lIns="91440" tIns="45720" rIns="91440" bIns="45720" rtlCol="0">
            <a:normAutofit/>
          </a:bodyPr>
          <a:lstStyle>
            <a:lvl1pPr marL="274320" indent="-274320" algn="l" defTabSz="914400" rtl="0" eaLnBrk="1" latinLnBrk="0" hangingPunct="1">
              <a:spcBef>
                <a:spcPts val="2200"/>
              </a:spcBef>
              <a:buClr>
                <a:schemeClr val="tx1">
                  <a:lumMod val="65000"/>
                </a:schemeClr>
              </a:buClr>
              <a:buFont typeface="Arial" pitchFamily="34" charset="0"/>
              <a:buChar char="•"/>
              <a:defRPr sz="2200" kern="1200">
                <a:solidFill>
                  <a:schemeClr val="tx1"/>
                </a:solidFill>
                <a:latin typeface="+mn-lt"/>
                <a:ea typeface="+mn-ea"/>
                <a:cs typeface="+mn-cs"/>
              </a:defRPr>
            </a:lvl1pPr>
            <a:lvl2pPr marL="594360" indent="-274320" algn="l" defTabSz="914400" rtl="0" eaLnBrk="1" latinLnBrk="0" hangingPunct="1">
              <a:spcBef>
                <a:spcPts val="1600"/>
              </a:spcBef>
              <a:buClr>
                <a:schemeClr val="tx1">
                  <a:lumMod val="65000"/>
                </a:schemeClr>
              </a:buClr>
              <a:buFont typeface="Arial" pitchFamily="34" charset="0"/>
              <a:buChar char="•"/>
              <a:defRPr sz="2000" kern="1200">
                <a:solidFill>
                  <a:schemeClr val="tx1"/>
                </a:solidFill>
                <a:latin typeface="+mn-lt"/>
                <a:ea typeface="+mn-ea"/>
                <a:cs typeface="+mn-cs"/>
              </a:defRPr>
            </a:lvl2pPr>
            <a:lvl3pPr marL="868680" indent="-228600" algn="l" defTabSz="914400" rtl="0" eaLnBrk="1" latinLnBrk="0" hangingPunct="1">
              <a:spcBef>
                <a:spcPts val="1200"/>
              </a:spcBef>
              <a:buClr>
                <a:schemeClr val="tx1">
                  <a:lumMod val="65000"/>
                </a:schemeClr>
              </a:buClr>
              <a:buFont typeface="Arial" pitchFamily="34" charset="0"/>
              <a:buChar char="•"/>
              <a:defRPr sz="1800" kern="1200">
                <a:solidFill>
                  <a:schemeClr val="tx1"/>
                </a:solidFill>
                <a:latin typeface="+mn-lt"/>
                <a:ea typeface="+mn-ea"/>
                <a:cs typeface="+mn-cs"/>
              </a:defRPr>
            </a:lvl3pPr>
            <a:lvl4pPr marL="1188720" indent="-228600" algn="l" defTabSz="914400" rtl="0" eaLnBrk="1" latinLnBrk="0" hangingPunct="1">
              <a:spcBef>
                <a:spcPts val="1000"/>
              </a:spcBef>
              <a:buClr>
                <a:schemeClr val="tx1">
                  <a:lumMod val="65000"/>
                </a:schemeClr>
              </a:buClr>
              <a:buFont typeface="Arial" pitchFamily="34" charset="0"/>
              <a:buChar char="•"/>
              <a:defRPr sz="1600" kern="1200">
                <a:solidFill>
                  <a:schemeClr val="tx1"/>
                </a:solidFill>
                <a:latin typeface="+mn-lt"/>
                <a:ea typeface="+mn-ea"/>
                <a:cs typeface="+mn-cs"/>
              </a:defRPr>
            </a:lvl4pPr>
            <a:lvl5pPr marL="1417320" indent="-228600" algn="l" defTabSz="914400" rtl="0" eaLnBrk="1" latinLnBrk="0" hangingPunct="1">
              <a:spcBef>
                <a:spcPts val="800"/>
              </a:spcBef>
              <a:buClr>
                <a:schemeClr val="tx1">
                  <a:lumMod val="65000"/>
                </a:schemeClr>
              </a:buClr>
              <a:buFont typeface="Arial" pitchFamily="34" charset="0"/>
              <a:buChar char="•"/>
              <a:defRPr sz="1600" kern="1200">
                <a:solidFill>
                  <a:schemeClr val="tx1"/>
                </a:solidFill>
                <a:latin typeface="+mn-lt"/>
                <a:ea typeface="+mn-ea"/>
                <a:cs typeface="+mn-cs"/>
              </a:defRPr>
            </a:lvl5pPr>
            <a:lvl6pPr marL="16459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7pPr>
            <a:lvl8pPr marL="21031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8pPr>
            <a:lvl9pPr marL="23317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9pPr>
          </a:lstStyle>
          <a:p>
            <a:endParaRPr lang="en-US" dirty="0"/>
          </a:p>
        </p:txBody>
      </p:sp>
      <p:pic>
        <p:nvPicPr>
          <p:cNvPr id="3" name="Picture 2"/>
          <p:cNvPicPr>
            <a:picLocks noChangeAspect="1"/>
          </p:cNvPicPr>
          <p:nvPr/>
        </p:nvPicPr>
        <p:blipFill>
          <a:blip r:embed="rId8"/>
          <a:stretch>
            <a:fillRect/>
          </a:stretch>
        </p:blipFill>
        <p:spPr>
          <a:xfrm>
            <a:off x="436332" y="1455198"/>
            <a:ext cx="6439030" cy="5414106"/>
          </a:xfrm>
          <a:prstGeom prst="rect">
            <a:avLst/>
          </a:prstGeom>
        </p:spPr>
      </p:pic>
      <p:sp>
        <p:nvSpPr>
          <p:cNvPr id="8" name="Rectangle 7"/>
          <p:cNvSpPr/>
          <p:nvPr/>
        </p:nvSpPr>
        <p:spPr>
          <a:xfrm>
            <a:off x="7157477" y="3977585"/>
            <a:ext cx="3685625" cy="369332"/>
          </a:xfrm>
          <a:prstGeom prst="rect">
            <a:avLst/>
          </a:prstGeom>
        </p:spPr>
        <p:txBody>
          <a:bodyPr wrap="none">
            <a:spAutoFit/>
          </a:bodyPr>
          <a:lstStyle/>
          <a:p>
            <a:pPr algn="ctr"/>
            <a:r>
              <a:rPr lang="en-US" dirty="0">
                <a:latin typeface="Times New Roman" panose="02020603050405020304" pitchFamily="18" charset="0"/>
                <a:ea typeface="Tw Cen MT" panose="020B0602020104020603" pitchFamily="34" charset="0"/>
                <a:cs typeface="Mangal" panose="02040503050203030202" pitchFamily="18" charset="0"/>
              </a:rPr>
              <a:t>Schematic Diagram of PCB (.</a:t>
            </a:r>
            <a:r>
              <a:rPr lang="en-US" dirty="0" err="1">
                <a:latin typeface="Times New Roman" panose="02020603050405020304" pitchFamily="18" charset="0"/>
                <a:ea typeface="Tw Cen MT" panose="020B0602020104020603" pitchFamily="34" charset="0"/>
                <a:cs typeface="Mangal" panose="02040503050203030202" pitchFamily="18" charset="0"/>
              </a:rPr>
              <a:t>Sh</a:t>
            </a:r>
            <a:r>
              <a:rPr lang="en-US" dirty="0">
                <a:latin typeface="Times New Roman" panose="02020603050405020304" pitchFamily="18" charset="0"/>
                <a:ea typeface="Tw Cen MT" panose="020B0602020104020603" pitchFamily="34" charset="0"/>
                <a:cs typeface="Mangal" panose="02040503050203030202" pitchFamily="18" charset="0"/>
              </a:rPr>
              <a:t> File)</a:t>
            </a:r>
            <a:endParaRPr lang="en-US" sz="1600" dirty="0">
              <a:effectLst/>
              <a:latin typeface="Tw Cen MT" panose="020B0602020104020603" pitchFamily="34" charset="0"/>
              <a:ea typeface="Tw Cen MT" panose="020B0602020104020603" pitchFamily="34" charset="0"/>
              <a:cs typeface="Mangal" panose="02040503050203030202" pitchFamily="18" charset="0"/>
            </a:endParaRPr>
          </a:p>
        </p:txBody>
      </p:sp>
    </p:spTree>
    <p:extLst>
      <p:ext uri="{BB962C8B-B14F-4D97-AF65-F5344CB8AC3E}">
        <p14:creationId xmlns:p14="http://schemas.microsoft.com/office/powerpoint/2010/main" val="4236669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Hardware (PCB Design) </a:t>
            </a:r>
          </a:p>
        </p:txBody>
      </p:sp>
      <p:graphicFrame>
        <p:nvGraphicFramePr>
          <p:cNvPr id="4" name="Content Placeholder 2" descr="Accent process showing 4 groups arranged from left to right with task descriptions under each group"/>
          <p:cNvGraphicFramePr>
            <a:graphicFrameLocks noGrp="1"/>
          </p:cNvGraphicFramePr>
          <p:nvPr>
            <p:ph idx="1"/>
            <p:extLst>
              <p:ext uri="{D42A27DB-BD31-4B8C-83A1-F6EECF244321}">
                <p14:modId xmlns:p14="http://schemas.microsoft.com/office/powerpoint/2010/main" val="36400787"/>
              </p:ext>
            </p:extLst>
          </p:nvPr>
        </p:nvGraphicFramePr>
        <p:xfrm>
          <a:off x="1066800" y="1933401"/>
          <a:ext cx="10058400" cy="4457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ontent Placeholder 2"/>
          <p:cNvSpPr txBox="1">
            <a:spLocks/>
          </p:cNvSpPr>
          <p:nvPr/>
        </p:nvSpPr>
        <p:spPr>
          <a:xfrm>
            <a:off x="662247" y="1747751"/>
            <a:ext cx="10058400" cy="4643350"/>
          </a:xfrm>
          <a:prstGeom prst="rect">
            <a:avLst/>
          </a:prstGeom>
        </p:spPr>
        <p:txBody>
          <a:bodyPr vert="horz" lIns="91440" tIns="45720" rIns="91440" bIns="45720" rtlCol="0">
            <a:normAutofit/>
          </a:bodyPr>
          <a:lstStyle>
            <a:lvl1pPr marL="274320" indent="-274320" algn="l" defTabSz="914400" rtl="0" eaLnBrk="1" latinLnBrk="0" hangingPunct="1">
              <a:spcBef>
                <a:spcPts val="2200"/>
              </a:spcBef>
              <a:buClr>
                <a:schemeClr val="tx1">
                  <a:lumMod val="65000"/>
                </a:schemeClr>
              </a:buClr>
              <a:buFont typeface="Arial" pitchFamily="34" charset="0"/>
              <a:buChar char="•"/>
              <a:defRPr sz="2200" kern="1200">
                <a:solidFill>
                  <a:schemeClr val="tx1"/>
                </a:solidFill>
                <a:latin typeface="+mn-lt"/>
                <a:ea typeface="+mn-ea"/>
                <a:cs typeface="+mn-cs"/>
              </a:defRPr>
            </a:lvl1pPr>
            <a:lvl2pPr marL="594360" indent="-274320" algn="l" defTabSz="914400" rtl="0" eaLnBrk="1" latinLnBrk="0" hangingPunct="1">
              <a:spcBef>
                <a:spcPts val="1600"/>
              </a:spcBef>
              <a:buClr>
                <a:schemeClr val="tx1">
                  <a:lumMod val="65000"/>
                </a:schemeClr>
              </a:buClr>
              <a:buFont typeface="Arial" pitchFamily="34" charset="0"/>
              <a:buChar char="•"/>
              <a:defRPr sz="2000" kern="1200">
                <a:solidFill>
                  <a:schemeClr val="tx1"/>
                </a:solidFill>
                <a:latin typeface="+mn-lt"/>
                <a:ea typeface="+mn-ea"/>
                <a:cs typeface="+mn-cs"/>
              </a:defRPr>
            </a:lvl2pPr>
            <a:lvl3pPr marL="868680" indent="-228600" algn="l" defTabSz="914400" rtl="0" eaLnBrk="1" latinLnBrk="0" hangingPunct="1">
              <a:spcBef>
                <a:spcPts val="1200"/>
              </a:spcBef>
              <a:buClr>
                <a:schemeClr val="tx1">
                  <a:lumMod val="65000"/>
                </a:schemeClr>
              </a:buClr>
              <a:buFont typeface="Arial" pitchFamily="34" charset="0"/>
              <a:buChar char="•"/>
              <a:defRPr sz="1800" kern="1200">
                <a:solidFill>
                  <a:schemeClr val="tx1"/>
                </a:solidFill>
                <a:latin typeface="+mn-lt"/>
                <a:ea typeface="+mn-ea"/>
                <a:cs typeface="+mn-cs"/>
              </a:defRPr>
            </a:lvl3pPr>
            <a:lvl4pPr marL="1188720" indent="-228600" algn="l" defTabSz="914400" rtl="0" eaLnBrk="1" latinLnBrk="0" hangingPunct="1">
              <a:spcBef>
                <a:spcPts val="1000"/>
              </a:spcBef>
              <a:buClr>
                <a:schemeClr val="tx1">
                  <a:lumMod val="65000"/>
                </a:schemeClr>
              </a:buClr>
              <a:buFont typeface="Arial" pitchFamily="34" charset="0"/>
              <a:buChar char="•"/>
              <a:defRPr sz="1600" kern="1200">
                <a:solidFill>
                  <a:schemeClr val="tx1"/>
                </a:solidFill>
                <a:latin typeface="+mn-lt"/>
                <a:ea typeface="+mn-ea"/>
                <a:cs typeface="+mn-cs"/>
              </a:defRPr>
            </a:lvl4pPr>
            <a:lvl5pPr marL="1417320" indent="-228600" algn="l" defTabSz="914400" rtl="0" eaLnBrk="1" latinLnBrk="0" hangingPunct="1">
              <a:spcBef>
                <a:spcPts val="800"/>
              </a:spcBef>
              <a:buClr>
                <a:schemeClr val="tx1">
                  <a:lumMod val="65000"/>
                </a:schemeClr>
              </a:buClr>
              <a:buFont typeface="Arial" pitchFamily="34" charset="0"/>
              <a:buChar char="•"/>
              <a:defRPr sz="1600" kern="1200">
                <a:solidFill>
                  <a:schemeClr val="tx1"/>
                </a:solidFill>
                <a:latin typeface="+mn-lt"/>
                <a:ea typeface="+mn-ea"/>
                <a:cs typeface="+mn-cs"/>
              </a:defRPr>
            </a:lvl5pPr>
            <a:lvl6pPr marL="16459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7pPr>
            <a:lvl8pPr marL="21031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8pPr>
            <a:lvl9pPr marL="23317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9pPr>
          </a:lstStyle>
          <a:p>
            <a:endParaRPr lang="en-US" dirty="0"/>
          </a:p>
        </p:txBody>
      </p:sp>
      <p:sp>
        <p:nvSpPr>
          <p:cNvPr id="8" name="Rectangle 7"/>
          <p:cNvSpPr/>
          <p:nvPr/>
        </p:nvSpPr>
        <p:spPr>
          <a:xfrm>
            <a:off x="8570495" y="4069425"/>
            <a:ext cx="3557384" cy="369332"/>
          </a:xfrm>
          <a:prstGeom prst="rect">
            <a:avLst/>
          </a:prstGeom>
        </p:spPr>
        <p:txBody>
          <a:bodyPr wrap="none">
            <a:spAutoFit/>
          </a:bodyPr>
          <a:lstStyle/>
          <a:p>
            <a:pPr algn="ctr"/>
            <a:r>
              <a:rPr lang="en-US" dirty="0">
                <a:latin typeface="Times New Roman" panose="02020603050405020304" pitchFamily="18" charset="0"/>
                <a:ea typeface="Tw Cen MT" panose="020B0602020104020603" pitchFamily="34" charset="0"/>
                <a:cs typeface="Mangal" panose="02040503050203030202" pitchFamily="18" charset="0"/>
              </a:rPr>
              <a:t>Actual Schematic of PCB (.</a:t>
            </a:r>
            <a:r>
              <a:rPr lang="en-US" dirty="0" err="1">
                <a:latin typeface="Times New Roman" panose="02020603050405020304" pitchFamily="18" charset="0"/>
                <a:ea typeface="Tw Cen MT" panose="020B0602020104020603" pitchFamily="34" charset="0"/>
                <a:cs typeface="Mangal" panose="02040503050203030202" pitchFamily="18" charset="0"/>
              </a:rPr>
              <a:t>brd</a:t>
            </a:r>
            <a:r>
              <a:rPr lang="en-US" dirty="0">
                <a:latin typeface="Times New Roman" panose="02020603050405020304" pitchFamily="18" charset="0"/>
                <a:ea typeface="Tw Cen MT" panose="020B0602020104020603" pitchFamily="34" charset="0"/>
                <a:cs typeface="Mangal" panose="02040503050203030202" pitchFamily="18" charset="0"/>
              </a:rPr>
              <a:t> File)</a:t>
            </a:r>
            <a:endParaRPr lang="en-US" sz="1600" dirty="0">
              <a:effectLst/>
              <a:latin typeface="Tw Cen MT" panose="020B0602020104020603" pitchFamily="34" charset="0"/>
              <a:ea typeface="Tw Cen MT" panose="020B0602020104020603" pitchFamily="34" charset="0"/>
              <a:cs typeface="Mangal" panose="02040503050203030202" pitchFamily="18" charset="0"/>
            </a:endParaRPr>
          </a:p>
        </p:txBody>
      </p:sp>
      <p:pic>
        <p:nvPicPr>
          <p:cNvPr id="6" name="Picture 5"/>
          <p:cNvPicPr>
            <a:picLocks noChangeAspect="1"/>
          </p:cNvPicPr>
          <p:nvPr/>
        </p:nvPicPr>
        <p:blipFill>
          <a:blip r:embed="rId8"/>
          <a:stretch>
            <a:fillRect/>
          </a:stretch>
        </p:blipFill>
        <p:spPr>
          <a:xfrm>
            <a:off x="257694" y="1528227"/>
            <a:ext cx="8073885" cy="5082397"/>
          </a:xfrm>
          <a:prstGeom prst="rect">
            <a:avLst/>
          </a:prstGeom>
        </p:spPr>
      </p:pic>
    </p:spTree>
    <p:extLst>
      <p:ext uri="{BB962C8B-B14F-4D97-AF65-F5344CB8AC3E}">
        <p14:creationId xmlns:p14="http://schemas.microsoft.com/office/powerpoint/2010/main" val="366493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Manufacturing of PCB </a:t>
            </a:r>
          </a:p>
        </p:txBody>
      </p:sp>
      <p:sp>
        <p:nvSpPr>
          <p:cNvPr id="3" name="Content Placeholder 2"/>
          <p:cNvSpPr>
            <a:spLocks noGrp="1"/>
          </p:cNvSpPr>
          <p:nvPr>
            <p:ph idx="1"/>
          </p:nvPr>
        </p:nvSpPr>
        <p:spPr>
          <a:xfrm>
            <a:off x="153244" y="1621721"/>
            <a:ext cx="9694252" cy="4457700"/>
          </a:xfrm>
        </p:spPr>
        <p:txBody>
          <a:bodyPr>
            <a:normAutofit/>
          </a:bodyPr>
          <a:lstStyle/>
          <a:p>
            <a:r>
              <a:rPr lang="en-US" dirty="0"/>
              <a:t>To Manufacture any PCB, we have to provide Gerber Files to the manufacture.</a:t>
            </a:r>
          </a:p>
          <a:p>
            <a:r>
              <a:rPr lang="en-US" dirty="0"/>
              <a:t>The </a:t>
            </a:r>
            <a:r>
              <a:rPr lang="en-US" b="1" dirty="0"/>
              <a:t>Gerber</a:t>
            </a:r>
            <a:r>
              <a:rPr lang="en-US" dirty="0"/>
              <a:t> format is an open ASCII vector format for 2D binary images.</a:t>
            </a:r>
          </a:p>
          <a:p>
            <a:r>
              <a:rPr lang="en-US" dirty="0"/>
              <a:t>We used following Gerber files to manufacture the PCB.</a:t>
            </a:r>
          </a:p>
          <a:p>
            <a:endParaRPr lang="en-US" dirty="0"/>
          </a:p>
        </p:txBody>
      </p:sp>
      <p:pic>
        <p:nvPicPr>
          <p:cNvPr id="5" name="Picture 4"/>
          <p:cNvPicPr>
            <a:picLocks noChangeAspect="1"/>
          </p:cNvPicPr>
          <p:nvPr/>
        </p:nvPicPr>
        <p:blipFill>
          <a:blip r:embed="rId3"/>
          <a:stretch>
            <a:fillRect/>
          </a:stretch>
        </p:blipFill>
        <p:spPr>
          <a:xfrm>
            <a:off x="7836543" y="3237112"/>
            <a:ext cx="4221549" cy="3441480"/>
          </a:xfrm>
          <a:prstGeom prst="rect">
            <a:avLst/>
          </a:prstGeom>
        </p:spPr>
      </p:pic>
    </p:spTree>
    <p:extLst>
      <p:ext uri="{BB962C8B-B14F-4D97-AF65-F5344CB8AC3E}">
        <p14:creationId xmlns:p14="http://schemas.microsoft.com/office/powerpoint/2010/main" val="954662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cience Project 16x9">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060.potx" id="{B0D06C54-B873-49D2-AD73-EE9BB8599BFF}" vid="{334807F6-B3E0-4323-AC38-BDC7A606DAA1}"/>
    </a:ext>
  </a:extLst>
</a:theme>
</file>

<file path=ppt/theme/theme2.xml><?xml version="1.0" encoding="utf-8"?>
<a:theme xmlns:a="http://schemas.openxmlformats.org/drawingml/2006/main" name="Office Theme">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Science project presentation (widescreen)</Template>
  <TotalTime>1342</TotalTime>
  <Words>672</Words>
  <Application>Microsoft Office PowerPoint</Application>
  <PresentationFormat>Widescreen</PresentationFormat>
  <Paragraphs>122</Paragraphs>
  <Slides>23</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Mangal</vt:lpstr>
      <vt:lpstr>Times New Roman</vt:lpstr>
      <vt:lpstr>Tw Cen MT</vt:lpstr>
      <vt:lpstr>Wingdings</vt:lpstr>
      <vt:lpstr>Science Project 16x9</vt:lpstr>
      <vt:lpstr>PowerPoint Presentation</vt:lpstr>
      <vt:lpstr>Akash Sunil Gaikwad, Mohammed Saifullah Sarfraz Sanaullah, Raghavan Naresh Sarangapani  ECE-59500 – Design with Embedded Systems ECE Dept, Indiana University – Purdue University Indianapolis Year: Spring 2017</vt:lpstr>
      <vt:lpstr>PowerPoint Presentation</vt:lpstr>
      <vt:lpstr>Hardware Design </vt:lpstr>
      <vt:lpstr>Hardware (PCB- Barebones)</vt:lpstr>
      <vt:lpstr>Hardware (PCB- Barebones)</vt:lpstr>
      <vt:lpstr>Hardware (PCB Design) </vt:lpstr>
      <vt:lpstr>Hardware (PCB Design) </vt:lpstr>
      <vt:lpstr>Manufacturing of PCB </vt:lpstr>
      <vt:lpstr>Hardware (PCB Design) </vt:lpstr>
      <vt:lpstr>Hardware (PCB Design) </vt:lpstr>
      <vt:lpstr>Hardware (PCB Design) </vt:lpstr>
      <vt:lpstr>Hardware (PCB Design) </vt:lpstr>
      <vt:lpstr>Hardware (PCB Design) </vt:lpstr>
      <vt:lpstr>Design challenges and solution:</vt:lpstr>
      <vt:lpstr>Design challenges and solution:</vt:lpstr>
      <vt:lpstr>Future Enhancements</vt:lpstr>
      <vt:lpstr>Results</vt:lpstr>
      <vt:lpstr>Conclusion </vt:lpstr>
      <vt:lpstr>Project Demonstration </vt:lpstr>
      <vt:lpstr>https://drive.google.com/open?id=0Bzt4TIgmpy40Vm5GcFQ5SVpwSlk</vt:lpstr>
      <vt:lpstr>References </vt:lpstr>
      <vt:lpstr>PowerPoint Presentation</vt:lpstr>
    </vt:vector>
  </TitlesOfParts>
  <Company>Indiana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light communication (VLC) using any source of Visual light</dc:title>
  <dc:creator>Gaikwad, Akash Sunil</dc:creator>
  <cp:lastModifiedBy>Raghavan NS</cp:lastModifiedBy>
  <cp:revision>97</cp:revision>
  <dcterms:created xsi:type="dcterms:W3CDTF">2016-10-28T02:41:25Z</dcterms:created>
  <dcterms:modified xsi:type="dcterms:W3CDTF">2017-04-26T01:25:25Z</dcterms:modified>
</cp:coreProperties>
</file>