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07200" cy="99393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7" d="100"/>
          <a:sy n="57" d="100"/>
        </p:scale>
        <p:origin x="1776" y="2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6986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28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89685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3226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16670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130777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41860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1064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37648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17532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5832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E7DA90-E807-477B-9FF2-1A260B7E8954}" type="datetimeFigureOut">
              <a:rPr kumimoji="1" lang="ja-JP" altLang="en-US" smtClean="0"/>
              <a:t>2025/4/1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4898FA-7DA5-4647-9662-CFD7C9CFE4C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59547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4A99307-3441-0FBD-97A9-6D03BF8F19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113542"/>
              </p:ext>
            </p:extLst>
          </p:nvPr>
        </p:nvGraphicFramePr>
        <p:xfrm>
          <a:off x="193963" y="301936"/>
          <a:ext cx="8679104" cy="655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99">
                  <a:extLst>
                    <a:ext uri="{9D8B030D-6E8A-4147-A177-3AD203B41FA5}">
                      <a16:colId xmlns:a16="http://schemas.microsoft.com/office/drawing/2014/main" val="1827772035"/>
                    </a:ext>
                  </a:extLst>
                </a:gridCol>
                <a:gridCol w="3248938">
                  <a:extLst>
                    <a:ext uri="{9D8B030D-6E8A-4147-A177-3AD203B41FA5}">
                      <a16:colId xmlns:a16="http://schemas.microsoft.com/office/drawing/2014/main" val="3081269742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3325341376"/>
                    </a:ext>
                  </a:extLst>
                </a:gridCol>
              </a:tblGrid>
              <a:tr h="311334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授業の主テーマ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授業における内容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(4/12)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アニメでゲーム作りを学ぼう（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1/3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「棒人間、走る、ジャンプする」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ゲームの基礎となる、座標更新、描画、キー入力を教える。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キャラ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棒人間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を作り、棒人間がキーでジャンプする。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(4/26)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アニメでゲーム作りを学ぼう（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2/3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「棒人間、左右に走る、花火を上げる」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ゲームの基礎となる、プレーヤー以外のキャラ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花火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の動きを教える。棒人間が左右に動き、キーで花火を上げる。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M3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(5/17)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アニメでゲーム作りを学ぼう（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3/3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棒人間アニメの完成として背景を作り動かす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ゲームの基礎となる、背景の描画を教える。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棒人間アニメを完成させる。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4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M4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(5/31)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迷路ゲームを作ろう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M5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(6/14)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迷路ゲームを作ろう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1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M6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(6/28)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迷路ゲームを作ろう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7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M7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(7/12)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砲弾攻撃ゲームを作ろう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(1/3)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6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M8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(7/26)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砲弾攻撃ゲームを作ろう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(2/3)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M9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(8/9)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砲弾攻撃ゲームを作ろう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(3/3)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M10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(8/31)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ゲームの作り方のまとめ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今までのゲーム作りの基礎技術のまとめ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3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M11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(9/13)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1/4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アイディア出し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ゲームのジャンル（分類）の説明、作りたいゲームのアイディア出し（構想シートの「ルール」部分）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7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M12</a:t>
                      </a: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(9/27)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2/4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アイディアの深堀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ゲームのアイディアを深堀して、登場キャラクタを明確化していく。（構想シートの「ルール」、「キャラ」部分）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65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29DF0D-7645-2333-1B0C-1535ECDB3CE2}"/>
              </a:ext>
            </a:extLst>
          </p:cNvPr>
          <p:cNvSpPr txBox="1"/>
          <p:nvPr/>
        </p:nvSpPr>
        <p:spPr>
          <a:xfrm>
            <a:off x="193963" y="0"/>
            <a:ext cx="74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年度ゲーム開発マスターのゲームの基礎　授業計画</a:t>
            </a:r>
          </a:p>
        </p:txBody>
      </p:sp>
      <p:sp>
        <p:nvSpPr>
          <p:cNvPr id="3" name="右中かっこ 2">
            <a:extLst>
              <a:ext uri="{FF2B5EF4-FFF2-40B4-BE49-F238E27FC236}">
                <a16:creationId xmlns:a16="http://schemas.microsoft.com/office/drawing/2014/main" id="{35122901-8AE3-4853-D381-0E634D0C5508}"/>
              </a:ext>
            </a:extLst>
          </p:cNvPr>
          <p:cNvSpPr/>
          <p:nvPr/>
        </p:nvSpPr>
        <p:spPr>
          <a:xfrm>
            <a:off x="4758266" y="2286000"/>
            <a:ext cx="372533" cy="1337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右中かっこ 4">
            <a:extLst>
              <a:ext uri="{FF2B5EF4-FFF2-40B4-BE49-F238E27FC236}">
                <a16:creationId xmlns:a16="http://schemas.microsoft.com/office/drawing/2014/main" id="{73CFABE2-206F-D0FE-6303-A05D9D8CC9E5}"/>
              </a:ext>
            </a:extLst>
          </p:cNvPr>
          <p:cNvSpPr/>
          <p:nvPr/>
        </p:nvSpPr>
        <p:spPr>
          <a:xfrm>
            <a:off x="4758266" y="3901701"/>
            <a:ext cx="372533" cy="1337733"/>
          </a:xfrm>
          <a:prstGeom prst="righ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A4E48BEF-F3E5-9B74-7863-FD61941F6006}"/>
              </a:ext>
            </a:extLst>
          </p:cNvPr>
          <p:cNvSpPr/>
          <p:nvPr/>
        </p:nvSpPr>
        <p:spPr>
          <a:xfrm>
            <a:off x="5130799" y="2393203"/>
            <a:ext cx="2319867" cy="11853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迷路ゲームの作り方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(2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次元配列の使い方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を教え、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・互いのメールで遊び、競わす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・迷路を自動で脱出するロジックを作らせる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14C68C6-B7A4-CC6D-20F7-E2245AED1BF9}"/>
              </a:ext>
            </a:extLst>
          </p:cNvPr>
          <p:cNvSpPr/>
          <p:nvPr/>
        </p:nvSpPr>
        <p:spPr>
          <a:xfrm>
            <a:off x="5130799" y="3825500"/>
            <a:ext cx="2319867" cy="13377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砲弾で、敵を攻撃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(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放物運動で</a:t>
            </a:r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)</a:t>
            </a:r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するゲームを教え、簡単な物理計算を教える。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r>
              <a:rPr kumimoji="1" lang="ja-JP" altLang="en-US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・敵は動かないものと、動くものを作り、当り判定とスコアリングを教える</a:t>
            </a:r>
          </a:p>
        </p:txBody>
      </p:sp>
    </p:spTree>
    <p:extLst>
      <p:ext uri="{BB962C8B-B14F-4D97-AF65-F5344CB8AC3E}">
        <p14:creationId xmlns:p14="http://schemas.microsoft.com/office/powerpoint/2010/main" val="2215185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6C625-D8F1-7864-909C-A61F5D529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A64CA883-4975-FD0D-712F-6BB7B94D84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414995"/>
              </p:ext>
            </p:extLst>
          </p:nvPr>
        </p:nvGraphicFramePr>
        <p:xfrm>
          <a:off x="193963" y="301936"/>
          <a:ext cx="8679104" cy="5227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29099">
                  <a:extLst>
                    <a:ext uri="{9D8B030D-6E8A-4147-A177-3AD203B41FA5}">
                      <a16:colId xmlns:a16="http://schemas.microsoft.com/office/drawing/2014/main" val="1827772035"/>
                    </a:ext>
                  </a:extLst>
                </a:gridCol>
                <a:gridCol w="3248938">
                  <a:extLst>
                    <a:ext uri="{9D8B030D-6E8A-4147-A177-3AD203B41FA5}">
                      <a16:colId xmlns:a16="http://schemas.microsoft.com/office/drawing/2014/main" val="3081269742"/>
                    </a:ext>
                  </a:extLst>
                </a:gridCol>
                <a:gridCol w="4301067">
                  <a:extLst>
                    <a:ext uri="{9D8B030D-6E8A-4147-A177-3AD203B41FA5}">
                      <a16:colId xmlns:a16="http://schemas.microsoft.com/office/drawing/2014/main" val="3325341376"/>
                    </a:ext>
                  </a:extLst>
                </a:gridCol>
              </a:tblGrid>
              <a:tr h="311334">
                <a:tc>
                  <a:txBody>
                    <a:bodyPr/>
                    <a:lstStyle/>
                    <a:p>
                      <a:r>
                        <a:rPr kumimoji="1" lang="en-US" altLang="ja-JP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Mission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授業の主テーマ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6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授業における内容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04103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M13</a:t>
                      </a:r>
                    </a:p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3/4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ゲームの詳細化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)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キャラクタ、画面、の詳細を設計する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720727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オリジナルゲームの構想シート作成（</a:t>
                      </a:r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4/4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(</a:t>
                      </a: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構想シートの完成と発表）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ゲームのアイディアを深堀して、登場キャラクタを明確化していく。（構想シートの「ルール」、「キャラ」部分）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76265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オリジナルゲームの制作開始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3406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M16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91932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M17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39108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M18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50729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M19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6706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M20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9773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M21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6456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M22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オリジナルゲームの完成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373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M23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お互いのゲームで遊ぶ、感想を言い合う</a:t>
                      </a:r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発表シートを書く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59070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M24</a:t>
                      </a:r>
                      <a:endParaRPr kumimoji="1" lang="ja-JP" altLang="en-US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>
                          <a:latin typeface="Meiryo UI" panose="020B0604030504040204" pitchFamily="50" charset="-128"/>
                          <a:ea typeface="Meiryo UI" panose="020B0604030504040204" pitchFamily="50" charset="-128"/>
                        </a:rPr>
                        <a:t>発表練習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sz="1400" dirty="0">
                        <a:latin typeface="Meiryo UI" panose="020B0604030504040204" pitchFamily="50" charset="-128"/>
                        <a:ea typeface="Meiryo UI" panose="020B0604030504040204" pitchFamily="50" charset="-128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5796504"/>
                  </a:ext>
                </a:extLst>
              </a:tr>
            </a:tbl>
          </a:graphicData>
        </a:graphic>
      </p:graphicFrame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0D2DA4-1373-A9D7-6057-4B9650C2847D}"/>
              </a:ext>
            </a:extLst>
          </p:cNvPr>
          <p:cNvSpPr txBox="1"/>
          <p:nvPr/>
        </p:nvSpPr>
        <p:spPr>
          <a:xfrm>
            <a:off x="193963" y="0"/>
            <a:ext cx="74210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2025</a:t>
            </a:r>
            <a:r>
              <a:rPr kumimoji="1" lang="ja-JP" altLang="en-US" dirty="0"/>
              <a:t>年度ゲーム開発マスターのオリジナルゲーム制作工程　授業計画</a:t>
            </a:r>
          </a:p>
        </p:txBody>
      </p:sp>
    </p:spTree>
    <p:extLst>
      <p:ext uri="{BB962C8B-B14F-4D97-AF65-F5344CB8AC3E}">
        <p14:creationId xmlns:p14="http://schemas.microsoft.com/office/powerpoint/2010/main" val="50460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267</TotalTime>
  <Words>529</Words>
  <Application>Microsoft Office PowerPoint</Application>
  <PresentationFormat>画面に合わせる (4:3)</PresentationFormat>
  <Paragraphs>85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7" baseType="lpstr">
      <vt:lpstr>Meiryo UI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正樹 藤中</dc:creator>
  <cp:lastModifiedBy>正樹 藤中</cp:lastModifiedBy>
  <cp:revision>9</cp:revision>
  <cp:lastPrinted>2025-04-01T07:01:45Z</cp:lastPrinted>
  <dcterms:created xsi:type="dcterms:W3CDTF">2024-05-30T07:17:36Z</dcterms:created>
  <dcterms:modified xsi:type="dcterms:W3CDTF">2025-04-01T07:08:53Z</dcterms:modified>
</cp:coreProperties>
</file>