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9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0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8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06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7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7DA90-E807-477B-9FF2-1A260B7E895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4A99307-3441-0FBD-97A9-6D03BF8F1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580965"/>
              </p:ext>
            </p:extLst>
          </p:nvPr>
        </p:nvGraphicFramePr>
        <p:xfrm>
          <a:off x="193963" y="301936"/>
          <a:ext cx="8679104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99">
                  <a:extLst>
                    <a:ext uri="{9D8B030D-6E8A-4147-A177-3AD203B41FA5}">
                      <a16:colId xmlns:a16="http://schemas.microsoft.com/office/drawing/2014/main" val="1827772035"/>
                    </a:ext>
                  </a:extLst>
                </a:gridCol>
                <a:gridCol w="3248938">
                  <a:extLst>
                    <a:ext uri="{9D8B030D-6E8A-4147-A177-3AD203B41FA5}">
                      <a16:colId xmlns:a16="http://schemas.microsoft.com/office/drawing/2014/main" val="3081269742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3325341376"/>
                    </a:ext>
                  </a:extLst>
                </a:gridCol>
              </a:tblGrid>
              <a:tr h="311334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授業の主テーマ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授業における内容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(4/12)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「ピクセルマン、走る、ジャンプする」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ゲームの基礎となる、座標更新、描画、キー入力を教える。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ピクセルマンを作り、ピクセルマンがキーでジャンプする。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(4/26)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「ピクセルマン、左右に走る、花火を上げる」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ゲームの基礎となる、プレーヤー以外のキャラ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花火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の動きを教える。ピクセルマンが左右に動き、キーで花火を上げる。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M3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(5/17)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ﾋﾟｸｾﾙﾏﾝｱﾆﾒの完成として背景を作り動かす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ゲームの基礎となる、背景の描画を教える。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ピクセルマン・アニメを完成させる。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M4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(5/31)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M5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(6/14)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M6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(6/28)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M7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(7/12)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6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M8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(7/26)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M9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(8/9)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M10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(8/31)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ゲームの作り方のまとめ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今までのゲーム作りの基礎技術のまとめ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3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M11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(9/13)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アイディア出し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ゲームのジャンル（分類）の説明、作りたいゲームのアイディア出し（構想シートの「ルール」部分）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7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M12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(9/27)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アイディアの深堀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ゲームのアイディアを深堀して、登場キャラクタを明確化していく。（構想シートの「ルール」、「キャラ」部分）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65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29DF0D-7645-2333-1B0C-1535ECDB3CE2}"/>
              </a:ext>
            </a:extLst>
          </p:cNvPr>
          <p:cNvSpPr txBox="1"/>
          <p:nvPr/>
        </p:nvSpPr>
        <p:spPr>
          <a:xfrm>
            <a:off x="193963" y="0"/>
            <a:ext cx="74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年度ゲーム開発マスターのゲームの基礎　授業計画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35122901-8AE3-4853-D381-0E634D0C5508}"/>
              </a:ext>
            </a:extLst>
          </p:cNvPr>
          <p:cNvSpPr/>
          <p:nvPr/>
        </p:nvSpPr>
        <p:spPr>
          <a:xfrm>
            <a:off x="4758266" y="2286000"/>
            <a:ext cx="372533" cy="1337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3CFABE2-206F-D0FE-6303-A05D9D8CC9E5}"/>
              </a:ext>
            </a:extLst>
          </p:cNvPr>
          <p:cNvSpPr/>
          <p:nvPr/>
        </p:nvSpPr>
        <p:spPr>
          <a:xfrm>
            <a:off x="4758266" y="3901701"/>
            <a:ext cx="372533" cy="1337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E48BEF-F3E5-9B74-7863-FD61941F6006}"/>
              </a:ext>
            </a:extLst>
          </p:cNvPr>
          <p:cNvSpPr/>
          <p:nvPr/>
        </p:nvSpPr>
        <p:spPr>
          <a:xfrm>
            <a:off x="5130799" y="2393203"/>
            <a:ext cx="2319867" cy="1185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迷路ゲームの作り方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次元配列の使い方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を教え、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・互いのメールで遊び、競わす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・迷路を自動で脱出するロジックを作らせる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C68C6-B7A4-CC6D-20F7-E2245AED1BF9}"/>
              </a:ext>
            </a:extLst>
          </p:cNvPr>
          <p:cNvSpPr/>
          <p:nvPr/>
        </p:nvSpPr>
        <p:spPr>
          <a:xfrm>
            <a:off x="5130799" y="3825500"/>
            <a:ext cx="23198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砲弾で、敵を攻撃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放物運動で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するゲームを教え、簡単な物理計算を教える。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・敵は動かないものと、動くものを作り、当り判定とスコアリングを教える</a:t>
            </a:r>
          </a:p>
        </p:txBody>
      </p:sp>
    </p:spTree>
    <p:extLst>
      <p:ext uri="{BB962C8B-B14F-4D97-AF65-F5344CB8AC3E}">
        <p14:creationId xmlns:p14="http://schemas.microsoft.com/office/powerpoint/2010/main" val="22151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C625-D8F1-7864-909C-A61F5D52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64CA883-4975-FD0D-712F-6BB7B94D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14995"/>
              </p:ext>
            </p:extLst>
          </p:nvPr>
        </p:nvGraphicFramePr>
        <p:xfrm>
          <a:off x="193963" y="301936"/>
          <a:ext cx="8679104" cy="52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99">
                  <a:extLst>
                    <a:ext uri="{9D8B030D-6E8A-4147-A177-3AD203B41FA5}">
                      <a16:colId xmlns:a16="http://schemas.microsoft.com/office/drawing/2014/main" val="1827772035"/>
                    </a:ext>
                  </a:extLst>
                </a:gridCol>
                <a:gridCol w="3248938">
                  <a:extLst>
                    <a:ext uri="{9D8B030D-6E8A-4147-A177-3AD203B41FA5}">
                      <a16:colId xmlns:a16="http://schemas.microsoft.com/office/drawing/2014/main" val="3081269742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3325341376"/>
                    </a:ext>
                  </a:extLst>
                </a:gridCol>
              </a:tblGrid>
              <a:tr h="311334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授業の主テーマ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授業における内容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M13</a:t>
                      </a:r>
                    </a:p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ゲームの詳細化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キャラクタ、画面、の詳細を設計する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構想シートの完成と発表）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ゲームのアイディアを深堀して、登場キャラクタを明確化していく。（構想シートの「ルール」、「キャラ」部分）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オリジナルゲームの制作開始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6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3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お互いのゲームで遊ぶ、感想を言い合う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発表シートを書く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7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発表練習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65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0D2DA4-1373-A9D7-6057-4B9650C2847D}"/>
              </a:ext>
            </a:extLst>
          </p:cNvPr>
          <p:cNvSpPr txBox="1"/>
          <p:nvPr/>
        </p:nvSpPr>
        <p:spPr>
          <a:xfrm>
            <a:off x="193963" y="0"/>
            <a:ext cx="74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年度ゲーム開発マスターのオリジナルゲーム制作工程　授業計画</a:t>
            </a:r>
          </a:p>
        </p:txBody>
      </p:sp>
    </p:spTree>
    <p:extLst>
      <p:ext uri="{BB962C8B-B14F-4D97-AF65-F5344CB8AC3E}">
        <p14:creationId xmlns:p14="http://schemas.microsoft.com/office/powerpoint/2010/main" val="50460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519</Words>
  <Application>Microsoft Office PowerPoint</Application>
  <PresentationFormat>画面に合わせる (4:3)</PresentationFormat>
  <Paragraphs>85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正樹 藤中</dc:creator>
  <cp:lastModifiedBy>正樹 藤中</cp:lastModifiedBy>
  <cp:revision>10</cp:revision>
  <cp:lastPrinted>2025-04-01T07:01:45Z</cp:lastPrinted>
  <dcterms:created xsi:type="dcterms:W3CDTF">2024-05-30T07:17:36Z</dcterms:created>
  <dcterms:modified xsi:type="dcterms:W3CDTF">2025-04-02T06:40:40Z</dcterms:modified>
</cp:coreProperties>
</file>