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3"/>
  </p:notesMasterIdLst>
  <p:sldIdLst>
    <p:sldId id="256" r:id="rId2"/>
    <p:sldId id="309" r:id="rId3"/>
    <p:sldId id="344" r:id="rId4"/>
    <p:sldId id="345" r:id="rId5"/>
    <p:sldId id="302" r:id="rId6"/>
    <p:sldId id="289" r:id="rId7"/>
    <p:sldId id="346" r:id="rId8"/>
    <p:sldId id="348" r:id="rId9"/>
    <p:sldId id="303" r:id="rId10"/>
    <p:sldId id="304" r:id="rId11"/>
    <p:sldId id="347" r:id="rId1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9EA0CF-FCA1-FFB1-1C75-63CFD814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F20AB52-DB09-26E3-8A73-C3766353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CF72E94-BDA2-5F65-6880-FB8CAE8C3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1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CC9D475-87F5-DABA-2DC2-7B78A34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77E5932D-E783-E52F-5218-581207067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7D10663-B67F-A0E0-9474-BD00D573A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4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C1EEB83-A629-9B4A-3DFF-A8D3182B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CFB93ED-3312-AC01-B79E-8492CA8D4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D852FEB-88C8-57D8-B03E-513681CF3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88508D5-E554-DF78-372F-84980D82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17C66417-316E-6053-205B-D501A7ACC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5ED7477-9284-58C4-1191-4F4D1BF1B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CCF4E16-89DE-CB55-14F8-363328E1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050723B-DD18-F26C-F087-9B26E1D61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6E8C422-A243-9B9A-83BE-BD3ED9AAB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6027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</a:t>
            </a:r>
            <a:r>
              <a:rPr lang="en-US" altLang="ja-JP" sz="4700" dirty="0"/>
              <a:t>1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kumimoji="1" lang="en-US" altLang="ja-JP" b="1" dirty="0"/>
              <a:t>1/3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48A62AB-911F-453B-0B0C-2CA9114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9" y="0"/>
            <a:ext cx="9698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685FA03-CE8F-1572-97A4-64D4D549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37715AD-7D78-BC5F-3E67-F8A64F99C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1/2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0D598A3-3132-8A77-645F-0902EDDEB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77017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・スペースキーが押されたら、キャラのパターン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を</a:t>
            </a:r>
            <a:endParaRPr lang="en-US" altLang="ja-JP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にし、ジャンプのモードに切り替える。</a:t>
            </a:r>
            <a:endParaRPr lang="en-US" altLang="ja-JP" b="0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dirty="0">
                <a:sym typeface="Consolas"/>
              </a:rPr>
              <a:t>　　　　 ～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sym typeface="Consolas"/>
              </a:rPr>
              <a:t>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DF4AD84-1A0A-A6AA-E87D-F92F32F5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FDD78B5C-8FD0-BC7F-57D7-DABD962EC3B7}"/>
              </a:ext>
            </a:extLst>
          </p:cNvPr>
          <p:cNvSpPr txBox="1">
            <a:spLocks/>
          </p:cNvSpPr>
          <p:nvPr/>
        </p:nvSpPr>
        <p:spPr>
          <a:xfrm>
            <a:off x="8682318" y="4685508"/>
            <a:ext cx="3366247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←スペースキーが押されたら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229720-1257-7322-3B8D-096DD4DF7C9A}"/>
              </a:ext>
            </a:extLst>
          </p:cNvPr>
          <p:cNvSpPr/>
          <p:nvPr/>
        </p:nvSpPr>
        <p:spPr>
          <a:xfrm>
            <a:off x="7207624" y="2079812"/>
            <a:ext cx="4572000" cy="246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ja-JP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　スペースキーが押されたら </a:t>
            </a:r>
            <a:r>
              <a:rPr kumimoji="1"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スペースキーがおされている間 </a:t>
            </a:r>
            <a:r>
              <a:rPr lang="en-US" altLang="ja-JP" dirty="0"/>
              <a:t>True</a:t>
            </a:r>
          </a:p>
          <a:p>
            <a:endParaRPr kumimoji="1" lang="en-US" altLang="ja-JP" dirty="0"/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スペースキーがはなされたら </a:t>
            </a:r>
            <a:r>
              <a:rPr lang="en-US" altLang="ja-JP" dirty="0"/>
              <a:t>True</a:t>
            </a:r>
            <a:endParaRPr kumimoji="1"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1E30AB8-2F18-C273-463F-25B9D811091E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プログラムを修正して、ジャンプする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仕組を作って行こう！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308E577-0D4B-29A2-D79B-0586420C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8E6A294-62AF-03E6-EB70-B3FE87604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2/2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61639F79-29E7-DB44-E2C1-0550AAF91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02173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・普段は勝手に右に移動するが、キャラのパターン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が</a:t>
            </a:r>
            <a:endParaRPr lang="en-US" altLang="ja-JP" spc="-1" dirty="0"/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の場合は、ジャンプ動作を行う。</a:t>
            </a:r>
            <a:endParaRPr lang="en-US" altLang="ja-JP" b="0" strike="noStrike" spc="-1" dirty="0"/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865021-555A-AF5F-8FA4-F8DB6631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2CC8CAD9-69F4-E069-55F1-4A18155739BD}"/>
              </a:ext>
            </a:extLst>
          </p:cNvPr>
          <p:cNvSpPr txBox="1">
            <a:spLocks/>
          </p:cNvSpPr>
          <p:nvPr/>
        </p:nvSpPr>
        <p:spPr>
          <a:xfrm>
            <a:off x="7624482" y="4583199"/>
            <a:ext cx="313316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座標にスピードを足す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←スピード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vy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には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0C8D2DBD-C5D3-01A2-9EF3-72684439C6FF}"/>
              </a:ext>
            </a:extLst>
          </p:cNvPr>
          <p:cNvSpPr txBox="1">
            <a:spLocks/>
          </p:cNvSpPr>
          <p:nvPr/>
        </p:nvSpPr>
        <p:spPr>
          <a:xfrm>
            <a:off x="9229165" y="5262946"/>
            <a:ext cx="296283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←地面に戻ったら、ジャンプ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　　　　　　の動作を止める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7DCEE2-1779-EF9A-EB80-C8C3C8C2685A}"/>
              </a:ext>
            </a:extLst>
          </p:cNvPr>
          <p:cNvSpPr/>
          <p:nvPr/>
        </p:nvSpPr>
        <p:spPr>
          <a:xfrm>
            <a:off x="7243482" y="54425"/>
            <a:ext cx="4482353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ジャンプは飛んだあと、だんだんスピードが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おそくなって、０になったら、地面に落ち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はじめるぞ！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5C8885D7-6800-5A1A-058C-7743A8EC4D27}"/>
              </a:ext>
            </a:extLst>
          </p:cNvPr>
          <p:cNvSpPr txBox="1">
            <a:spLocks/>
          </p:cNvSpPr>
          <p:nvPr/>
        </p:nvSpPr>
        <p:spPr>
          <a:xfrm>
            <a:off x="3283861" y="2527736"/>
            <a:ext cx="6326304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←飛びはじめのスピード（上に移動するからマイナス）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←だんだんスピードが遅くなる（早くなる）量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5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1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ゲーム制作における座標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92334" y="760229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1/3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484784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ゲームのプログラムの基本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1570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455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705660" y="1826908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706843" y="2400379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292856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292128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811866" y="3889946"/>
            <a:ext cx="8974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クラス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ピクセルマン</a:t>
            </a:r>
            <a:r>
              <a:rPr kumimoji="1" lang="ja-JP" altLang="en-US" sz="2400" dirty="0"/>
              <a:t>）の描画を書く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</a:t>
            </a: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MISSION_1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20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1)	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キーを押すとジャンプする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　　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、走って、ジャンプ、花火を上げる、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57EE9-521A-44D7-B401-5F749B3E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25" y="1542624"/>
            <a:ext cx="6820852" cy="5391902"/>
          </a:xfrm>
          <a:prstGeom prst="rect">
            <a:avLst/>
          </a:prstGeom>
        </p:spPr>
      </p:pic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9E38FD90-6165-1221-C762-130D51DDD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163618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altLang="ja-JP" sz="5400" dirty="0" err="1"/>
              <a:t>p</a:t>
            </a:r>
            <a:r>
              <a:rPr lang="en-US" altLang="ja-JP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yxel</a:t>
            </a:r>
            <a:r>
              <a:rPr lang="en-US" altLang="ja-JP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edit</a:t>
            </a: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でキャラ（ピクセルマン）を作ろう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1A8353-E5D6-FEFE-9522-694F2CBC6D44}"/>
              </a:ext>
            </a:extLst>
          </p:cNvPr>
          <p:cNvSpPr txBox="1"/>
          <p:nvPr/>
        </p:nvSpPr>
        <p:spPr>
          <a:xfrm>
            <a:off x="321734" y="1074532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・この画面で背景の画像や、</a:t>
            </a:r>
            <a:r>
              <a:rPr lang="ja-JP" altLang="en-US" dirty="0"/>
              <a:t>効果音、</a:t>
            </a:r>
            <a:r>
              <a:rPr lang="en-US" altLang="ja-JP" dirty="0"/>
              <a:t>BGM</a:t>
            </a:r>
            <a:r>
              <a:rPr lang="ja-JP" altLang="en-US" dirty="0"/>
              <a:t>も作れる。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84E484-84AA-FCC6-0A06-C1B7C8A54912}"/>
              </a:ext>
            </a:extLst>
          </p:cNvPr>
          <p:cNvSpPr/>
          <p:nvPr/>
        </p:nvSpPr>
        <p:spPr>
          <a:xfrm>
            <a:off x="6718548" y="2155609"/>
            <a:ext cx="1277970" cy="7489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FA484E-8259-755B-2E03-81CE9A4234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96518" y="2366180"/>
            <a:ext cx="1784856" cy="32316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D69A8D-6C73-D0CB-5B36-119F75D96CEE}"/>
              </a:ext>
            </a:extLst>
          </p:cNvPr>
          <p:cNvSpPr txBox="1"/>
          <p:nvPr/>
        </p:nvSpPr>
        <p:spPr>
          <a:xfrm>
            <a:off x="9781374" y="2366180"/>
            <a:ext cx="22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走っているような</a:t>
            </a:r>
            <a:endParaRPr lang="en-US" altLang="ja-JP" dirty="0"/>
          </a:p>
          <a:p>
            <a:r>
              <a:rPr kumimoji="1" lang="ja-JP" altLang="en-US" dirty="0"/>
              <a:t>棒人間を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種類作る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86D0052-0608-CA50-16FB-56462EFE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0" y="19780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1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04800" y="158268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クラスという機能を使って、プログラムの設計図を作って、それを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必要な時に実体化させる。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1" y="1282030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4EEEB1-03FF-3498-1DAC-F89E10CED9ED}"/>
              </a:ext>
            </a:extLst>
          </p:cNvPr>
          <p:cNvSpPr txBox="1"/>
          <p:nvPr/>
        </p:nvSpPr>
        <p:spPr>
          <a:xfrm>
            <a:off x="304800" y="2951780"/>
            <a:ext cx="1158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Anime </a:t>
            </a:r>
            <a:r>
              <a:rPr lang="en-US" altLang="ja-JP" sz="2400" dirty="0"/>
              <a:t>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回更新）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ﾋﾟｸｾﾙﾏﾝ</a:t>
            </a:r>
            <a:r>
              <a:rPr kumimoji="1" lang="ja-JP" altLang="en-US" sz="2400" dirty="0"/>
              <a:t>）の描画を書く　　 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回描画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>
                <a:solidFill>
                  <a:srgbClr val="FF0000"/>
                </a:solidFill>
              </a:rPr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」を動かす（クラスを実体化させる）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8122024" y="197800"/>
            <a:ext cx="3765175" cy="1384884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76AF109-62C2-E366-72B1-9C845FC4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BC6E136F-2956-8316-587D-7209EA710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2(1/2)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C660823-9406-7623-7C74-91D656EDC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プログラム全体だけでなく、キャラも別のクラスで定義する。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7BEA85-CEB9-52A7-DB91-8021923B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DBA18C-9D76-4728-A894-D26874166912}"/>
              </a:ext>
            </a:extLst>
          </p:cNvPr>
          <p:cNvSpPr txBox="1"/>
          <p:nvPr/>
        </p:nvSpPr>
        <p:spPr>
          <a:xfrm>
            <a:off x="304800" y="178514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</a:t>
            </a:r>
            <a:r>
              <a:rPr lang="en-US" altLang="ja-JP" sz="2400" dirty="0" err="1">
                <a:solidFill>
                  <a:srgbClr val="FF0000"/>
                </a:solidFill>
              </a:rPr>
              <a:t>Pixelman</a:t>
            </a:r>
            <a:r>
              <a:rPr lang="en-US" altLang="ja-JP" sz="2400" dirty="0">
                <a:solidFill>
                  <a:srgbClr val="FF0000"/>
                </a:solidFill>
              </a:rPr>
              <a:t> :</a:t>
            </a:r>
            <a:r>
              <a:rPr lang="ja-JP" altLang="en-US" sz="2400" dirty="0">
                <a:solidFill>
                  <a:srgbClr val="FF0000"/>
                </a:solidFill>
              </a:rPr>
              <a:t>　　 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 　　　</a:t>
            </a:r>
            <a:r>
              <a:rPr lang="en-US" altLang="ja-JP" sz="2400" dirty="0" err="1">
                <a:solidFill>
                  <a:srgbClr val="FF0000"/>
                </a:solidFill>
              </a:rPr>
              <a:t>Pixelman</a:t>
            </a:r>
            <a:r>
              <a:rPr lang="en-US" altLang="ja-JP" sz="2400" dirty="0">
                <a:solidFill>
                  <a:srgbClr val="FF0000"/>
                </a:solidFill>
              </a:rPr>
              <a:t>(self)   </a:t>
            </a:r>
            <a:r>
              <a:rPr lang="ja-JP" altLang="en-US" sz="2400" dirty="0"/>
              <a:t>←ゲームのはじめからﾋﾟｸｾﾙﾏﾝを動かす（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 err="1"/>
              <a:t>Pixelman</a:t>
            </a:r>
            <a:r>
              <a:rPr kumimoji="1" lang="ja-JP" altLang="en-US" sz="2400" dirty="0"/>
              <a:t>」 を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　　　　　　　　　　　　　　　　　　　　　　　　  実体化させる）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←ここでキャラの座標の更新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を呼び出す（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ﾋﾟｸｾﾙﾏﾝ</a:t>
            </a:r>
            <a:r>
              <a:rPr kumimoji="1" lang="ja-JP" altLang="en-US" sz="2400" dirty="0"/>
              <a:t>）の描画を呼び出す</a:t>
            </a:r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26924EF7-35FC-E8DF-CAB0-1F90A64C9705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プログラムを修正して、同じ動きになることを確認しよう！</a:t>
            </a:r>
          </a:p>
        </p:txBody>
      </p:sp>
    </p:spTree>
    <p:extLst>
      <p:ext uri="{BB962C8B-B14F-4D97-AF65-F5344CB8AC3E}">
        <p14:creationId xmlns:p14="http://schemas.microsoft.com/office/powerpoint/2010/main" val="2558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A410C45-903E-5637-CD9E-D2720A8D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E8FA95B-BF05-4A70-3E46-0ACB02480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2(2/2)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74E19ED-D69E-6258-07B7-8DD5854C3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設計図「</a:t>
            </a:r>
            <a:r>
              <a:rPr lang="en-US" altLang="ja-JP" spc="-1" dirty="0" err="1"/>
              <a:t>Pixelman</a:t>
            </a:r>
            <a:r>
              <a:rPr lang="ja-JP" altLang="en-US" spc="-1" dirty="0"/>
              <a:t>」の中身は次のとおり、設計図「</a:t>
            </a:r>
            <a:r>
              <a:rPr lang="en-US" altLang="ja-JP" spc="-1" dirty="0"/>
              <a:t>Anime</a:t>
            </a:r>
            <a:r>
              <a:rPr lang="ja-JP" altLang="en-US" spc="-1" dirty="0"/>
              <a:t>」と似てるよ。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D002E8-51A4-D73D-D5B2-C25948F2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53531B-26DA-C3B8-874E-E3B38BCB4F28}"/>
              </a:ext>
            </a:extLst>
          </p:cNvPr>
          <p:cNvSpPr txBox="1"/>
          <p:nvPr/>
        </p:nvSpPr>
        <p:spPr>
          <a:xfrm>
            <a:off x="304800" y="171209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Pixelman</a:t>
            </a:r>
            <a:r>
              <a:rPr lang="en-US" altLang="ja-JP" sz="2400" dirty="0"/>
              <a:t> :</a:t>
            </a:r>
            <a:r>
              <a:rPr lang="ja-JP" altLang="en-US" sz="2400" dirty="0"/>
              <a:t>　　  ←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　　　　　　　　　　　　　　　　　　　　　　　　　　　　　　　　　　　　　　 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                                  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pixelman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←ここにキャラ（棒人間）の描画を書く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</a:t>
            </a:r>
            <a:r>
              <a:rPr lang="en-US" altLang="ja-JP" sz="2400" dirty="0"/>
              <a:t>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pixelman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draw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4B35D7B-BDB7-E9BE-A5C8-04FBBA0D7C0F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設計図「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」の中の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も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修正するよ！</a:t>
            </a:r>
          </a:p>
        </p:txBody>
      </p:sp>
    </p:spTree>
    <p:extLst>
      <p:ext uri="{BB962C8B-B14F-4D97-AF65-F5344CB8AC3E}">
        <p14:creationId xmlns:p14="http://schemas.microsoft.com/office/powerpoint/2010/main" val="24877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06D3E25-A97C-02E0-C0C1-AAF5FF09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227F430-45B8-2151-C4F5-49122E6A9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走る（勝手に右に）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3993B3-470C-1636-9D47-59E6BFCBA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03020"/>
            <a:ext cx="121920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・走るために必要なのは、現在の</a:t>
            </a:r>
            <a:r>
              <a:rPr lang="en-US" altLang="ja-JP" spc="-1" dirty="0"/>
              <a:t>x</a:t>
            </a:r>
            <a:r>
              <a:rPr lang="ja-JP" altLang="en-US" spc="-1" dirty="0"/>
              <a:t>座標にスピード</a:t>
            </a:r>
            <a:r>
              <a:rPr lang="en-US" altLang="ja-JP" spc="-1" dirty="0" err="1"/>
              <a:t>vx</a:t>
            </a:r>
            <a:r>
              <a:rPr lang="ja-JP" altLang="en-US" spc="-1" dirty="0"/>
              <a:t>を足すことと、画面の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右端からはみ出たら、画面の左端に戻すこと。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・そして、</a:t>
            </a:r>
            <a:r>
              <a:rPr lang="en-US" altLang="ja-JP" spc="-1" dirty="0"/>
              <a:t>5</a:t>
            </a:r>
            <a:r>
              <a:rPr lang="ja-JP" altLang="en-US" spc="-1" dirty="0"/>
              <a:t>ピクセル移動するごとに、キャラのパターンを切り替え、動きを出す。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（</a:t>
            </a:r>
            <a:r>
              <a:rPr lang="en-US" altLang="ja-JP" spc="-1" dirty="0"/>
              <a:t>-1</a:t>
            </a:r>
            <a:r>
              <a:rPr lang="ja-JP" altLang="en-US" spc="-1" dirty="0"/>
              <a:t>を掛けることで、</a:t>
            </a:r>
            <a:r>
              <a:rPr lang="en-US" altLang="ja-JP" spc="-1" dirty="0" err="1"/>
              <a:t>ptn</a:t>
            </a:r>
            <a:r>
              <a:rPr lang="en-US" altLang="ja-JP" spc="-1" dirty="0"/>
              <a:t> </a:t>
            </a:r>
            <a:r>
              <a:rPr lang="ja-JP" altLang="en-US" spc="-1" dirty="0"/>
              <a:t>は　</a:t>
            </a:r>
            <a:r>
              <a:rPr lang="en-US" altLang="ja-JP" spc="-1" dirty="0"/>
              <a:t>1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 </a:t>
            </a:r>
            <a:r>
              <a:rPr lang="en-US" altLang="ja-JP" spc="-1" dirty="0"/>
              <a:t>1 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→・・・　に切り替わる）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bn_vx</a:t>
            </a:r>
            <a:endParaRPr lang="en-US" altLang="ja-JP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C1F30B7-F847-5B3F-D119-645095ED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8" y="1066874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5792D810-C196-37BF-23DE-BFBD25BB2805}"/>
              </a:ext>
            </a:extLst>
          </p:cNvPr>
          <p:cNvSpPr txBox="1">
            <a:spLocks/>
          </p:cNvSpPr>
          <p:nvPr/>
        </p:nvSpPr>
        <p:spPr>
          <a:xfrm>
            <a:off x="8238566" y="4586792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座標にスピード</a:t>
            </a:r>
            <a:r>
              <a:rPr lang="en-US" altLang="ja-JP" sz="20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E452B475-9E8B-7E82-9C4B-6B7DE8ABAF66}"/>
              </a:ext>
            </a:extLst>
          </p:cNvPr>
          <p:cNvSpPr txBox="1">
            <a:spLocks/>
          </p:cNvSpPr>
          <p:nvPr/>
        </p:nvSpPr>
        <p:spPr>
          <a:xfrm>
            <a:off x="8417855" y="5080487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画面の右端からはみ出たら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Google Shape;74;p14">
            <a:extLst>
              <a:ext uri="{FF2B5EF4-FFF2-40B4-BE49-F238E27FC236}">
                <a16:creationId xmlns:a16="http://schemas.microsoft.com/office/drawing/2014/main" id="{66FAD59E-9890-DCDD-B658-B482FCF8B0F0}"/>
              </a:ext>
            </a:extLst>
          </p:cNvPr>
          <p:cNvSpPr txBox="1">
            <a:spLocks/>
          </p:cNvSpPr>
          <p:nvPr/>
        </p:nvSpPr>
        <p:spPr>
          <a:xfrm>
            <a:off x="8256493" y="5920349"/>
            <a:ext cx="3809999" cy="32209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ピクセル移動するごとに、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キャラのパターンを切り替える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8EE973A-22A2-D620-E304-C38DBCFC2DF9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説明を良く聞いて、右に走る仕組を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理解しよう！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2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1336</Words>
  <Application>Microsoft Office PowerPoint</Application>
  <PresentationFormat>ワイド画面</PresentationFormat>
  <Paragraphs>166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UDEV Gothic NF</vt:lpstr>
      <vt:lpstr>游ゴシック</vt:lpstr>
      <vt:lpstr>Arial</vt:lpstr>
      <vt:lpstr>Consolas</vt:lpstr>
      <vt:lpstr>Office テーマ</vt:lpstr>
      <vt:lpstr>GAME-MASTER MISSION_1</vt:lpstr>
      <vt:lpstr>ホワイトボード</vt:lpstr>
      <vt:lpstr>PowerPoint プレゼンテーション</vt:lpstr>
      <vt:lpstr>アニメでゲーム作りを学ぶ</vt:lpstr>
      <vt:lpstr>pyxel editでキャラ（ピクセルマン）を作ろう</vt:lpstr>
      <vt:lpstr>ゲームプログラムの基本1</vt:lpstr>
      <vt:lpstr>ゲームプログラムの基本2(1/2)</vt:lpstr>
      <vt:lpstr>ゲームプログラムの基本2(2/2)</vt:lpstr>
      <vt:lpstr>走る（勝手に右に）</vt:lpstr>
      <vt:lpstr>飛ぶ（1/2）</vt:lpstr>
      <vt:lpstr>飛ぶ（2/2）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30</cp:revision>
  <cp:lastPrinted>2025-04-02T06:50:33Z</cp:lastPrinted>
  <dcterms:created xsi:type="dcterms:W3CDTF">2024-07-31T06:12:21Z</dcterms:created>
  <dcterms:modified xsi:type="dcterms:W3CDTF">2025-04-11T07:27:21Z</dcterms:modified>
</cp:coreProperties>
</file>