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7"/>
  </p:notesMasterIdLst>
  <p:sldIdLst>
    <p:sldId id="256" r:id="rId2"/>
    <p:sldId id="309" r:id="rId3"/>
    <p:sldId id="344" r:id="rId4"/>
    <p:sldId id="345" r:id="rId5"/>
    <p:sldId id="355" r:id="rId6"/>
    <p:sldId id="356" r:id="rId7"/>
    <p:sldId id="357" r:id="rId8"/>
    <p:sldId id="362" r:id="rId9"/>
    <p:sldId id="289" r:id="rId10"/>
    <p:sldId id="363" r:id="rId11"/>
    <p:sldId id="364" r:id="rId12"/>
    <p:sldId id="361" r:id="rId13"/>
    <p:sldId id="358" r:id="rId14"/>
    <p:sldId id="359" r:id="rId15"/>
    <p:sldId id="360" r:id="rId16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86C"/>
    <a:srgbClr val="395C98"/>
    <a:srgbClr val="EDC7B0"/>
    <a:srgbClr val="EEEE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3508"/>
          </a:xfrm>
          <a:prstGeom prst="rect">
            <a:avLst/>
          </a:prstGeom>
        </p:spPr>
        <p:txBody>
          <a:bodyPr vert="horz" lIns="94668" tIns="47334" rIns="94668" bIns="47334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8" tIns="47334" rIns="94668" bIns="4733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668" tIns="47334" rIns="94668" bIns="4733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4668" tIns="47334" rIns="94668" bIns="47334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BCBC320A-5C79-6DA8-794D-39218F2C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294551F8-08A7-0495-307C-A3757604F1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78AE381-B0F3-F7B7-FBF4-8F6D08139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921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69591CF-FB58-B710-BEAB-1735AA3F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D345C40C-EFD4-A3C4-410D-ABD1D994A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787445E0-BE46-5DE8-D9CF-B93D564E5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06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742C37B-1C65-44B5-E65C-2D561F61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E9DD3B2-0520-869E-D924-E2D0E8EFA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368314BC-5566-5029-6791-EC7B0AFD6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9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3CD4569-D3E3-F0E3-3735-C79333D3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E9361DBE-9F52-4837-B52E-015E06C804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1BA2129-ED70-ECC4-D777-D943870D4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48CA54F-FC5F-23E8-F951-F0D8C61F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E78DEAE9-C5B1-6A20-C31A-6808AFE38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4A647B1-AAB3-3A24-D0FE-967C6EA77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86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01E359F-FC9F-5D9F-A19F-B2E9D881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A5F714D-9E24-6807-7429-6B38FD3A0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A796BA8-D020-EC8A-275C-6076D75FA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9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560E249-6002-94EA-8B73-BA618E0C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8FAE92A9-8634-5B1C-667C-8AA8E8802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E6745954-BA0C-6D3B-16A2-ABF89925C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12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36FF1A2C-2101-07ED-F791-2D766B06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392952A1-6B31-108C-E9AD-9E4F46D2C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A99F851F-F21E-3979-0AD7-0E4B010F1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56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9B54289-367A-5BE0-635E-C19DC2953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46542BE-F222-2F3E-D9AA-5C119318F1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C00F84DD-E08B-4A1B-CA0A-4E7FEA0CA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652" tIns="94652" rIns="94652" bIns="9465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8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MISSION_2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lang="en-US" altLang="ja-JP" b="1" dirty="0"/>
              <a:t>2</a:t>
            </a:r>
            <a:r>
              <a:rPr kumimoji="1" lang="en-US" altLang="ja-JP" b="1" dirty="0"/>
              <a:t>/3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B4522D3-47C1-EC35-B3DC-C1FDDF6B8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2727F83F-6019-5A57-2A6A-2217F94768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4FB3870-9326-BA0B-BFF4-CD14E736A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Haike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のクラスを組み込もう（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Anime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59E5420-B541-36D0-F768-A447F409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95DE10B-388F-3D84-DFCD-A02E9F3B3057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ECB76D-D8D4-E793-46EC-A7835330473C}"/>
              </a:ext>
            </a:extLst>
          </p:cNvPr>
          <p:cNvSpPr txBox="1"/>
          <p:nvPr/>
        </p:nvSpPr>
        <p:spPr>
          <a:xfrm>
            <a:off x="966795" y="1629962"/>
            <a:ext cx="10847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Anime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=[]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34CDEE-F8EF-3950-30B9-42D45714E1A6}"/>
              </a:ext>
            </a:extLst>
          </p:cNvPr>
          <p:cNvSpPr txBox="1"/>
          <p:nvPr/>
        </p:nvSpPr>
        <p:spPr>
          <a:xfrm>
            <a:off x="4447303" y="3439498"/>
            <a:ext cx="571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クラスを実体化する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18701C-0943-58C6-6EB9-3A3415A58588}"/>
              </a:ext>
            </a:extLst>
          </p:cNvPr>
          <p:cNvSpPr txBox="1"/>
          <p:nvPr/>
        </p:nvSpPr>
        <p:spPr>
          <a:xfrm>
            <a:off x="1419786" y="4822653"/>
            <a:ext cx="6920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def draw(self)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pyxel.cls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self.haikei.draw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self.pixelman.draw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self.hanabis.copy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hanabi.draw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95C1B-47F9-BC26-3F0E-DD34E3ABD58A}"/>
              </a:ext>
            </a:extLst>
          </p:cNvPr>
          <p:cNvSpPr txBox="1"/>
          <p:nvPr/>
        </p:nvSpPr>
        <p:spPr>
          <a:xfrm>
            <a:off x="5957450" y="540291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draw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ﾒｿｯﾄﾞを呼んで描く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7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62581D46-E12C-1825-79A9-F78D16C5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15D30F7A-0A27-ACF5-AF3D-37B629BBAE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(7/7)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E27CC68-290B-85AC-A4E8-B2E76D9855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Haike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のクラスを組み込もう（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9549EBF-0A8F-D90D-6F6B-7D335C17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98A43A0-FC24-0614-B059-CD3478A086D0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84EBD5-9EBA-2CF0-0C6D-C49F0A3869BA}"/>
              </a:ext>
            </a:extLst>
          </p:cNvPr>
          <p:cNvSpPr txBox="1"/>
          <p:nvPr/>
        </p:nvSpPr>
        <p:spPr>
          <a:xfrm>
            <a:off x="786686" y="2084772"/>
            <a:ext cx="10847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self.anime.haikei.update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self.anime,self.bn_x,self.bn_y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09E98E-4F5C-C784-4DD7-1DD56B00E7BF}"/>
              </a:ext>
            </a:extLst>
          </p:cNvPr>
          <p:cNvSpPr txBox="1"/>
          <p:nvPr/>
        </p:nvSpPr>
        <p:spPr>
          <a:xfrm>
            <a:off x="1991924" y="3979835"/>
            <a:ext cx="1020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･･･ピクセルマンの現在の座標を引数にして、背景を描く座標を計算する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メソッドを呼ぶ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4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6816C5-1BC8-3A0C-D3D7-C58F0D34C455}"/>
              </a:ext>
            </a:extLst>
          </p:cNvPr>
          <p:cNvSpPr txBox="1"/>
          <p:nvPr/>
        </p:nvSpPr>
        <p:spPr>
          <a:xfrm>
            <a:off x="3920836" y="3059668"/>
            <a:ext cx="435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以降はタイルを切り取りながら貼る方法であり不要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199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B4F6B47-3B18-FBFC-465D-C0689714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2B47E291-39C9-C7A4-28F5-7D76358240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(1/5)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472B292-692E-B40A-3E38-484A24B917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AF683FE-0D9E-31FA-3D02-242F03AB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0228E8D-3117-5E42-236E-523428F0EE35}"/>
              </a:ext>
            </a:extLst>
          </p:cNvPr>
          <p:cNvSpPr/>
          <p:nvPr/>
        </p:nvSpPr>
        <p:spPr>
          <a:xfrm>
            <a:off x="1060500" y="2051625"/>
            <a:ext cx="3906916" cy="4287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6F9A95-0656-C12B-8F78-759CBF374EE2}"/>
              </a:ext>
            </a:extLst>
          </p:cNvPr>
          <p:cNvSpPr txBox="1"/>
          <p:nvPr/>
        </p:nvSpPr>
        <p:spPr>
          <a:xfrm>
            <a:off x="232261" y="189004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4A7816-D4FB-70DD-04F5-BC05D90D1C45}"/>
              </a:ext>
            </a:extLst>
          </p:cNvPr>
          <p:cNvSpPr txBox="1"/>
          <p:nvPr/>
        </p:nvSpPr>
        <p:spPr>
          <a:xfrm>
            <a:off x="2735796" y="1706253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CB0D8E-EA5A-93A7-686F-4396DCE62F51}"/>
              </a:ext>
            </a:extLst>
          </p:cNvPr>
          <p:cNvSpPr txBox="1"/>
          <p:nvPr/>
        </p:nvSpPr>
        <p:spPr>
          <a:xfrm>
            <a:off x="452393" y="3941405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8EA2D8-6B1A-22E6-FCD2-49DCF129DC55}"/>
              </a:ext>
            </a:extLst>
          </p:cNvPr>
          <p:cNvSpPr txBox="1"/>
          <p:nvPr/>
        </p:nvSpPr>
        <p:spPr>
          <a:xfrm>
            <a:off x="4100944" y="1699435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E76D9A7-43DA-858A-F443-5FE2D85EFFA0}"/>
              </a:ext>
            </a:extLst>
          </p:cNvPr>
          <p:cNvSpPr txBox="1"/>
          <p:nvPr/>
        </p:nvSpPr>
        <p:spPr>
          <a:xfrm>
            <a:off x="44497" y="6169739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27CE5E-9FC3-4897-079B-D03F259D2E97}"/>
              </a:ext>
            </a:extLst>
          </p:cNvPr>
          <p:cNvSpPr txBox="1"/>
          <p:nvPr/>
        </p:nvSpPr>
        <p:spPr>
          <a:xfrm>
            <a:off x="3844897" y="635265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E70077D-AC97-28A5-035B-D863CC511797}"/>
              </a:ext>
            </a:extLst>
          </p:cNvPr>
          <p:cNvSpPr/>
          <p:nvPr/>
        </p:nvSpPr>
        <p:spPr>
          <a:xfrm>
            <a:off x="1134839" y="2112277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302E84-82A3-8CB8-DA9D-9FFCD96AFC66}"/>
              </a:ext>
            </a:extLst>
          </p:cNvPr>
          <p:cNvSpPr/>
          <p:nvPr/>
        </p:nvSpPr>
        <p:spPr>
          <a:xfrm>
            <a:off x="1769154" y="2116393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B43A99-4719-9955-F4D3-E5F3641AEF55}"/>
              </a:ext>
            </a:extLst>
          </p:cNvPr>
          <p:cNvSpPr txBox="1"/>
          <p:nvPr/>
        </p:nvSpPr>
        <p:spPr>
          <a:xfrm>
            <a:off x="2743782" y="3716645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BC9F54-6BBE-23DF-C8E5-680BD30F1E3D}"/>
              </a:ext>
            </a:extLst>
          </p:cNvPr>
          <p:cNvSpPr txBox="1"/>
          <p:nvPr/>
        </p:nvSpPr>
        <p:spPr>
          <a:xfrm>
            <a:off x="981100" y="1676000"/>
            <a:ext cx="138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実際の画面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EC5E2D-1F44-2AB6-DC3A-D41A96332FD5}"/>
              </a:ext>
            </a:extLst>
          </p:cNvPr>
          <p:cNvSpPr txBox="1"/>
          <p:nvPr/>
        </p:nvSpPr>
        <p:spPr>
          <a:xfrm>
            <a:off x="1063076" y="207093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C8812F-FE3C-72E7-43E6-3EA35E7263A0}"/>
              </a:ext>
            </a:extLst>
          </p:cNvPr>
          <p:cNvSpPr txBox="1"/>
          <p:nvPr/>
        </p:nvSpPr>
        <p:spPr>
          <a:xfrm>
            <a:off x="2618857" y="284844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9C7608-7D59-1CED-7860-25532568A877}"/>
              </a:ext>
            </a:extLst>
          </p:cNvPr>
          <p:cNvCxnSpPr>
            <a:cxnSpLocks/>
          </p:cNvCxnSpPr>
          <p:nvPr/>
        </p:nvCxnSpPr>
        <p:spPr>
          <a:xfrm flipH="1" flipV="1">
            <a:off x="1208133" y="2187029"/>
            <a:ext cx="1498107" cy="83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5ECFB9-42E0-EC23-D14B-9912321FDAAD}"/>
              </a:ext>
            </a:extLst>
          </p:cNvPr>
          <p:cNvSpPr txBox="1"/>
          <p:nvPr/>
        </p:nvSpPr>
        <p:spPr>
          <a:xfrm>
            <a:off x="1500835" y="585722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E0A698-1A3E-BB61-BEFA-3C72BC8BBA4F}"/>
              </a:ext>
            </a:extLst>
          </p:cNvPr>
          <p:cNvSpPr txBox="1"/>
          <p:nvPr/>
        </p:nvSpPr>
        <p:spPr>
          <a:xfrm>
            <a:off x="1208133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F80C1CE-C1F9-76E2-EA5B-8C923CCBAF1A}"/>
              </a:ext>
            </a:extLst>
          </p:cNvPr>
          <p:cNvSpPr txBox="1"/>
          <p:nvPr/>
        </p:nvSpPr>
        <p:spPr>
          <a:xfrm>
            <a:off x="2743782" y="521739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C3B864B-0F70-A001-7DE8-5D831102CA41}"/>
              </a:ext>
            </a:extLst>
          </p:cNvPr>
          <p:cNvCxnSpPr>
            <a:cxnSpLocks/>
          </p:cNvCxnSpPr>
          <p:nvPr/>
        </p:nvCxnSpPr>
        <p:spPr>
          <a:xfrm flipH="1">
            <a:off x="1663544" y="5386667"/>
            <a:ext cx="1057873" cy="6041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Google Shape;74;p14">
            <a:extLst>
              <a:ext uri="{FF2B5EF4-FFF2-40B4-BE49-F238E27FC236}">
                <a16:creationId xmlns:a16="http://schemas.microsoft.com/office/drawing/2014/main" id="{1A2E7F0B-1E4D-8E90-DF05-4EB28C642B09}"/>
              </a:ext>
            </a:extLst>
          </p:cNvPr>
          <p:cNvSpPr txBox="1">
            <a:spLocks/>
          </p:cNvSpPr>
          <p:nvPr/>
        </p:nvSpPr>
        <p:spPr>
          <a:xfrm>
            <a:off x="5230289" y="1613946"/>
            <a:ext cx="6714572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16×192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ピクセルの背景のビット絵を作る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（タイルと呼ぶ）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069840E3-046F-80ED-0856-2954401B1111}"/>
              </a:ext>
            </a:extLst>
          </p:cNvPr>
          <p:cNvSpPr txBox="1">
            <a:spLocks/>
          </p:cNvSpPr>
          <p:nvPr/>
        </p:nvSpPr>
        <p:spPr>
          <a:xfrm>
            <a:off x="2706240" y="3992398"/>
            <a:ext cx="1887958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枚のビット絵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Google Shape;74;p14">
            <a:extLst>
              <a:ext uri="{FF2B5EF4-FFF2-40B4-BE49-F238E27FC236}">
                <a16:creationId xmlns:a16="http://schemas.microsoft.com/office/drawing/2014/main" id="{D9627391-0595-D436-A739-378F95D7ADE7}"/>
              </a:ext>
            </a:extLst>
          </p:cNvPr>
          <p:cNvSpPr txBox="1">
            <a:spLocks/>
          </p:cNvSpPr>
          <p:nvPr/>
        </p:nvSpPr>
        <p:spPr>
          <a:xfrm>
            <a:off x="5244644" y="2617582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256÷16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）画面に貼る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5" name="Google Shape;74;p14">
            <a:extLst>
              <a:ext uri="{FF2B5EF4-FFF2-40B4-BE49-F238E27FC236}">
                <a16:creationId xmlns:a16="http://schemas.microsoft.com/office/drawing/2014/main" id="{E509718A-2257-C1AA-B246-3B0D6A4A4583}"/>
              </a:ext>
            </a:extLst>
          </p:cNvPr>
          <p:cNvSpPr txBox="1">
            <a:spLocks/>
          </p:cNvSpPr>
          <p:nvPr/>
        </p:nvSpPr>
        <p:spPr>
          <a:xfrm>
            <a:off x="5230288" y="4239360"/>
            <a:ext cx="694735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ピクセルマンの左右の動きに合わせて、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タイルを貼る位置を変えていく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（ピクセルマンの位置に応じて、タイルを切り取り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ながら貼っていく）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A6147BC-7238-5CC3-D0DA-6A60834BC6EE}"/>
              </a:ext>
            </a:extLst>
          </p:cNvPr>
          <p:cNvSpPr/>
          <p:nvPr/>
        </p:nvSpPr>
        <p:spPr>
          <a:xfrm>
            <a:off x="5830253" y="3334270"/>
            <a:ext cx="5226908" cy="607135"/>
          </a:xfrm>
          <a:prstGeom prst="downArrow">
            <a:avLst>
              <a:gd name="adj1" fmla="val 73641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それを動かすためには・・・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547783-8F46-8833-587B-DE2DB42F2D68}"/>
              </a:ext>
            </a:extLst>
          </p:cNvPr>
          <p:cNvSpPr txBox="1"/>
          <p:nvPr/>
        </p:nvSpPr>
        <p:spPr>
          <a:xfrm>
            <a:off x="1829821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D49CFB-8187-B02F-20C9-921C5DC2C9AB}"/>
              </a:ext>
            </a:extLst>
          </p:cNvPr>
          <p:cNvSpPr txBox="1"/>
          <p:nvPr/>
        </p:nvSpPr>
        <p:spPr>
          <a:xfrm>
            <a:off x="1492571" y="207092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76CD88-EA30-62BC-5C63-751965EBC06E}"/>
              </a:ext>
            </a:extLst>
          </p:cNvPr>
          <p:cNvCxnSpPr>
            <a:cxnSpLocks/>
          </p:cNvCxnSpPr>
          <p:nvPr/>
        </p:nvCxnSpPr>
        <p:spPr>
          <a:xfrm flipH="1" flipV="1">
            <a:off x="1637624" y="2187026"/>
            <a:ext cx="2084619" cy="766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1CA6E3-1391-D9A5-80D7-AF99BA428B14}"/>
              </a:ext>
            </a:extLst>
          </p:cNvPr>
          <p:cNvSpPr txBox="1"/>
          <p:nvPr/>
        </p:nvSpPr>
        <p:spPr>
          <a:xfrm>
            <a:off x="3645386" y="2775748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15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EB645B2-7EC1-B809-B96D-E6600FF87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320B78E-29AD-7443-B2DA-081B86EE9E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(2/5)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585B03F4-9CB2-34F7-8027-7D8034CEFF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A786CC9-D86F-4FCA-9D24-E8E9BB0A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4CEC90-3F9A-ECCD-8A25-CD4A3641D1AD}"/>
              </a:ext>
            </a:extLst>
          </p:cNvPr>
          <p:cNvSpPr/>
          <p:nvPr/>
        </p:nvSpPr>
        <p:spPr>
          <a:xfrm>
            <a:off x="7423728" y="2180160"/>
            <a:ext cx="4536011" cy="435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8FBA86-65C7-99B6-A809-C218B4D2EBE7}"/>
              </a:ext>
            </a:extLst>
          </p:cNvPr>
          <p:cNvSpPr txBox="1"/>
          <p:nvPr/>
        </p:nvSpPr>
        <p:spPr>
          <a:xfrm>
            <a:off x="232261" y="335862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3D9AE2-2BF7-1A34-C7FD-3F6A5EB04298}"/>
              </a:ext>
            </a:extLst>
          </p:cNvPr>
          <p:cNvSpPr txBox="1"/>
          <p:nvPr/>
        </p:nvSpPr>
        <p:spPr>
          <a:xfrm>
            <a:off x="452393" y="540999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C60080-DB0F-C171-F971-667EF1396F81}"/>
              </a:ext>
            </a:extLst>
          </p:cNvPr>
          <p:cNvSpPr txBox="1"/>
          <p:nvPr/>
        </p:nvSpPr>
        <p:spPr>
          <a:xfrm>
            <a:off x="198879" y="630475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9103DE-3337-381B-DA1C-8BFF8D7C851F}"/>
              </a:ext>
            </a:extLst>
          </p:cNvPr>
          <p:cNvSpPr/>
          <p:nvPr/>
        </p:nvSpPr>
        <p:spPr>
          <a:xfrm>
            <a:off x="1134839" y="3580867"/>
            <a:ext cx="1339656" cy="2587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BBD4571-56D2-C259-214C-A06718FBA74E}"/>
              </a:ext>
            </a:extLst>
          </p:cNvPr>
          <p:cNvSpPr/>
          <p:nvPr/>
        </p:nvSpPr>
        <p:spPr>
          <a:xfrm>
            <a:off x="7588756" y="2331559"/>
            <a:ext cx="513126" cy="37298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6849E99-D316-76FC-4C0E-E4B7117D8C24}"/>
              </a:ext>
            </a:extLst>
          </p:cNvPr>
          <p:cNvSpPr txBox="1"/>
          <p:nvPr/>
        </p:nvSpPr>
        <p:spPr>
          <a:xfrm>
            <a:off x="10271340" y="3453076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9A1A25B-68C2-848B-93A5-B77145669926}"/>
              </a:ext>
            </a:extLst>
          </p:cNvPr>
          <p:cNvSpPr txBox="1"/>
          <p:nvPr/>
        </p:nvSpPr>
        <p:spPr>
          <a:xfrm>
            <a:off x="1082549" y="360143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CBAC1A-E6F2-A5F0-CDFF-9FC848046056}"/>
              </a:ext>
            </a:extLst>
          </p:cNvPr>
          <p:cNvSpPr txBox="1"/>
          <p:nvPr/>
        </p:nvSpPr>
        <p:spPr>
          <a:xfrm>
            <a:off x="1112157" y="509266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722A5C-E147-E7E3-9BC0-AA0B0C24161E}"/>
              </a:ext>
            </a:extLst>
          </p:cNvPr>
          <p:cNvSpPr txBox="1"/>
          <p:nvPr/>
        </p:nvSpPr>
        <p:spPr>
          <a:xfrm>
            <a:off x="1532223" y="3761198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8A120B0-58A2-144A-DD92-8E3F94A1377D}"/>
              </a:ext>
            </a:extLst>
          </p:cNvPr>
          <p:cNvCxnSpPr>
            <a:cxnSpLocks/>
          </p:cNvCxnSpPr>
          <p:nvPr/>
        </p:nvCxnSpPr>
        <p:spPr>
          <a:xfrm flipH="1">
            <a:off x="4489544" y="3287778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1BD0A7E2-36E4-9C8E-2369-3AE5447DCD83}"/>
              </a:ext>
            </a:extLst>
          </p:cNvPr>
          <p:cNvSpPr txBox="1">
            <a:spLocks/>
          </p:cNvSpPr>
          <p:nvPr/>
        </p:nvSpPr>
        <p:spPr>
          <a:xfrm>
            <a:off x="10115866" y="3655950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枚に分割した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回描く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C085B0-7BC8-0A9A-3B93-82C98D2FBB9E}"/>
              </a:ext>
            </a:extLst>
          </p:cNvPr>
          <p:cNvSpPr/>
          <p:nvPr/>
        </p:nvSpPr>
        <p:spPr>
          <a:xfrm>
            <a:off x="1193822" y="5068214"/>
            <a:ext cx="1204435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3C77F6-8B73-16A9-3AFB-82B67462F0A9}"/>
              </a:ext>
            </a:extLst>
          </p:cNvPr>
          <p:cNvSpPr txBox="1"/>
          <p:nvPr/>
        </p:nvSpPr>
        <p:spPr>
          <a:xfrm>
            <a:off x="1254805" y="5485933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F7EBF6-EF6D-8655-DE6F-EA09E3652C1E}"/>
              </a:ext>
            </a:extLst>
          </p:cNvPr>
          <p:cNvSpPr txBox="1"/>
          <p:nvPr/>
        </p:nvSpPr>
        <p:spPr>
          <a:xfrm>
            <a:off x="198879" y="5875141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231A08-E73E-F1FC-265E-7B76C8BD9A61}"/>
              </a:ext>
            </a:extLst>
          </p:cNvPr>
          <p:cNvSpPr txBox="1"/>
          <p:nvPr/>
        </p:nvSpPr>
        <p:spPr>
          <a:xfrm>
            <a:off x="2960094" y="335862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D80EB9-19C8-BA3D-9B0A-A8E958C72D48}"/>
              </a:ext>
            </a:extLst>
          </p:cNvPr>
          <p:cNvSpPr txBox="1"/>
          <p:nvPr/>
        </p:nvSpPr>
        <p:spPr>
          <a:xfrm>
            <a:off x="3180226" y="540999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A06EC0D-6B86-1BF5-B6E7-D60BD5075CE2}"/>
              </a:ext>
            </a:extLst>
          </p:cNvPr>
          <p:cNvSpPr txBox="1"/>
          <p:nvPr/>
        </p:nvSpPr>
        <p:spPr>
          <a:xfrm>
            <a:off x="3524036" y="629240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74AB036-FD70-B0CE-9BD7-D3F15CCC2F11}"/>
              </a:ext>
            </a:extLst>
          </p:cNvPr>
          <p:cNvSpPr/>
          <p:nvPr/>
        </p:nvSpPr>
        <p:spPr>
          <a:xfrm>
            <a:off x="3862672" y="3580867"/>
            <a:ext cx="1339656" cy="2587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8472CFC-5FED-439F-7D19-7D204A0D0994}"/>
              </a:ext>
            </a:extLst>
          </p:cNvPr>
          <p:cNvSpPr txBox="1"/>
          <p:nvPr/>
        </p:nvSpPr>
        <p:spPr>
          <a:xfrm>
            <a:off x="3810382" y="358758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3AE2082-3F9C-DE86-03E3-6632396F6448}"/>
              </a:ext>
            </a:extLst>
          </p:cNvPr>
          <p:cNvSpPr txBox="1"/>
          <p:nvPr/>
        </p:nvSpPr>
        <p:spPr>
          <a:xfrm>
            <a:off x="4338756" y="509266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DAC726-5A12-CECE-7508-7646BE0F3D8C}"/>
              </a:ext>
            </a:extLst>
          </p:cNvPr>
          <p:cNvSpPr txBox="1"/>
          <p:nvPr/>
        </p:nvSpPr>
        <p:spPr>
          <a:xfrm>
            <a:off x="4525943" y="3772909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895F49D-A5AD-8E2F-CF3C-D85B6EEC51A7}"/>
              </a:ext>
            </a:extLst>
          </p:cNvPr>
          <p:cNvSpPr/>
          <p:nvPr/>
        </p:nvSpPr>
        <p:spPr>
          <a:xfrm>
            <a:off x="4420421" y="5068214"/>
            <a:ext cx="1316744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5CDCB1-CF9A-5431-7D5A-D6BD09B6F818}"/>
              </a:ext>
            </a:extLst>
          </p:cNvPr>
          <p:cNvSpPr txBox="1"/>
          <p:nvPr/>
        </p:nvSpPr>
        <p:spPr>
          <a:xfrm>
            <a:off x="4605583" y="5485933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E89657A-1843-0B77-F34D-1581544C4DA5}"/>
              </a:ext>
            </a:extLst>
          </p:cNvPr>
          <p:cNvSpPr txBox="1"/>
          <p:nvPr/>
        </p:nvSpPr>
        <p:spPr>
          <a:xfrm>
            <a:off x="2926712" y="5875141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大かっこ 40">
            <a:extLst>
              <a:ext uri="{FF2B5EF4-FFF2-40B4-BE49-F238E27FC236}">
                <a16:creationId xmlns:a16="http://schemas.microsoft.com/office/drawing/2014/main" id="{C220B045-1641-EDFE-A0DA-79C0E560934D}"/>
              </a:ext>
            </a:extLst>
          </p:cNvPr>
          <p:cNvSpPr/>
          <p:nvPr/>
        </p:nvSpPr>
        <p:spPr>
          <a:xfrm>
            <a:off x="1301380" y="1963914"/>
            <a:ext cx="1036833" cy="611561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</a:t>
            </a:r>
          </a:p>
        </p:txBody>
      </p:sp>
      <p:sp>
        <p:nvSpPr>
          <p:cNvPr id="42" name="大かっこ 41">
            <a:extLst>
              <a:ext uri="{FF2B5EF4-FFF2-40B4-BE49-F238E27FC236}">
                <a16:creationId xmlns:a16="http://schemas.microsoft.com/office/drawing/2014/main" id="{3CD3AC60-D449-701F-6860-E606F122140C}"/>
              </a:ext>
            </a:extLst>
          </p:cNvPr>
          <p:cNvSpPr/>
          <p:nvPr/>
        </p:nvSpPr>
        <p:spPr>
          <a:xfrm>
            <a:off x="3728384" y="1920138"/>
            <a:ext cx="2759384" cy="611561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ピクセルマンが</a:t>
            </a:r>
            <a:r>
              <a:rPr kumimoji="1" lang="en-US" altLang="ja-JP" dirty="0"/>
              <a:t>5</a:t>
            </a:r>
            <a:r>
              <a:rPr kumimoji="1" lang="ja-JP" altLang="en-US" dirty="0"/>
              <a:t>ピクセル右へ移動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F1ADDE3-4DE6-D159-49EE-BC42B3738EF0}"/>
              </a:ext>
            </a:extLst>
          </p:cNvPr>
          <p:cNvSpPr txBox="1"/>
          <p:nvPr/>
        </p:nvSpPr>
        <p:spPr>
          <a:xfrm>
            <a:off x="4339112" y="3570222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A66FCC2-1D7C-D361-7659-FE0690411616}"/>
              </a:ext>
            </a:extLst>
          </p:cNvPr>
          <p:cNvCxnSpPr>
            <a:cxnSpLocks/>
          </p:cNvCxnSpPr>
          <p:nvPr/>
        </p:nvCxnSpPr>
        <p:spPr>
          <a:xfrm flipH="1">
            <a:off x="4472277" y="3769096"/>
            <a:ext cx="9868" cy="1279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688A24-EC5F-00EA-560D-A705953EC523}"/>
              </a:ext>
            </a:extLst>
          </p:cNvPr>
          <p:cNvSpPr txBox="1"/>
          <p:nvPr/>
        </p:nvSpPr>
        <p:spPr>
          <a:xfrm>
            <a:off x="4425314" y="296157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BEF26C-0071-2C03-9834-ADC2FDC7E28D}"/>
              </a:ext>
            </a:extLst>
          </p:cNvPr>
          <p:cNvSpPr txBox="1"/>
          <p:nvPr/>
        </p:nvSpPr>
        <p:spPr>
          <a:xfrm>
            <a:off x="4948717" y="359665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CFE5E02-1766-A4D3-B797-428B3ABCECD8}"/>
              </a:ext>
            </a:extLst>
          </p:cNvPr>
          <p:cNvCxnSpPr>
            <a:cxnSpLocks/>
          </p:cNvCxnSpPr>
          <p:nvPr/>
        </p:nvCxnSpPr>
        <p:spPr>
          <a:xfrm flipH="1">
            <a:off x="5118661" y="3318032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00A08D-713A-003A-28D1-1B3EA7B1A29A}"/>
              </a:ext>
            </a:extLst>
          </p:cNvPr>
          <p:cNvSpPr txBox="1"/>
          <p:nvPr/>
        </p:nvSpPr>
        <p:spPr>
          <a:xfrm>
            <a:off x="5223446" y="299217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EAAA9F3-13A6-5C59-6B50-EAFC5DDDDD9B}"/>
              </a:ext>
            </a:extLst>
          </p:cNvPr>
          <p:cNvCxnSpPr>
            <a:cxnSpLocks/>
          </p:cNvCxnSpPr>
          <p:nvPr/>
        </p:nvCxnSpPr>
        <p:spPr>
          <a:xfrm flipH="1">
            <a:off x="2388211" y="3318032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7CE6508-44E5-5D57-8513-DC0ECA08128B}"/>
              </a:ext>
            </a:extLst>
          </p:cNvPr>
          <p:cNvSpPr txBox="1"/>
          <p:nvPr/>
        </p:nvSpPr>
        <p:spPr>
          <a:xfrm>
            <a:off x="2506624" y="299217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31B9312-4F78-A561-89EF-F3D02A5598A3}"/>
              </a:ext>
            </a:extLst>
          </p:cNvPr>
          <p:cNvSpPr txBox="1"/>
          <p:nvPr/>
        </p:nvSpPr>
        <p:spPr>
          <a:xfrm>
            <a:off x="2218942" y="354464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F59B784-BAEF-899A-3840-E272B94C3F62}"/>
              </a:ext>
            </a:extLst>
          </p:cNvPr>
          <p:cNvSpPr/>
          <p:nvPr/>
        </p:nvSpPr>
        <p:spPr>
          <a:xfrm>
            <a:off x="8245761" y="5037817"/>
            <a:ext cx="1204435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BB46BC6-EF20-FE6D-C8E3-FDF9FB58B843}"/>
              </a:ext>
            </a:extLst>
          </p:cNvPr>
          <p:cNvSpPr/>
          <p:nvPr/>
        </p:nvSpPr>
        <p:spPr>
          <a:xfrm>
            <a:off x="8183032" y="2342328"/>
            <a:ext cx="513126" cy="37298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CEB3F722-E2DB-E2ED-FDDC-8297FEC2844E}"/>
              </a:ext>
            </a:extLst>
          </p:cNvPr>
          <p:cNvSpPr/>
          <p:nvPr/>
        </p:nvSpPr>
        <p:spPr>
          <a:xfrm>
            <a:off x="7588756" y="3407947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左右 60">
            <a:extLst>
              <a:ext uri="{FF2B5EF4-FFF2-40B4-BE49-F238E27FC236}">
                <a16:creationId xmlns:a16="http://schemas.microsoft.com/office/drawing/2014/main" id="{7A682701-73E5-3D30-CD75-6BBCE19AA302}"/>
              </a:ext>
            </a:extLst>
          </p:cNvPr>
          <p:cNvSpPr/>
          <p:nvPr/>
        </p:nvSpPr>
        <p:spPr>
          <a:xfrm>
            <a:off x="8753387" y="3407947"/>
            <a:ext cx="1294570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43F299-BC8C-6332-B8A0-888F928A9DA4}"/>
              </a:ext>
            </a:extLst>
          </p:cNvPr>
          <p:cNvSpPr txBox="1"/>
          <p:nvPr/>
        </p:nvSpPr>
        <p:spPr>
          <a:xfrm>
            <a:off x="7368601" y="1152026"/>
            <a:ext cx="2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実際の画面の座標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DE796B-BBA4-C9DC-3EA8-1349DB9DA049}"/>
              </a:ext>
            </a:extLst>
          </p:cNvPr>
          <p:cNvSpPr txBox="1"/>
          <p:nvPr/>
        </p:nvSpPr>
        <p:spPr>
          <a:xfrm>
            <a:off x="7376886" y="2160624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11B56C4-E563-A71B-7AFF-A813605E7615}"/>
              </a:ext>
            </a:extLst>
          </p:cNvPr>
          <p:cNvSpPr txBox="1"/>
          <p:nvPr/>
        </p:nvSpPr>
        <p:spPr>
          <a:xfrm>
            <a:off x="8677546" y="217770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B0CB68C-994E-A829-AFAA-E0858355527B}"/>
              </a:ext>
            </a:extLst>
          </p:cNvPr>
          <p:cNvSpPr txBox="1"/>
          <p:nvPr/>
        </p:nvSpPr>
        <p:spPr>
          <a:xfrm>
            <a:off x="318822" y="1541785"/>
            <a:ext cx="550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lang="ja-JP" altLang="en-US" dirty="0"/>
              <a:t>タイルの上をピクセルマンが動く・・・タイルの座標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ED5B031-BAA6-5B24-32A4-0BF97B05C962}"/>
              </a:ext>
            </a:extLst>
          </p:cNvPr>
          <p:cNvSpPr/>
          <p:nvPr/>
        </p:nvSpPr>
        <p:spPr>
          <a:xfrm>
            <a:off x="5303187" y="3595061"/>
            <a:ext cx="1339656" cy="2587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C7D0010-297D-379B-4D83-6C8C1FADB555}"/>
              </a:ext>
            </a:extLst>
          </p:cNvPr>
          <p:cNvSpPr/>
          <p:nvPr/>
        </p:nvSpPr>
        <p:spPr>
          <a:xfrm>
            <a:off x="4375881" y="3510058"/>
            <a:ext cx="1437609" cy="2587639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7CBBFFA-EE1A-B0BB-7FA4-9986EDFD2F97}"/>
              </a:ext>
            </a:extLst>
          </p:cNvPr>
          <p:cNvSpPr/>
          <p:nvPr/>
        </p:nvSpPr>
        <p:spPr>
          <a:xfrm>
            <a:off x="7532345" y="2267005"/>
            <a:ext cx="1230224" cy="390184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C2EF66-5052-5696-60A6-92296E74D1F8}"/>
              </a:ext>
            </a:extLst>
          </p:cNvPr>
          <p:cNvSpPr txBox="1"/>
          <p:nvPr/>
        </p:nvSpPr>
        <p:spPr>
          <a:xfrm>
            <a:off x="5237396" y="355986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378F7E0-B3F8-EB3F-0B8B-27B3B3B70D01}"/>
              </a:ext>
            </a:extLst>
          </p:cNvPr>
          <p:cNvSpPr txBox="1"/>
          <p:nvPr/>
        </p:nvSpPr>
        <p:spPr>
          <a:xfrm>
            <a:off x="5583762" y="355986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BD21311-E5CD-6FEF-D2C1-D538208EC7B8}"/>
              </a:ext>
            </a:extLst>
          </p:cNvPr>
          <p:cNvCxnSpPr>
            <a:cxnSpLocks/>
          </p:cNvCxnSpPr>
          <p:nvPr/>
        </p:nvCxnSpPr>
        <p:spPr>
          <a:xfrm flipH="1" flipV="1">
            <a:off x="5387027" y="3697180"/>
            <a:ext cx="543101" cy="581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BE67AE8-BE4B-DC30-7A96-7624A1791C6E}"/>
              </a:ext>
            </a:extLst>
          </p:cNvPr>
          <p:cNvCxnSpPr>
            <a:cxnSpLocks/>
          </p:cNvCxnSpPr>
          <p:nvPr/>
        </p:nvCxnSpPr>
        <p:spPr>
          <a:xfrm>
            <a:off x="5738837" y="3686826"/>
            <a:ext cx="315599" cy="151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7183959-3757-BC27-D41D-3B0B393CDC4C}"/>
              </a:ext>
            </a:extLst>
          </p:cNvPr>
          <p:cNvSpPr txBox="1"/>
          <p:nvPr/>
        </p:nvSpPr>
        <p:spPr>
          <a:xfrm>
            <a:off x="5823144" y="418441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DADAABD-8FFA-4CEB-1531-4706E7B800E5}"/>
              </a:ext>
            </a:extLst>
          </p:cNvPr>
          <p:cNvSpPr txBox="1"/>
          <p:nvPr/>
        </p:nvSpPr>
        <p:spPr>
          <a:xfrm>
            <a:off x="8307860" y="5417561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2774353-36C0-2BF4-2B53-DBC37386771E}"/>
              </a:ext>
            </a:extLst>
          </p:cNvPr>
          <p:cNvSpPr txBox="1"/>
          <p:nvPr/>
        </p:nvSpPr>
        <p:spPr>
          <a:xfrm>
            <a:off x="5987549" y="368129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C9D6362-2FA3-ABB6-D4FD-75765291CD01}"/>
              </a:ext>
            </a:extLst>
          </p:cNvPr>
          <p:cNvSpPr/>
          <p:nvPr/>
        </p:nvSpPr>
        <p:spPr>
          <a:xfrm>
            <a:off x="8817733" y="2283654"/>
            <a:ext cx="1230224" cy="390184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5FFB285-171F-2D2A-FF9A-8A220E878613}"/>
              </a:ext>
            </a:extLst>
          </p:cNvPr>
          <p:cNvCxnSpPr>
            <a:cxnSpLocks/>
          </p:cNvCxnSpPr>
          <p:nvPr/>
        </p:nvCxnSpPr>
        <p:spPr>
          <a:xfrm flipH="1">
            <a:off x="7524775" y="1886555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37F269A-D048-80D8-C2A3-ED6FBAC8C76A}"/>
              </a:ext>
            </a:extLst>
          </p:cNvPr>
          <p:cNvCxnSpPr>
            <a:cxnSpLocks/>
          </p:cNvCxnSpPr>
          <p:nvPr/>
        </p:nvCxnSpPr>
        <p:spPr>
          <a:xfrm flipH="1">
            <a:off x="8868789" y="1874627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4D2E270-8846-F186-5BAC-A278142EDBF1}"/>
              </a:ext>
            </a:extLst>
          </p:cNvPr>
          <p:cNvSpPr txBox="1"/>
          <p:nvPr/>
        </p:nvSpPr>
        <p:spPr>
          <a:xfrm>
            <a:off x="7450921" y="160217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32C0725-3585-7462-E2A7-BBB69C62ED14}"/>
              </a:ext>
            </a:extLst>
          </p:cNvPr>
          <p:cNvSpPr txBox="1"/>
          <p:nvPr/>
        </p:nvSpPr>
        <p:spPr>
          <a:xfrm>
            <a:off x="8898313" y="157369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(16,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C758B4D-CB05-A161-3109-9A1B4217EA32}"/>
              </a:ext>
            </a:extLst>
          </p:cNvPr>
          <p:cNvSpPr txBox="1"/>
          <p:nvPr/>
        </p:nvSpPr>
        <p:spPr>
          <a:xfrm>
            <a:off x="6020974" y="4684528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6F5DECB-16FC-AFCA-3DA8-D957AE5503C5}"/>
              </a:ext>
            </a:extLst>
          </p:cNvPr>
          <p:cNvSpPr txBox="1"/>
          <p:nvPr/>
        </p:nvSpPr>
        <p:spPr>
          <a:xfrm>
            <a:off x="7602027" y="3813784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537E269-96B5-103E-C840-23AA13B7DF6A}"/>
              </a:ext>
            </a:extLst>
          </p:cNvPr>
          <p:cNvSpPr txBox="1"/>
          <p:nvPr/>
        </p:nvSpPr>
        <p:spPr>
          <a:xfrm>
            <a:off x="8212655" y="3839698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544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0E49801-F8BC-62C8-A5D6-458AC706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304864CC-A6A8-D1B5-F365-9A7DD88115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(2/5)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476FBD01-FAC1-CAF7-2680-9FC03EB4EA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3/3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A48B14A-65F7-ADD6-4757-D9463667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A38F7AB-B28C-6A6F-0251-675F3A3BBF83}"/>
              </a:ext>
            </a:extLst>
          </p:cNvPr>
          <p:cNvSpPr/>
          <p:nvPr/>
        </p:nvSpPr>
        <p:spPr>
          <a:xfrm>
            <a:off x="7423728" y="2180160"/>
            <a:ext cx="4536011" cy="435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D6850F4-D08F-42CB-F6D9-8CF18D56A280}"/>
              </a:ext>
            </a:extLst>
          </p:cNvPr>
          <p:cNvSpPr/>
          <p:nvPr/>
        </p:nvSpPr>
        <p:spPr>
          <a:xfrm>
            <a:off x="7588756" y="2331559"/>
            <a:ext cx="513126" cy="37298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9EF27F3-E967-18BD-A860-EC115F2385EA}"/>
              </a:ext>
            </a:extLst>
          </p:cNvPr>
          <p:cNvSpPr txBox="1"/>
          <p:nvPr/>
        </p:nvSpPr>
        <p:spPr>
          <a:xfrm>
            <a:off x="10271340" y="3453076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7CB9177-2277-3717-6868-7940B060055B}"/>
              </a:ext>
            </a:extLst>
          </p:cNvPr>
          <p:cNvCxnSpPr>
            <a:cxnSpLocks/>
          </p:cNvCxnSpPr>
          <p:nvPr/>
        </p:nvCxnSpPr>
        <p:spPr>
          <a:xfrm flipH="1">
            <a:off x="2480629" y="3287778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D10D3FAC-4622-376C-2E34-7C80937ACE1B}"/>
              </a:ext>
            </a:extLst>
          </p:cNvPr>
          <p:cNvSpPr txBox="1">
            <a:spLocks/>
          </p:cNvSpPr>
          <p:nvPr/>
        </p:nvSpPr>
        <p:spPr>
          <a:xfrm>
            <a:off x="10115866" y="3655950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枚に分割した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回描く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156B23-2BD3-FB5E-6A08-9DD6064CC9DC}"/>
              </a:ext>
            </a:extLst>
          </p:cNvPr>
          <p:cNvSpPr txBox="1"/>
          <p:nvPr/>
        </p:nvSpPr>
        <p:spPr>
          <a:xfrm>
            <a:off x="951179" y="335862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6BF4D4-7845-A883-64D7-EA81D50A8200}"/>
              </a:ext>
            </a:extLst>
          </p:cNvPr>
          <p:cNvSpPr txBox="1"/>
          <p:nvPr/>
        </p:nvSpPr>
        <p:spPr>
          <a:xfrm>
            <a:off x="1171311" y="540999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A8D629-DAE4-9194-5331-97192971AE16}"/>
              </a:ext>
            </a:extLst>
          </p:cNvPr>
          <p:cNvSpPr txBox="1"/>
          <p:nvPr/>
        </p:nvSpPr>
        <p:spPr>
          <a:xfrm>
            <a:off x="1515121" y="629240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0C55D7-CCC3-22A1-0025-C08D096EFBA2}"/>
              </a:ext>
            </a:extLst>
          </p:cNvPr>
          <p:cNvSpPr/>
          <p:nvPr/>
        </p:nvSpPr>
        <p:spPr>
          <a:xfrm>
            <a:off x="1853757" y="3580867"/>
            <a:ext cx="1339656" cy="2587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35C908-E784-8AFF-B41C-0192C7C77B38}"/>
              </a:ext>
            </a:extLst>
          </p:cNvPr>
          <p:cNvSpPr txBox="1"/>
          <p:nvPr/>
        </p:nvSpPr>
        <p:spPr>
          <a:xfrm>
            <a:off x="1801467" y="358758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1DE5BFA-3B4D-0F41-D06A-10CC7995C3A9}"/>
              </a:ext>
            </a:extLst>
          </p:cNvPr>
          <p:cNvSpPr txBox="1"/>
          <p:nvPr/>
        </p:nvSpPr>
        <p:spPr>
          <a:xfrm>
            <a:off x="2329841" y="509266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DCC4FE-C568-D139-BA46-D70F21618EC4}"/>
              </a:ext>
            </a:extLst>
          </p:cNvPr>
          <p:cNvSpPr txBox="1"/>
          <p:nvPr/>
        </p:nvSpPr>
        <p:spPr>
          <a:xfrm>
            <a:off x="2517028" y="3772909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2D6BEE9-6FC5-8DF5-274C-18560F51C368}"/>
              </a:ext>
            </a:extLst>
          </p:cNvPr>
          <p:cNvSpPr/>
          <p:nvPr/>
        </p:nvSpPr>
        <p:spPr>
          <a:xfrm>
            <a:off x="2411506" y="5068214"/>
            <a:ext cx="1316744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091C48B-5185-29AF-5E54-808B517049A8}"/>
              </a:ext>
            </a:extLst>
          </p:cNvPr>
          <p:cNvSpPr txBox="1"/>
          <p:nvPr/>
        </p:nvSpPr>
        <p:spPr>
          <a:xfrm>
            <a:off x="2596668" y="5485933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040B661-F609-AAF3-9D0D-63D0A413A3AD}"/>
              </a:ext>
            </a:extLst>
          </p:cNvPr>
          <p:cNvSpPr txBox="1"/>
          <p:nvPr/>
        </p:nvSpPr>
        <p:spPr>
          <a:xfrm>
            <a:off x="917797" y="5875141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FBCEFD9-4922-9397-4F93-5EDA9316382A}"/>
              </a:ext>
            </a:extLst>
          </p:cNvPr>
          <p:cNvSpPr txBox="1"/>
          <p:nvPr/>
        </p:nvSpPr>
        <p:spPr>
          <a:xfrm>
            <a:off x="2330197" y="3570222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5BC7540-164D-FC37-659A-449E69FD4C8B}"/>
              </a:ext>
            </a:extLst>
          </p:cNvPr>
          <p:cNvCxnSpPr>
            <a:cxnSpLocks/>
          </p:cNvCxnSpPr>
          <p:nvPr/>
        </p:nvCxnSpPr>
        <p:spPr>
          <a:xfrm flipH="1">
            <a:off x="2463362" y="3769096"/>
            <a:ext cx="9868" cy="1279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DE68DE-C624-A176-6A7E-22A2E22BEEBC}"/>
              </a:ext>
            </a:extLst>
          </p:cNvPr>
          <p:cNvSpPr txBox="1"/>
          <p:nvPr/>
        </p:nvSpPr>
        <p:spPr>
          <a:xfrm>
            <a:off x="2416399" y="296157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2FC225A-19B1-98E6-F6D6-9ED6BBA492EC}"/>
              </a:ext>
            </a:extLst>
          </p:cNvPr>
          <p:cNvSpPr txBox="1"/>
          <p:nvPr/>
        </p:nvSpPr>
        <p:spPr>
          <a:xfrm>
            <a:off x="2939802" y="359665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D8C05F6-1595-4078-3596-5344C0548391}"/>
              </a:ext>
            </a:extLst>
          </p:cNvPr>
          <p:cNvCxnSpPr>
            <a:cxnSpLocks/>
          </p:cNvCxnSpPr>
          <p:nvPr/>
        </p:nvCxnSpPr>
        <p:spPr>
          <a:xfrm flipH="1">
            <a:off x="3109746" y="3318032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908026E-2BA0-E473-52A0-A76F766DD616}"/>
              </a:ext>
            </a:extLst>
          </p:cNvPr>
          <p:cNvSpPr txBox="1"/>
          <p:nvPr/>
        </p:nvSpPr>
        <p:spPr>
          <a:xfrm>
            <a:off x="3214531" y="2992171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CE4FDE7-A895-B3AF-F853-F59B5A179EB0}"/>
              </a:ext>
            </a:extLst>
          </p:cNvPr>
          <p:cNvSpPr/>
          <p:nvPr/>
        </p:nvSpPr>
        <p:spPr>
          <a:xfrm>
            <a:off x="8245761" y="5037817"/>
            <a:ext cx="1204435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CB83D64-FB05-F3C4-68D3-DB0553A623E7}"/>
              </a:ext>
            </a:extLst>
          </p:cNvPr>
          <p:cNvSpPr/>
          <p:nvPr/>
        </p:nvSpPr>
        <p:spPr>
          <a:xfrm>
            <a:off x="8183032" y="2342328"/>
            <a:ext cx="513126" cy="37298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AAFDD65C-C36A-141E-EBC1-581E3F666349}"/>
              </a:ext>
            </a:extLst>
          </p:cNvPr>
          <p:cNvSpPr/>
          <p:nvPr/>
        </p:nvSpPr>
        <p:spPr>
          <a:xfrm>
            <a:off x="7588756" y="3407947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左右 60">
            <a:extLst>
              <a:ext uri="{FF2B5EF4-FFF2-40B4-BE49-F238E27FC236}">
                <a16:creationId xmlns:a16="http://schemas.microsoft.com/office/drawing/2014/main" id="{47A56FD8-B6C3-853C-BC87-BFAD4C5CFCE5}"/>
              </a:ext>
            </a:extLst>
          </p:cNvPr>
          <p:cNvSpPr/>
          <p:nvPr/>
        </p:nvSpPr>
        <p:spPr>
          <a:xfrm>
            <a:off x="8753387" y="3407947"/>
            <a:ext cx="1294570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84730F0-920E-E879-E9DB-D997482360CC}"/>
              </a:ext>
            </a:extLst>
          </p:cNvPr>
          <p:cNvSpPr txBox="1"/>
          <p:nvPr/>
        </p:nvSpPr>
        <p:spPr>
          <a:xfrm>
            <a:off x="7368601" y="1152026"/>
            <a:ext cx="2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実際の画面の座標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1818F55-4B61-853E-F4C3-57A0C8247578}"/>
              </a:ext>
            </a:extLst>
          </p:cNvPr>
          <p:cNvSpPr txBox="1"/>
          <p:nvPr/>
        </p:nvSpPr>
        <p:spPr>
          <a:xfrm>
            <a:off x="7376886" y="2160624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9E66723-A040-0AB4-4778-63B815B90C20}"/>
              </a:ext>
            </a:extLst>
          </p:cNvPr>
          <p:cNvSpPr txBox="1"/>
          <p:nvPr/>
        </p:nvSpPr>
        <p:spPr>
          <a:xfrm>
            <a:off x="8677546" y="217770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F22E1E5-2C48-10CC-0431-F4477967E552}"/>
              </a:ext>
            </a:extLst>
          </p:cNvPr>
          <p:cNvSpPr/>
          <p:nvPr/>
        </p:nvSpPr>
        <p:spPr>
          <a:xfrm>
            <a:off x="3294272" y="3595061"/>
            <a:ext cx="1339656" cy="2587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667DAE-0EF2-AD71-CD5B-BCF2FCB91E5E}"/>
              </a:ext>
            </a:extLst>
          </p:cNvPr>
          <p:cNvSpPr/>
          <p:nvPr/>
        </p:nvSpPr>
        <p:spPr>
          <a:xfrm>
            <a:off x="2366966" y="3510058"/>
            <a:ext cx="1437609" cy="2587639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C898282-E096-EE61-3760-59C53B7D2A3B}"/>
              </a:ext>
            </a:extLst>
          </p:cNvPr>
          <p:cNvSpPr/>
          <p:nvPr/>
        </p:nvSpPr>
        <p:spPr>
          <a:xfrm>
            <a:off x="7532345" y="2267005"/>
            <a:ext cx="1230224" cy="390184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9472B1F-E822-EAFF-99A6-8D702DEFC399}"/>
              </a:ext>
            </a:extLst>
          </p:cNvPr>
          <p:cNvSpPr txBox="1"/>
          <p:nvPr/>
        </p:nvSpPr>
        <p:spPr>
          <a:xfrm>
            <a:off x="3228481" y="355986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9179DAE-6354-AD7D-F4C6-D3B75D152C62}"/>
              </a:ext>
            </a:extLst>
          </p:cNvPr>
          <p:cNvSpPr txBox="1"/>
          <p:nvPr/>
        </p:nvSpPr>
        <p:spPr>
          <a:xfrm>
            <a:off x="3574847" y="355986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C20D374-40BD-4E7F-9279-B9ABD9C0078C}"/>
              </a:ext>
            </a:extLst>
          </p:cNvPr>
          <p:cNvCxnSpPr>
            <a:cxnSpLocks/>
          </p:cNvCxnSpPr>
          <p:nvPr/>
        </p:nvCxnSpPr>
        <p:spPr>
          <a:xfrm flipH="1">
            <a:off x="3378112" y="3130855"/>
            <a:ext cx="1215077" cy="566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EA2DAEE4-E722-38F5-6C5A-0E61DABFED6F}"/>
              </a:ext>
            </a:extLst>
          </p:cNvPr>
          <p:cNvCxnSpPr>
            <a:cxnSpLocks/>
          </p:cNvCxnSpPr>
          <p:nvPr/>
        </p:nvCxnSpPr>
        <p:spPr>
          <a:xfrm>
            <a:off x="3809343" y="3698485"/>
            <a:ext cx="969079" cy="150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7EE6089-2E0C-4AD2-78EF-64794EBBEF7B}"/>
              </a:ext>
            </a:extLst>
          </p:cNvPr>
          <p:cNvSpPr txBox="1"/>
          <p:nvPr/>
        </p:nvSpPr>
        <p:spPr>
          <a:xfrm>
            <a:off x="4535440" y="293351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D0CB86F-B838-E116-C44B-F0487F2FF192}"/>
              </a:ext>
            </a:extLst>
          </p:cNvPr>
          <p:cNvSpPr txBox="1"/>
          <p:nvPr/>
        </p:nvSpPr>
        <p:spPr>
          <a:xfrm>
            <a:off x="8307860" y="5417561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3840EC6-ABB6-7F65-197E-9B32A9B007FC}"/>
              </a:ext>
            </a:extLst>
          </p:cNvPr>
          <p:cNvSpPr txBox="1"/>
          <p:nvPr/>
        </p:nvSpPr>
        <p:spPr>
          <a:xfrm>
            <a:off x="4734787" y="367969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6EA1938D-200B-94F4-8A5D-E7938DE95298}"/>
              </a:ext>
            </a:extLst>
          </p:cNvPr>
          <p:cNvSpPr/>
          <p:nvPr/>
        </p:nvSpPr>
        <p:spPr>
          <a:xfrm>
            <a:off x="8817733" y="2283654"/>
            <a:ext cx="1230224" cy="3901840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55F1FD06-0EB9-0CF2-5984-0488217CD6F4}"/>
              </a:ext>
            </a:extLst>
          </p:cNvPr>
          <p:cNvCxnSpPr>
            <a:cxnSpLocks/>
          </p:cNvCxnSpPr>
          <p:nvPr/>
        </p:nvCxnSpPr>
        <p:spPr>
          <a:xfrm flipH="1">
            <a:off x="7524775" y="1886555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D732049-03C5-1411-3B4C-FC88B856D367}"/>
              </a:ext>
            </a:extLst>
          </p:cNvPr>
          <p:cNvCxnSpPr>
            <a:cxnSpLocks/>
          </p:cNvCxnSpPr>
          <p:nvPr/>
        </p:nvCxnSpPr>
        <p:spPr>
          <a:xfrm flipH="1">
            <a:off x="8868789" y="1874627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8A28C2B-020E-1C6F-AA44-61560103DE05}"/>
              </a:ext>
            </a:extLst>
          </p:cNvPr>
          <p:cNvSpPr txBox="1"/>
          <p:nvPr/>
        </p:nvSpPr>
        <p:spPr>
          <a:xfrm>
            <a:off x="7450921" y="160217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E60D237-5768-755C-B442-5BCDF0218D5A}"/>
              </a:ext>
            </a:extLst>
          </p:cNvPr>
          <p:cNvSpPr txBox="1"/>
          <p:nvPr/>
        </p:nvSpPr>
        <p:spPr>
          <a:xfrm>
            <a:off x="8898313" y="157369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(16,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Google Shape;74;p14">
            <a:extLst>
              <a:ext uri="{FF2B5EF4-FFF2-40B4-BE49-F238E27FC236}">
                <a16:creationId xmlns:a16="http://schemas.microsoft.com/office/drawing/2014/main" id="{2E912F2D-9AA6-4810-18F5-A3599F0C3F44}"/>
              </a:ext>
            </a:extLst>
          </p:cNvPr>
          <p:cNvSpPr txBox="1">
            <a:spLocks/>
          </p:cNvSpPr>
          <p:nvPr/>
        </p:nvSpPr>
        <p:spPr>
          <a:xfrm>
            <a:off x="381097" y="1384125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座標を式に変換すると（ピクセルマンは</a:t>
            </a:r>
            <a:r>
              <a:rPr lang="en-US" altLang="ja-JP" sz="24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x,y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DB1671-656A-9E13-DAE3-7EC5EB6A7FA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316699" y="2355523"/>
            <a:ext cx="1365750" cy="560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0A5FDE7-58AF-B8D3-4C9D-8FE83BA889B3}"/>
              </a:ext>
            </a:extLst>
          </p:cNvPr>
          <p:cNvSpPr/>
          <p:nvPr/>
        </p:nvSpPr>
        <p:spPr>
          <a:xfrm>
            <a:off x="2574779" y="2915803"/>
            <a:ext cx="215340" cy="43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E725691-BDD9-CF70-4BD4-A0D0BC678323}"/>
              </a:ext>
            </a:extLst>
          </p:cNvPr>
          <p:cNvSpPr/>
          <p:nvPr/>
        </p:nvSpPr>
        <p:spPr>
          <a:xfrm>
            <a:off x="3392715" y="2887215"/>
            <a:ext cx="319083" cy="4311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E73902B-0BAD-EBAE-C0F3-B59830260D3C}"/>
              </a:ext>
            </a:extLst>
          </p:cNvPr>
          <p:cNvSpPr/>
          <p:nvPr/>
        </p:nvSpPr>
        <p:spPr>
          <a:xfrm>
            <a:off x="4688115" y="2891185"/>
            <a:ext cx="265552" cy="4311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A8F5769-2231-5714-EED4-D7084C19AAA0}"/>
              </a:ext>
            </a:extLst>
          </p:cNvPr>
          <p:cNvSpPr/>
          <p:nvPr/>
        </p:nvSpPr>
        <p:spPr>
          <a:xfrm>
            <a:off x="4873299" y="3625919"/>
            <a:ext cx="309930" cy="43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196A5A-0EF5-0489-EE4A-DE9CB086BB5F}"/>
              </a:ext>
            </a:extLst>
          </p:cNvPr>
          <p:cNvSpPr txBox="1"/>
          <p:nvPr/>
        </p:nvSpPr>
        <p:spPr>
          <a:xfrm>
            <a:off x="439649" y="1969741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os_start</a:t>
            </a:r>
            <a:r>
              <a:rPr kumimoji="1" lang="en-US" altLang="ja-JP" dirty="0"/>
              <a:t> = x % 16</a:t>
            </a:r>
            <a:endParaRPr kumimoji="1"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3AFBDE7-8788-3F77-5302-D9E0EF59D347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5028264" y="4057074"/>
            <a:ext cx="98350" cy="52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3A44AC6-DB32-63F0-7BA8-9D0BAD08F848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228481" y="2547041"/>
            <a:ext cx="323776" cy="340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634D5F3-4DC0-5302-C50D-11CD4410D159}"/>
              </a:ext>
            </a:extLst>
          </p:cNvPr>
          <p:cNvSpPr txBox="1"/>
          <p:nvPr/>
        </p:nvSpPr>
        <p:spPr>
          <a:xfrm>
            <a:off x="2161611" y="2220292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os_</a:t>
            </a:r>
            <a:r>
              <a:rPr lang="en-US" altLang="ja-JP" dirty="0" err="1"/>
              <a:t>end</a:t>
            </a:r>
            <a:r>
              <a:rPr kumimoji="1" lang="en-US" altLang="ja-JP" dirty="0"/>
              <a:t> = 15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45EB08E-2FB7-5631-911B-443C1F8CEC30}"/>
              </a:ext>
            </a:extLst>
          </p:cNvPr>
          <p:cNvSpPr txBox="1"/>
          <p:nvPr/>
        </p:nvSpPr>
        <p:spPr>
          <a:xfrm>
            <a:off x="4003164" y="2177696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os_ini</a:t>
            </a:r>
            <a:r>
              <a:rPr kumimoji="1" lang="en-US" altLang="ja-JP" dirty="0"/>
              <a:t> = 0</a:t>
            </a:r>
            <a:endParaRPr kumimoji="1" lang="ja-JP" altLang="en-US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F218D33-1241-D065-80DB-012DFD8BFF4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820891" y="2507099"/>
            <a:ext cx="59174" cy="384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25C61BC-E5B3-44A3-FC96-B7249A48C9EE}"/>
              </a:ext>
            </a:extLst>
          </p:cNvPr>
          <p:cNvSpPr txBox="1"/>
          <p:nvPr/>
        </p:nvSpPr>
        <p:spPr>
          <a:xfrm>
            <a:off x="4736430" y="4521185"/>
            <a:ext cx="26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os_ini</a:t>
            </a:r>
            <a:r>
              <a:rPr kumimoji="1" lang="en-US" altLang="ja-JP" dirty="0"/>
              <a:t> + (16 – </a:t>
            </a:r>
            <a:r>
              <a:rPr kumimoji="1" lang="en-US" altLang="ja-JP" dirty="0" err="1"/>
              <a:t>pos_start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1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3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ピクセルマン・アニメの座標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73909" y="665520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ピクセルマン 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3/3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857316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●背景の作り方（</a:t>
            </a:r>
            <a:r>
              <a:rPr lang="ja-JP" altLang="en-US" sz="2400" dirty="0"/>
              <a:t>背景</a:t>
            </a:r>
            <a:r>
              <a:rPr kumimoji="1" lang="ja-JP" altLang="en-US" sz="2400" dirty="0"/>
              <a:t>のクラス）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2176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980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117226" y="182610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689658" y="2231266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353816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351395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422400" y="4250092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class </a:t>
            </a:r>
            <a:r>
              <a:rPr lang="en-US" altLang="ja-JP" sz="2400" dirty="0" err="1"/>
              <a:t>Haikei</a:t>
            </a:r>
            <a:r>
              <a:rPr lang="en-US" altLang="ja-JP" sz="2400" dirty="0"/>
              <a:t>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クラス</a:t>
            </a:r>
            <a:r>
              <a:rPr lang="en-US" altLang="ja-JP" sz="2400" dirty="0"/>
              <a:t>(</a:t>
            </a:r>
            <a:r>
              <a:rPr lang="ja-JP" altLang="en-US" sz="2400" dirty="0"/>
              <a:t>設計図</a:t>
            </a:r>
            <a:r>
              <a:rPr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lang="en-US" altLang="ja-JP" sz="2400" dirty="0" err="1"/>
              <a:t>Haikei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←ここに背景を切り取る座標の計算を書く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←ここに背景の描画を書く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ja-JP" altLang="en-US" sz="2000" dirty="0"/>
              <a:t>このクラス（設計図）は、</a:t>
            </a:r>
            <a:r>
              <a:rPr lang="en-US" altLang="ja-JP" sz="2000" dirty="0"/>
              <a:t>Anime</a:t>
            </a:r>
            <a:r>
              <a:rPr lang="ja-JP" altLang="en-US" sz="2000" dirty="0"/>
              <a:t>の中で実体化</a:t>
            </a:r>
            <a:r>
              <a:rPr lang="en-US" altLang="ja-JP" sz="2000" dirty="0"/>
              <a:t>,</a:t>
            </a:r>
            <a:r>
              <a:rPr lang="ja-JP" altLang="en-US" sz="2000" dirty="0"/>
              <a:t>描画し、</a:t>
            </a:r>
            <a:r>
              <a:rPr lang="en-US" altLang="ja-JP" sz="2000" dirty="0" err="1"/>
              <a:t>Pixelman</a:t>
            </a:r>
            <a:r>
              <a:rPr lang="ja-JP" altLang="en-US" sz="2000" dirty="0"/>
              <a:t>で座標を計算する！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332573-F021-63DE-D801-F5F611A2A91B}"/>
              </a:ext>
            </a:extLst>
          </p:cNvPr>
          <p:cNvSpPr txBox="1"/>
          <p:nvPr/>
        </p:nvSpPr>
        <p:spPr>
          <a:xfrm>
            <a:off x="2785781" y="278049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bn_x,bn_y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47FD6-31BD-34E8-5E3E-676DA21B82C9}"/>
              </a:ext>
            </a:extLst>
          </p:cNvPr>
          <p:cNvSpPr txBox="1"/>
          <p:nvPr/>
        </p:nvSpPr>
        <p:spPr>
          <a:xfrm>
            <a:off x="6515260" y="1588298"/>
            <a:ext cx="399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・ビット絵の座標</a:t>
            </a:r>
            <a:r>
              <a:rPr lang="en-US" altLang="ja-JP" sz="2400" dirty="0"/>
              <a:t>(</a:t>
            </a:r>
            <a:r>
              <a:rPr lang="ja-JP" altLang="en-US" sz="2400" dirty="0"/>
              <a:t>バンクは１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0B02B36-2E00-1390-037B-E7A54DEB6715}"/>
              </a:ext>
            </a:extLst>
          </p:cNvPr>
          <p:cNvSpPr/>
          <p:nvPr/>
        </p:nvSpPr>
        <p:spPr>
          <a:xfrm>
            <a:off x="4388487" y="3212474"/>
            <a:ext cx="576732" cy="640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ACE7F6D-8B6E-4A03-8702-EF5550CDA1C4}"/>
              </a:ext>
            </a:extLst>
          </p:cNvPr>
          <p:cNvCxnSpPr/>
          <p:nvPr/>
        </p:nvCxnSpPr>
        <p:spPr>
          <a:xfrm flipH="1" flipV="1">
            <a:off x="4083797" y="3083568"/>
            <a:ext cx="304690" cy="113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59F00EE-858D-9F85-9B92-DF94AEE89B06}"/>
              </a:ext>
            </a:extLst>
          </p:cNvPr>
          <p:cNvSpPr/>
          <p:nvPr/>
        </p:nvSpPr>
        <p:spPr>
          <a:xfrm>
            <a:off x="4538535" y="3237403"/>
            <a:ext cx="317825" cy="31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9D43F4E-6EF1-FC5B-97DD-F6BEC6374244}"/>
              </a:ext>
            </a:extLst>
          </p:cNvPr>
          <p:cNvCxnSpPr>
            <a:cxnSpLocks/>
          </p:cNvCxnSpPr>
          <p:nvPr/>
        </p:nvCxnSpPr>
        <p:spPr>
          <a:xfrm flipV="1">
            <a:off x="4512572" y="3643245"/>
            <a:ext cx="352539" cy="39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6B55CD5-C003-D347-D9A0-B45529C5FEDA}"/>
              </a:ext>
            </a:extLst>
          </p:cNvPr>
          <p:cNvCxnSpPr>
            <a:cxnSpLocks/>
          </p:cNvCxnSpPr>
          <p:nvPr/>
        </p:nvCxnSpPr>
        <p:spPr>
          <a:xfrm flipH="1">
            <a:off x="4538535" y="3578275"/>
            <a:ext cx="158912" cy="259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1E6CA4F-EDFF-0A18-44B3-465018176E36}"/>
              </a:ext>
            </a:extLst>
          </p:cNvPr>
          <p:cNvCxnSpPr>
            <a:cxnSpLocks/>
          </p:cNvCxnSpPr>
          <p:nvPr/>
        </p:nvCxnSpPr>
        <p:spPr>
          <a:xfrm>
            <a:off x="4688841" y="3578275"/>
            <a:ext cx="90534" cy="274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7F8090D-FB99-9B06-2C28-72B0BE4F6E01}"/>
              </a:ext>
            </a:extLst>
          </p:cNvPr>
          <p:cNvSpPr/>
          <p:nvPr/>
        </p:nvSpPr>
        <p:spPr>
          <a:xfrm>
            <a:off x="7687044" y="2079833"/>
            <a:ext cx="2125595" cy="207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AECE741-CD91-1805-CB00-E4D734263CBB}"/>
              </a:ext>
            </a:extLst>
          </p:cNvPr>
          <p:cNvSpPr/>
          <p:nvPr/>
        </p:nvSpPr>
        <p:spPr>
          <a:xfrm>
            <a:off x="7687041" y="2071896"/>
            <a:ext cx="443706" cy="20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3CE808-02BE-1C1B-3586-7592425F1A25}"/>
              </a:ext>
            </a:extLst>
          </p:cNvPr>
          <p:cNvSpPr txBox="1"/>
          <p:nvPr/>
        </p:nvSpPr>
        <p:spPr>
          <a:xfrm>
            <a:off x="4244691" y="3111302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06F676-3AD9-7B7C-B7CF-73DC1F9E4C19}"/>
              </a:ext>
            </a:extLst>
          </p:cNvPr>
          <p:cNvSpPr txBox="1"/>
          <p:nvPr/>
        </p:nvSpPr>
        <p:spPr>
          <a:xfrm>
            <a:off x="7619967" y="203770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F8CC00-A5AE-742A-2A50-DD4E6C52462B}"/>
              </a:ext>
            </a:extLst>
          </p:cNvPr>
          <p:cNvSpPr txBox="1"/>
          <p:nvPr/>
        </p:nvSpPr>
        <p:spPr>
          <a:xfrm>
            <a:off x="7884750" y="394539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2CEC78-9AA0-FBE0-B0A2-286D6CE91BF6}"/>
              </a:ext>
            </a:extLst>
          </p:cNvPr>
          <p:cNvSpPr txBox="1"/>
          <p:nvPr/>
        </p:nvSpPr>
        <p:spPr>
          <a:xfrm>
            <a:off x="6776876" y="2084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18A5FFB-59E2-7C84-937C-258C527A5645}"/>
              </a:ext>
            </a:extLst>
          </p:cNvPr>
          <p:cNvCxnSpPr>
            <a:cxnSpLocks/>
          </p:cNvCxnSpPr>
          <p:nvPr/>
        </p:nvCxnSpPr>
        <p:spPr>
          <a:xfrm flipH="1">
            <a:off x="7467622" y="2141794"/>
            <a:ext cx="292368" cy="1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D65A0B0-F2A5-87BC-67C6-85E9C9FAE072}"/>
              </a:ext>
            </a:extLst>
          </p:cNvPr>
          <p:cNvCxnSpPr>
            <a:cxnSpLocks/>
          </p:cNvCxnSpPr>
          <p:nvPr/>
        </p:nvCxnSpPr>
        <p:spPr>
          <a:xfrm flipH="1">
            <a:off x="8051637" y="3777050"/>
            <a:ext cx="332254" cy="259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EC3FCB-E2F1-19D9-1EAF-3DABF27D0F70}"/>
              </a:ext>
            </a:extLst>
          </p:cNvPr>
          <p:cNvSpPr txBox="1"/>
          <p:nvPr/>
        </p:nvSpPr>
        <p:spPr>
          <a:xfrm>
            <a:off x="8183844" y="343526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MISSION_2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動く背景の書き方説明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  90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オリジナル改造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前々回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、走って、ジャンプ、花火を上げ、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(MISSION_3)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E7B9DC-E443-4E1C-2F7B-DACD68C83620}"/>
              </a:ext>
            </a:extLst>
          </p:cNvPr>
          <p:cNvSpPr/>
          <p:nvPr/>
        </p:nvSpPr>
        <p:spPr>
          <a:xfrm>
            <a:off x="6955260" y="856279"/>
            <a:ext cx="5144185" cy="52728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E756F6B-519A-31B2-47DF-E0E92A0C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1E88DA7F-2BDD-7B8D-4D1B-0A4575072D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(1/5)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4B775C9-60B7-19DE-453B-C1F57B7062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BB2582C-64DC-515F-0F25-C7FFE2CA7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FDF4B9-542A-D347-69FE-4483CF962AB5}"/>
              </a:ext>
            </a:extLst>
          </p:cNvPr>
          <p:cNvSpPr/>
          <p:nvPr/>
        </p:nvSpPr>
        <p:spPr>
          <a:xfrm>
            <a:off x="1060500" y="2051625"/>
            <a:ext cx="3906916" cy="4287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05D1F1-1828-665F-4950-19A24157B2FC}"/>
              </a:ext>
            </a:extLst>
          </p:cNvPr>
          <p:cNvSpPr txBox="1"/>
          <p:nvPr/>
        </p:nvSpPr>
        <p:spPr>
          <a:xfrm>
            <a:off x="232261" y="189004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19A563-0DB0-05D7-9C87-21685A989A2C}"/>
              </a:ext>
            </a:extLst>
          </p:cNvPr>
          <p:cNvSpPr txBox="1"/>
          <p:nvPr/>
        </p:nvSpPr>
        <p:spPr>
          <a:xfrm>
            <a:off x="2735796" y="1706253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A321F6-6D51-7057-A380-A9EB497EC94D}"/>
              </a:ext>
            </a:extLst>
          </p:cNvPr>
          <p:cNvSpPr txBox="1"/>
          <p:nvPr/>
        </p:nvSpPr>
        <p:spPr>
          <a:xfrm>
            <a:off x="452393" y="3941405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188FDE-122F-BC9B-E08E-80FF012893F4}"/>
              </a:ext>
            </a:extLst>
          </p:cNvPr>
          <p:cNvSpPr txBox="1"/>
          <p:nvPr/>
        </p:nvSpPr>
        <p:spPr>
          <a:xfrm>
            <a:off x="4100944" y="1699435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27F459-AC32-711D-F056-4C071FF204F1}"/>
              </a:ext>
            </a:extLst>
          </p:cNvPr>
          <p:cNvSpPr txBox="1"/>
          <p:nvPr/>
        </p:nvSpPr>
        <p:spPr>
          <a:xfrm>
            <a:off x="44497" y="6169739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017DB1-126E-3352-8C73-2450B276D411}"/>
              </a:ext>
            </a:extLst>
          </p:cNvPr>
          <p:cNvSpPr txBox="1"/>
          <p:nvPr/>
        </p:nvSpPr>
        <p:spPr>
          <a:xfrm>
            <a:off x="3844897" y="635265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BCF419-C858-36D8-7545-A23E093B4B6B}"/>
              </a:ext>
            </a:extLst>
          </p:cNvPr>
          <p:cNvSpPr/>
          <p:nvPr/>
        </p:nvSpPr>
        <p:spPr>
          <a:xfrm>
            <a:off x="1134839" y="2112277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33BEE0C-5A87-80D1-3F8F-ABB933E8277A}"/>
              </a:ext>
            </a:extLst>
          </p:cNvPr>
          <p:cNvSpPr/>
          <p:nvPr/>
        </p:nvSpPr>
        <p:spPr>
          <a:xfrm>
            <a:off x="1769154" y="2116393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9EB521-FF76-6829-C93C-37324C3B0547}"/>
              </a:ext>
            </a:extLst>
          </p:cNvPr>
          <p:cNvSpPr txBox="1"/>
          <p:nvPr/>
        </p:nvSpPr>
        <p:spPr>
          <a:xfrm>
            <a:off x="2743782" y="3716645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F9BD2F-9791-DBBF-D520-8A7824AE6BE9}"/>
              </a:ext>
            </a:extLst>
          </p:cNvPr>
          <p:cNvSpPr txBox="1"/>
          <p:nvPr/>
        </p:nvSpPr>
        <p:spPr>
          <a:xfrm>
            <a:off x="981100" y="1676000"/>
            <a:ext cx="138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実際の画面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D6A2386-A2E2-47BD-F206-47CD238FBA48}"/>
              </a:ext>
            </a:extLst>
          </p:cNvPr>
          <p:cNvSpPr txBox="1"/>
          <p:nvPr/>
        </p:nvSpPr>
        <p:spPr>
          <a:xfrm>
            <a:off x="1063076" y="207093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206CAA-896E-8903-0620-77DEF284520B}"/>
              </a:ext>
            </a:extLst>
          </p:cNvPr>
          <p:cNvSpPr txBox="1"/>
          <p:nvPr/>
        </p:nvSpPr>
        <p:spPr>
          <a:xfrm>
            <a:off x="2618857" y="284844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296CED1-7F8D-7F85-A58A-D862C48A9B3A}"/>
              </a:ext>
            </a:extLst>
          </p:cNvPr>
          <p:cNvCxnSpPr>
            <a:cxnSpLocks/>
          </p:cNvCxnSpPr>
          <p:nvPr/>
        </p:nvCxnSpPr>
        <p:spPr>
          <a:xfrm flipH="1" flipV="1">
            <a:off x="1208133" y="2187029"/>
            <a:ext cx="1498107" cy="83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F95001-2307-6DAF-C681-BF3CB0840691}"/>
              </a:ext>
            </a:extLst>
          </p:cNvPr>
          <p:cNvSpPr txBox="1"/>
          <p:nvPr/>
        </p:nvSpPr>
        <p:spPr>
          <a:xfrm>
            <a:off x="1500835" y="585722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625F72-D63F-4FA4-0916-70351EE1A2B2}"/>
              </a:ext>
            </a:extLst>
          </p:cNvPr>
          <p:cNvSpPr txBox="1"/>
          <p:nvPr/>
        </p:nvSpPr>
        <p:spPr>
          <a:xfrm>
            <a:off x="1208133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435489-5391-48E1-2F55-323A5C9C6872}"/>
              </a:ext>
            </a:extLst>
          </p:cNvPr>
          <p:cNvSpPr txBox="1"/>
          <p:nvPr/>
        </p:nvSpPr>
        <p:spPr>
          <a:xfrm>
            <a:off x="2743782" y="521739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8FAEB90-F24F-5E42-CEF1-D9CB96597B6C}"/>
              </a:ext>
            </a:extLst>
          </p:cNvPr>
          <p:cNvCxnSpPr>
            <a:cxnSpLocks/>
          </p:cNvCxnSpPr>
          <p:nvPr/>
        </p:nvCxnSpPr>
        <p:spPr>
          <a:xfrm flipH="1">
            <a:off x="1663544" y="5386667"/>
            <a:ext cx="1057873" cy="6041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Google Shape;74;p14">
            <a:extLst>
              <a:ext uri="{FF2B5EF4-FFF2-40B4-BE49-F238E27FC236}">
                <a16:creationId xmlns:a16="http://schemas.microsoft.com/office/drawing/2014/main" id="{57496C6D-C803-9B1B-1482-829183833800}"/>
              </a:ext>
            </a:extLst>
          </p:cNvPr>
          <p:cNvSpPr txBox="1">
            <a:spLocks/>
          </p:cNvSpPr>
          <p:nvPr/>
        </p:nvSpPr>
        <p:spPr>
          <a:xfrm>
            <a:off x="5230289" y="1613946"/>
            <a:ext cx="6714572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16×192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ピクセルの背景のビット絵を作る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（タイルと呼ぶ）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0256430E-F77C-3E06-9113-6E03127CE7D0}"/>
              </a:ext>
            </a:extLst>
          </p:cNvPr>
          <p:cNvSpPr txBox="1">
            <a:spLocks/>
          </p:cNvSpPr>
          <p:nvPr/>
        </p:nvSpPr>
        <p:spPr>
          <a:xfrm>
            <a:off x="2706240" y="3992398"/>
            <a:ext cx="1887958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枚のビット絵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Google Shape;74;p14">
            <a:extLst>
              <a:ext uri="{FF2B5EF4-FFF2-40B4-BE49-F238E27FC236}">
                <a16:creationId xmlns:a16="http://schemas.microsoft.com/office/drawing/2014/main" id="{5D1DF6BC-60A7-879A-CE30-1C722803A943}"/>
              </a:ext>
            </a:extLst>
          </p:cNvPr>
          <p:cNvSpPr txBox="1">
            <a:spLocks/>
          </p:cNvSpPr>
          <p:nvPr/>
        </p:nvSpPr>
        <p:spPr>
          <a:xfrm>
            <a:off x="5244644" y="2617582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256÷16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）画面に貼る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5" name="Google Shape;74;p14">
            <a:extLst>
              <a:ext uri="{FF2B5EF4-FFF2-40B4-BE49-F238E27FC236}">
                <a16:creationId xmlns:a16="http://schemas.microsoft.com/office/drawing/2014/main" id="{7FE7F660-7C0A-06B9-CC93-DE5CFA025B64}"/>
              </a:ext>
            </a:extLst>
          </p:cNvPr>
          <p:cNvSpPr txBox="1">
            <a:spLocks/>
          </p:cNvSpPr>
          <p:nvPr/>
        </p:nvSpPr>
        <p:spPr>
          <a:xfrm>
            <a:off x="5230288" y="4239360"/>
            <a:ext cx="694735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ピクセルマンの左右の動きに合わせて、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（ピクセルマンの位置に応じて、 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タイルを貼る位置を変えていく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ACD65A6-0F36-9EEC-EB01-0D200676FE47}"/>
              </a:ext>
            </a:extLst>
          </p:cNvPr>
          <p:cNvSpPr/>
          <p:nvPr/>
        </p:nvSpPr>
        <p:spPr>
          <a:xfrm>
            <a:off x="5830253" y="3334270"/>
            <a:ext cx="5226908" cy="607135"/>
          </a:xfrm>
          <a:prstGeom prst="downArrow">
            <a:avLst>
              <a:gd name="adj1" fmla="val 73641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それを動かすためには・・・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08B8A7-0549-91BA-3B8C-1CB95BDA76D7}"/>
              </a:ext>
            </a:extLst>
          </p:cNvPr>
          <p:cNvSpPr txBox="1"/>
          <p:nvPr/>
        </p:nvSpPr>
        <p:spPr>
          <a:xfrm>
            <a:off x="1829821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B3ABF2-1852-7295-98FB-0815C90A957F}"/>
              </a:ext>
            </a:extLst>
          </p:cNvPr>
          <p:cNvSpPr txBox="1"/>
          <p:nvPr/>
        </p:nvSpPr>
        <p:spPr>
          <a:xfrm>
            <a:off x="1492571" y="207092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F13B93F-A436-6EA0-92A8-58B2864A1399}"/>
              </a:ext>
            </a:extLst>
          </p:cNvPr>
          <p:cNvCxnSpPr>
            <a:cxnSpLocks/>
          </p:cNvCxnSpPr>
          <p:nvPr/>
        </p:nvCxnSpPr>
        <p:spPr>
          <a:xfrm flipH="1" flipV="1">
            <a:off x="1637624" y="2187026"/>
            <a:ext cx="2084619" cy="766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D2A3C0E-87AD-3CEF-CBEC-E7133EA893CE}"/>
              </a:ext>
            </a:extLst>
          </p:cNvPr>
          <p:cNvSpPr txBox="1"/>
          <p:nvPr/>
        </p:nvSpPr>
        <p:spPr>
          <a:xfrm>
            <a:off x="3645386" y="2775748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6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2B9E1A7-6467-EAE1-D4D7-006497579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3E88045-A20F-A424-2EE9-67C73B784D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CA0BED8B-E5D2-588E-FCDD-20BC08FA00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7595CB-7E83-9ED9-3AF5-094B6A96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C4F678D-5EBD-B149-071F-62858B3E1DFF}"/>
              </a:ext>
            </a:extLst>
          </p:cNvPr>
          <p:cNvSpPr/>
          <p:nvPr/>
        </p:nvSpPr>
        <p:spPr>
          <a:xfrm>
            <a:off x="662710" y="3022040"/>
            <a:ext cx="4536011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AA1693-DA44-56C8-D619-A38845993906}"/>
              </a:ext>
            </a:extLst>
          </p:cNvPr>
          <p:cNvSpPr txBox="1"/>
          <p:nvPr/>
        </p:nvSpPr>
        <p:spPr>
          <a:xfrm>
            <a:off x="3510322" y="3732598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0E233FD9-5262-190F-5B7B-20615E2B818B}"/>
              </a:ext>
            </a:extLst>
          </p:cNvPr>
          <p:cNvSpPr txBox="1">
            <a:spLocks/>
          </p:cNvSpPr>
          <p:nvPr/>
        </p:nvSpPr>
        <p:spPr>
          <a:xfrm>
            <a:off x="3354848" y="3935472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までまで繰り返し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4162757-98BD-63F6-299E-036DF3CAFAF5}"/>
              </a:ext>
            </a:extLst>
          </p:cNvPr>
          <p:cNvSpPr/>
          <p:nvPr/>
        </p:nvSpPr>
        <p:spPr>
          <a:xfrm>
            <a:off x="878897" y="5334505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BEF3C8D8-AD87-EA21-C596-E8C3C1EF3B82}"/>
              </a:ext>
            </a:extLst>
          </p:cNvPr>
          <p:cNvSpPr/>
          <p:nvPr/>
        </p:nvSpPr>
        <p:spPr>
          <a:xfrm>
            <a:off x="827738" y="368746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B0FC9C-EDAB-B4B2-68C2-92773929C62C}"/>
              </a:ext>
            </a:extLst>
          </p:cNvPr>
          <p:cNvSpPr txBox="1"/>
          <p:nvPr/>
        </p:nvSpPr>
        <p:spPr>
          <a:xfrm>
            <a:off x="3726475" y="2691123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A9DCC1D-57CE-5CC6-900B-1F72173C2A4E}"/>
              </a:ext>
            </a:extLst>
          </p:cNvPr>
          <p:cNvSpPr txBox="1"/>
          <p:nvPr/>
        </p:nvSpPr>
        <p:spPr>
          <a:xfrm>
            <a:off x="615868" y="302204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41049D8-B5A8-C5E8-B8F3-8E96E4CF0D90}"/>
              </a:ext>
            </a:extLst>
          </p:cNvPr>
          <p:cNvSpPr txBox="1"/>
          <p:nvPr/>
        </p:nvSpPr>
        <p:spPr>
          <a:xfrm>
            <a:off x="1916528" y="303912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796951-E8A9-64C5-9036-4848A9107AE2}"/>
              </a:ext>
            </a:extLst>
          </p:cNvPr>
          <p:cNvSpPr txBox="1"/>
          <p:nvPr/>
        </p:nvSpPr>
        <p:spPr>
          <a:xfrm>
            <a:off x="318822" y="1541785"/>
            <a:ext cx="550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lang="ja-JP" altLang="en-US" dirty="0"/>
              <a:t>ピクセルマンの位置とタイルを描き始める位置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FFA569-2E83-FAB4-E159-255BD02B082B}"/>
              </a:ext>
            </a:extLst>
          </p:cNvPr>
          <p:cNvSpPr/>
          <p:nvPr/>
        </p:nvSpPr>
        <p:spPr>
          <a:xfrm>
            <a:off x="771327" y="3153881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92FF9CA-3F34-63B3-72EA-BE01285EBD49}"/>
              </a:ext>
            </a:extLst>
          </p:cNvPr>
          <p:cNvSpPr txBox="1"/>
          <p:nvPr/>
        </p:nvSpPr>
        <p:spPr>
          <a:xfrm>
            <a:off x="869572" y="5690186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1C8EE7E-E573-9267-C0EA-8F1AA95587D6}"/>
              </a:ext>
            </a:extLst>
          </p:cNvPr>
          <p:cNvSpPr/>
          <p:nvPr/>
        </p:nvSpPr>
        <p:spPr>
          <a:xfrm>
            <a:off x="2056715" y="3170530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DA1F3C5-3AF2-A48E-523E-2FBB13F8F96C}"/>
              </a:ext>
            </a:extLst>
          </p:cNvPr>
          <p:cNvCxnSpPr>
            <a:cxnSpLocks/>
          </p:cNvCxnSpPr>
          <p:nvPr/>
        </p:nvCxnSpPr>
        <p:spPr>
          <a:xfrm flipH="1">
            <a:off x="763757" y="2747971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21D269F-27EB-D1DB-10A0-55097B619DE7}"/>
              </a:ext>
            </a:extLst>
          </p:cNvPr>
          <p:cNvCxnSpPr>
            <a:cxnSpLocks/>
          </p:cNvCxnSpPr>
          <p:nvPr/>
        </p:nvCxnSpPr>
        <p:spPr>
          <a:xfrm flipH="1">
            <a:off x="2107771" y="2736043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0FA7FFB-9ECB-63CE-8528-CEFCA029A606}"/>
              </a:ext>
            </a:extLst>
          </p:cNvPr>
          <p:cNvSpPr txBox="1"/>
          <p:nvPr/>
        </p:nvSpPr>
        <p:spPr>
          <a:xfrm>
            <a:off x="689903" y="2463592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FFFB085-71FC-3FC7-FA8E-B5DAFBC8E989}"/>
              </a:ext>
            </a:extLst>
          </p:cNvPr>
          <p:cNvSpPr txBox="1"/>
          <p:nvPr/>
        </p:nvSpPr>
        <p:spPr>
          <a:xfrm>
            <a:off x="2137295" y="2435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(16,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DA4A13F-4F3A-AFA1-AC4A-64E6F8E0BA75}"/>
              </a:ext>
            </a:extLst>
          </p:cNvPr>
          <p:cNvSpPr txBox="1"/>
          <p:nvPr/>
        </p:nvSpPr>
        <p:spPr>
          <a:xfrm>
            <a:off x="1145435" y="4064580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50AB8D5-879F-FDB8-6056-4F47193AAFFA}"/>
              </a:ext>
            </a:extLst>
          </p:cNvPr>
          <p:cNvSpPr txBox="1"/>
          <p:nvPr/>
        </p:nvSpPr>
        <p:spPr>
          <a:xfrm>
            <a:off x="2404729" y="4093306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4" name="大かっこ 93">
            <a:extLst>
              <a:ext uri="{FF2B5EF4-FFF2-40B4-BE49-F238E27FC236}">
                <a16:creationId xmlns:a16="http://schemas.microsoft.com/office/drawing/2014/main" id="{F5DD0A8B-5E8C-E4A9-228D-8D12CF7DB632}"/>
              </a:ext>
            </a:extLst>
          </p:cNvPr>
          <p:cNvSpPr/>
          <p:nvPr/>
        </p:nvSpPr>
        <p:spPr>
          <a:xfrm>
            <a:off x="609580" y="1950597"/>
            <a:ext cx="1036833" cy="4423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</a:t>
            </a:r>
          </a:p>
        </p:txBody>
      </p:sp>
      <p:sp>
        <p:nvSpPr>
          <p:cNvPr id="95" name="大かっこ 94">
            <a:extLst>
              <a:ext uri="{FF2B5EF4-FFF2-40B4-BE49-F238E27FC236}">
                <a16:creationId xmlns:a16="http://schemas.microsoft.com/office/drawing/2014/main" id="{A6896FC9-D8D9-6525-E5F1-65A205A1B97F}"/>
              </a:ext>
            </a:extLst>
          </p:cNvPr>
          <p:cNvSpPr/>
          <p:nvPr/>
        </p:nvSpPr>
        <p:spPr>
          <a:xfrm>
            <a:off x="5198721" y="1950859"/>
            <a:ext cx="6660770" cy="4423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ピクセルマンが</a:t>
            </a:r>
            <a:r>
              <a:rPr lang="en-US" altLang="ja-JP" dirty="0"/>
              <a:t>8</a:t>
            </a:r>
            <a:r>
              <a:rPr kumimoji="1" lang="ja-JP" altLang="en-US" dirty="0"/>
              <a:t>ピクセル右に動くと背景は左に</a:t>
            </a:r>
            <a:r>
              <a:rPr kumimoji="1" lang="en-US" altLang="ja-JP" dirty="0"/>
              <a:t>8</a:t>
            </a:r>
            <a:r>
              <a:rPr kumimoji="1" lang="ja-JP" altLang="en-US" dirty="0"/>
              <a:t>ピクセル動く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3402ACC-0807-57FE-0017-08050163A822}"/>
              </a:ext>
            </a:extLst>
          </p:cNvPr>
          <p:cNvSpPr/>
          <p:nvPr/>
        </p:nvSpPr>
        <p:spPr>
          <a:xfrm>
            <a:off x="6897250" y="3022035"/>
            <a:ext cx="4536011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5E482EA-EDF1-460C-CA84-64FBDB4FE065}"/>
              </a:ext>
            </a:extLst>
          </p:cNvPr>
          <p:cNvSpPr txBox="1"/>
          <p:nvPr/>
        </p:nvSpPr>
        <p:spPr>
          <a:xfrm>
            <a:off x="9523111" y="3732598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0C07698-3C81-F10C-AA29-48ADE33EF246}"/>
              </a:ext>
            </a:extLst>
          </p:cNvPr>
          <p:cNvSpPr/>
          <p:nvPr/>
        </p:nvSpPr>
        <p:spPr>
          <a:xfrm>
            <a:off x="7584031" y="5365016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EB4F765-988D-57D4-C612-EBA6EAD5CFDC}"/>
              </a:ext>
            </a:extLst>
          </p:cNvPr>
          <p:cNvSpPr txBox="1"/>
          <p:nvPr/>
        </p:nvSpPr>
        <p:spPr>
          <a:xfrm>
            <a:off x="6102263" y="302203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EE179F1-A2FF-7450-50D4-251F0BE7200D}"/>
              </a:ext>
            </a:extLst>
          </p:cNvPr>
          <p:cNvSpPr txBox="1"/>
          <p:nvPr/>
        </p:nvSpPr>
        <p:spPr>
          <a:xfrm>
            <a:off x="7402923" y="303912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447F914-3174-141D-74B6-37EDE87F599B}"/>
              </a:ext>
            </a:extLst>
          </p:cNvPr>
          <p:cNvSpPr/>
          <p:nvPr/>
        </p:nvSpPr>
        <p:spPr>
          <a:xfrm>
            <a:off x="6243866" y="3153876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08631A0-1328-13F7-7E62-DECD3931E101}"/>
              </a:ext>
            </a:extLst>
          </p:cNvPr>
          <p:cNvSpPr txBox="1"/>
          <p:nvPr/>
        </p:nvSpPr>
        <p:spPr>
          <a:xfrm>
            <a:off x="7550354" y="5648425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041F6D8-AF4E-4ED3-0F63-442DAE33639D}"/>
              </a:ext>
            </a:extLst>
          </p:cNvPr>
          <p:cNvSpPr/>
          <p:nvPr/>
        </p:nvSpPr>
        <p:spPr>
          <a:xfrm>
            <a:off x="7529254" y="3170525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30498C2A-4A0E-287C-2A25-7B512F6E70CC}"/>
              </a:ext>
            </a:extLst>
          </p:cNvPr>
          <p:cNvCxnSpPr>
            <a:cxnSpLocks/>
          </p:cNvCxnSpPr>
          <p:nvPr/>
        </p:nvCxnSpPr>
        <p:spPr>
          <a:xfrm flipH="1">
            <a:off x="6250152" y="2747966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6EDE32AE-55BC-22D5-C89B-3318EC3B700E}"/>
              </a:ext>
            </a:extLst>
          </p:cNvPr>
          <p:cNvCxnSpPr>
            <a:cxnSpLocks/>
          </p:cNvCxnSpPr>
          <p:nvPr/>
        </p:nvCxnSpPr>
        <p:spPr>
          <a:xfrm flipH="1">
            <a:off x="7594166" y="2736038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18F0050-3B1B-270F-EE85-D53ACD8915A0}"/>
              </a:ext>
            </a:extLst>
          </p:cNvPr>
          <p:cNvSpPr txBox="1"/>
          <p:nvPr/>
        </p:nvSpPr>
        <p:spPr>
          <a:xfrm>
            <a:off x="6162442" y="246358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(‐8,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FEA9933-64B1-9885-8080-99DAEA0BB173}"/>
              </a:ext>
            </a:extLst>
          </p:cNvPr>
          <p:cNvSpPr txBox="1"/>
          <p:nvPr/>
        </p:nvSpPr>
        <p:spPr>
          <a:xfrm>
            <a:off x="7609834" y="243510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E0A15EA-CF58-2106-BB16-AE5E77D33CD9}"/>
              </a:ext>
            </a:extLst>
          </p:cNvPr>
          <p:cNvSpPr txBox="1"/>
          <p:nvPr/>
        </p:nvSpPr>
        <p:spPr>
          <a:xfrm>
            <a:off x="6659533" y="4064575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BA08823-60C9-A62C-C6D3-9A7BC2F71118}"/>
              </a:ext>
            </a:extLst>
          </p:cNvPr>
          <p:cNvSpPr txBox="1"/>
          <p:nvPr/>
        </p:nvSpPr>
        <p:spPr>
          <a:xfrm>
            <a:off x="7918827" y="4093301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65454CF-CD24-A5CA-1B0A-856272B74299}"/>
              </a:ext>
            </a:extLst>
          </p:cNvPr>
          <p:cNvSpPr txBox="1"/>
          <p:nvPr/>
        </p:nvSpPr>
        <p:spPr>
          <a:xfrm>
            <a:off x="9970790" y="2666373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680069-B7BD-E301-6876-245F19940CF7}"/>
              </a:ext>
            </a:extLst>
          </p:cNvPr>
          <p:cNvSpPr txBox="1"/>
          <p:nvPr/>
        </p:nvSpPr>
        <p:spPr>
          <a:xfrm>
            <a:off x="3806299" y="647243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ABE89BA-2181-5398-93A6-BDF127559A18}"/>
              </a:ext>
            </a:extLst>
          </p:cNvPr>
          <p:cNvSpPr txBox="1"/>
          <p:nvPr/>
        </p:nvSpPr>
        <p:spPr>
          <a:xfrm>
            <a:off x="10059077" y="6484247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矢印: 左右 115">
            <a:extLst>
              <a:ext uri="{FF2B5EF4-FFF2-40B4-BE49-F238E27FC236}">
                <a16:creationId xmlns:a16="http://schemas.microsoft.com/office/drawing/2014/main" id="{3C1554B2-9C19-2D8A-0AEC-F7BE40ED52D2}"/>
              </a:ext>
            </a:extLst>
          </p:cNvPr>
          <p:cNvSpPr/>
          <p:nvPr/>
        </p:nvSpPr>
        <p:spPr>
          <a:xfrm>
            <a:off x="2101234" y="3687464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5AED95E7-36F0-9A6F-A1A1-640274E63FA9}"/>
              </a:ext>
            </a:extLst>
          </p:cNvPr>
          <p:cNvSpPr/>
          <p:nvPr/>
        </p:nvSpPr>
        <p:spPr>
          <a:xfrm>
            <a:off x="6295521" y="374089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8" name="矢印: 左右 117">
            <a:extLst>
              <a:ext uri="{FF2B5EF4-FFF2-40B4-BE49-F238E27FC236}">
                <a16:creationId xmlns:a16="http://schemas.microsoft.com/office/drawing/2014/main" id="{BCD9773A-3805-1300-F738-A0232ACEBCE3}"/>
              </a:ext>
            </a:extLst>
          </p:cNvPr>
          <p:cNvSpPr/>
          <p:nvPr/>
        </p:nvSpPr>
        <p:spPr>
          <a:xfrm>
            <a:off x="7573773" y="374089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BEA5AE1-FD36-1591-552D-4331E8120A4D}"/>
              </a:ext>
            </a:extLst>
          </p:cNvPr>
          <p:cNvSpPr txBox="1"/>
          <p:nvPr/>
        </p:nvSpPr>
        <p:spPr>
          <a:xfrm>
            <a:off x="4951744" y="661933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76C63AC-543F-A08E-C863-FC6C03FB9BAC}"/>
              </a:ext>
            </a:extLst>
          </p:cNvPr>
          <p:cNvSpPr txBox="1"/>
          <p:nvPr/>
        </p:nvSpPr>
        <p:spPr>
          <a:xfrm>
            <a:off x="11187632" y="659867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2" name="Google Shape;74;p14">
            <a:extLst>
              <a:ext uri="{FF2B5EF4-FFF2-40B4-BE49-F238E27FC236}">
                <a16:creationId xmlns:a16="http://schemas.microsoft.com/office/drawing/2014/main" id="{C0DF4FE6-2B1F-C736-84CF-74A0CBB1E364}"/>
              </a:ext>
            </a:extLst>
          </p:cNvPr>
          <p:cNvSpPr txBox="1">
            <a:spLocks/>
          </p:cNvSpPr>
          <p:nvPr/>
        </p:nvSpPr>
        <p:spPr>
          <a:xfrm>
            <a:off x="9284586" y="3935469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までまで繰り返し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6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FCEC4C8-1E33-0770-3DE5-F7600B2F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C648AEC-098C-B03E-8BA6-29F92C47BC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B86F3D90-25DF-C172-55AC-8E9720DE4F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3/3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175E4A6-C49E-D937-3121-E0F8AA3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10" name="Google Shape;74;p14">
            <a:extLst>
              <a:ext uri="{FF2B5EF4-FFF2-40B4-BE49-F238E27FC236}">
                <a16:creationId xmlns:a16="http://schemas.microsoft.com/office/drawing/2014/main" id="{4D8C66EB-8CF6-5D05-B196-75B2802D112B}"/>
              </a:ext>
            </a:extLst>
          </p:cNvPr>
          <p:cNvSpPr txBox="1">
            <a:spLocks/>
          </p:cNvSpPr>
          <p:nvPr/>
        </p:nvSpPr>
        <p:spPr>
          <a:xfrm>
            <a:off x="381097" y="1384125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座標を式に変換すると（ピクセルマンは</a:t>
            </a:r>
            <a:r>
              <a:rPr lang="en-US" altLang="ja-JP" sz="24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x,y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EA3F12-C872-127D-5BEF-907AE04DB5C7}"/>
              </a:ext>
            </a:extLst>
          </p:cNvPr>
          <p:cNvCxnSpPr>
            <a:cxnSpLocks/>
          </p:cNvCxnSpPr>
          <p:nvPr/>
        </p:nvCxnSpPr>
        <p:spPr>
          <a:xfrm flipH="1">
            <a:off x="1902534" y="2733239"/>
            <a:ext cx="1148804" cy="310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DDC3D3-9B49-875B-2627-2CD81E287E08}"/>
              </a:ext>
            </a:extLst>
          </p:cNvPr>
          <p:cNvSpPr txBox="1"/>
          <p:nvPr/>
        </p:nvSpPr>
        <p:spPr>
          <a:xfrm>
            <a:off x="426530" y="3368883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os_start</a:t>
            </a:r>
            <a:r>
              <a:rPr kumimoji="1" lang="en-US" altLang="ja-JP" dirty="0"/>
              <a:t> = x % 16 )</a:t>
            </a:r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8CD878C-1DF0-62EB-110C-B0165080890C}"/>
              </a:ext>
            </a:extLst>
          </p:cNvPr>
          <p:cNvSpPr/>
          <p:nvPr/>
        </p:nvSpPr>
        <p:spPr>
          <a:xfrm>
            <a:off x="3572159" y="2975436"/>
            <a:ext cx="6278423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FB0AD1E-3206-5782-47CE-898C4F2A8EF2}"/>
              </a:ext>
            </a:extLst>
          </p:cNvPr>
          <p:cNvSpPr txBox="1"/>
          <p:nvPr/>
        </p:nvSpPr>
        <p:spPr>
          <a:xfrm>
            <a:off x="6419771" y="3685994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Google Shape;74;p14">
            <a:extLst>
              <a:ext uri="{FF2B5EF4-FFF2-40B4-BE49-F238E27FC236}">
                <a16:creationId xmlns:a16="http://schemas.microsoft.com/office/drawing/2014/main" id="{E05CB5C7-DE44-1BF8-4123-88575DE08815}"/>
              </a:ext>
            </a:extLst>
          </p:cNvPr>
          <p:cNvSpPr txBox="1">
            <a:spLocks/>
          </p:cNvSpPr>
          <p:nvPr/>
        </p:nvSpPr>
        <p:spPr>
          <a:xfrm>
            <a:off x="6264297" y="3888868"/>
            <a:ext cx="2828584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未満になるまで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繰り返し描く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8AA554D-3D98-1A22-2FA6-68C12819ADD4}"/>
              </a:ext>
            </a:extLst>
          </p:cNvPr>
          <p:cNvSpPr/>
          <p:nvPr/>
        </p:nvSpPr>
        <p:spPr>
          <a:xfrm>
            <a:off x="4258940" y="5318417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FDCA66E-AF20-6F20-4A90-619D6AE458ED}"/>
              </a:ext>
            </a:extLst>
          </p:cNvPr>
          <p:cNvSpPr txBox="1"/>
          <p:nvPr/>
        </p:nvSpPr>
        <p:spPr>
          <a:xfrm>
            <a:off x="2777172" y="297543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AFE34B7-60E7-F29D-AF0E-8F95DE4CE81B}"/>
              </a:ext>
            </a:extLst>
          </p:cNvPr>
          <p:cNvSpPr txBox="1"/>
          <p:nvPr/>
        </p:nvSpPr>
        <p:spPr>
          <a:xfrm>
            <a:off x="4077832" y="299252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BF503CC-71B0-BA9E-2409-6B112A176B6E}"/>
              </a:ext>
            </a:extLst>
          </p:cNvPr>
          <p:cNvSpPr/>
          <p:nvPr/>
        </p:nvSpPr>
        <p:spPr>
          <a:xfrm>
            <a:off x="2918775" y="3107277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F31B42-C7A2-1FC9-DDA8-1D4ABED1CB4D}"/>
              </a:ext>
            </a:extLst>
          </p:cNvPr>
          <p:cNvSpPr txBox="1"/>
          <p:nvPr/>
        </p:nvSpPr>
        <p:spPr>
          <a:xfrm>
            <a:off x="4225263" y="5601826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2986487-C5DC-00DB-0344-A918919204E4}"/>
              </a:ext>
            </a:extLst>
          </p:cNvPr>
          <p:cNvSpPr/>
          <p:nvPr/>
        </p:nvSpPr>
        <p:spPr>
          <a:xfrm>
            <a:off x="4204163" y="3123926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6B920ABD-3128-1593-BD6C-5C9BE4C11607}"/>
              </a:ext>
            </a:extLst>
          </p:cNvPr>
          <p:cNvCxnSpPr>
            <a:cxnSpLocks/>
          </p:cNvCxnSpPr>
          <p:nvPr/>
        </p:nvCxnSpPr>
        <p:spPr>
          <a:xfrm flipH="1">
            <a:off x="2925061" y="2739848"/>
            <a:ext cx="338881" cy="316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6AE54CC-C2EE-375F-8B7A-09F18D3BA9F5}"/>
              </a:ext>
            </a:extLst>
          </p:cNvPr>
          <p:cNvCxnSpPr>
            <a:cxnSpLocks/>
          </p:cNvCxnSpPr>
          <p:nvPr/>
        </p:nvCxnSpPr>
        <p:spPr>
          <a:xfrm flipH="1">
            <a:off x="4269075" y="2686114"/>
            <a:ext cx="1027497" cy="357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200E64E-0296-4103-677B-96FF806AA5C6}"/>
              </a:ext>
            </a:extLst>
          </p:cNvPr>
          <p:cNvSpPr txBox="1"/>
          <p:nvPr/>
        </p:nvSpPr>
        <p:spPr>
          <a:xfrm>
            <a:off x="2837351" y="241698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(‐8,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967A109-8E68-4298-1FC8-89710350F0A8}"/>
              </a:ext>
            </a:extLst>
          </p:cNvPr>
          <p:cNvSpPr txBox="1"/>
          <p:nvPr/>
        </p:nvSpPr>
        <p:spPr>
          <a:xfrm>
            <a:off x="5085669" y="235969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4DF0BFE-615F-26CB-1FBA-FB5B54CE2F65}"/>
              </a:ext>
            </a:extLst>
          </p:cNvPr>
          <p:cNvSpPr txBox="1"/>
          <p:nvPr/>
        </p:nvSpPr>
        <p:spPr>
          <a:xfrm>
            <a:off x="3334442" y="4017976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70C7C30-4714-0E7E-99CE-B59AC6913AB7}"/>
              </a:ext>
            </a:extLst>
          </p:cNvPr>
          <p:cNvSpPr txBox="1"/>
          <p:nvPr/>
        </p:nvSpPr>
        <p:spPr>
          <a:xfrm>
            <a:off x="4593736" y="4046702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8F112EF-ED24-944E-E316-107090A029FB}"/>
              </a:ext>
            </a:extLst>
          </p:cNvPr>
          <p:cNvSpPr txBox="1"/>
          <p:nvPr/>
        </p:nvSpPr>
        <p:spPr>
          <a:xfrm>
            <a:off x="6587252" y="2967341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C85D38D-5769-8DBA-8716-CCC96197819C}"/>
              </a:ext>
            </a:extLst>
          </p:cNvPr>
          <p:cNvSpPr txBox="1"/>
          <p:nvPr/>
        </p:nvSpPr>
        <p:spPr>
          <a:xfrm>
            <a:off x="8606458" y="643403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6E9355E-C326-5954-E228-7C24E52E51B0}"/>
              </a:ext>
            </a:extLst>
          </p:cNvPr>
          <p:cNvSpPr/>
          <p:nvPr/>
        </p:nvSpPr>
        <p:spPr>
          <a:xfrm>
            <a:off x="9233353" y="3123925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3F6799F-31DD-FB8A-5CAB-906BAD6259CC}"/>
              </a:ext>
            </a:extLst>
          </p:cNvPr>
          <p:cNvSpPr txBox="1"/>
          <p:nvPr/>
        </p:nvSpPr>
        <p:spPr>
          <a:xfrm>
            <a:off x="9622926" y="4046701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6" name="矢印: 左右 115">
            <a:extLst>
              <a:ext uri="{FF2B5EF4-FFF2-40B4-BE49-F238E27FC236}">
                <a16:creationId xmlns:a16="http://schemas.microsoft.com/office/drawing/2014/main" id="{9A13AA91-8849-350B-A5E6-8645B145E6BC}"/>
              </a:ext>
            </a:extLst>
          </p:cNvPr>
          <p:cNvSpPr/>
          <p:nvPr/>
        </p:nvSpPr>
        <p:spPr>
          <a:xfrm>
            <a:off x="2959164" y="3655350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E1463161-2241-6A6E-9F3A-62F9BA5B1EA1}"/>
              </a:ext>
            </a:extLst>
          </p:cNvPr>
          <p:cNvSpPr/>
          <p:nvPr/>
        </p:nvSpPr>
        <p:spPr>
          <a:xfrm>
            <a:off x="4248682" y="3668017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8" name="矢印: 左右 117">
            <a:extLst>
              <a:ext uri="{FF2B5EF4-FFF2-40B4-BE49-F238E27FC236}">
                <a16:creationId xmlns:a16="http://schemas.microsoft.com/office/drawing/2014/main" id="{C73637E1-C6B8-C825-18E8-A306770C9A60}"/>
              </a:ext>
            </a:extLst>
          </p:cNvPr>
          <p:cNvSpPr/>
          <p:nvPr/>
        </p:nvSpPr>
        <p:spPr>
          <a:xfrm>
            <a:off x="9273225" y="369446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C538FC5-AE59-3849-CEAB-B7C33499E236}"/>
              </a:ext>
            </a:extLst>
          </p:cNvPr>
          <p:cNvSpPr txBox="1"/>
          <p:nvPr/>
        </p:nvSpPr>
        <p:spPr>
          <a:xfrm>
            <a:off x="3427091" y="297543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E16C2FF-F918-F29C-1D65-D8770D92A0F3}"/>
              </a:ext>
            </a:extLst>
          </p:cNvPr>
          <p:cNvSpPr txBox="1"/>
          <p:nvPr/>
        </p:nvSpPr>
        <p:spPr>
          <a:xfrm>
            <a:off x="3946036" y="199959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2C27DAD-E440-607A-9390-3C742388366F}"/>
              </a:ext>
            </a:extLst>
          </p:cNvPr>
          <p:cNvSpPr txBox="1"/>
          <p:nvPr/>
        </p:nvSpPr>
        <p:spPr>
          <a:xfrm>
            <a:off x="4530538" y="497219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x,y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151B284-88BF-C4BC-DF46-E540EAC19276}"/>
              </a:ext>
            </a:extLst>
          </p:cNvPr>
          <p:cNvSpPr txBox="1"/>
          <p:nvPr/>
        </p:nvSpPr>
        <p:spPr>
          <a:xfrm>
            <a:off x="4184580" y="529282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7A3A3A95-379E-ABE6-9EEE-5968AC659436}"/>
              </a:ext>
            </a:extLst>
          </p:cNvPr>
          <p:cNvCxnSpPr>
            <a:cxnSpLocks/>
          </p:cNvCxnSpPr>
          <p:nvPr/>
        </p:nvCxnSpPr>
        <p:spPr>
          <a:xfrm flipH="1">
            <a:off x="4337982" y="5126686"/>
            <a:ext cx="255754" cy="270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20E87566-482D-D260-7723-3B66B8814731}"/>
              </a:ext>
            </a:extLst>
          </p:cNvPr>
          <p:cNvCxnSpPr>
            <a:cxnSpLocks/>
          </p:cNvCxnSpPr>
          <p:nvPr/>
        </p:nvCxnSpPr>
        <p:spPr>
          <a:xfrm flipH="1">
            <a:off x="3522389" y="2322421"/>
            <a:ext cx="693898" cy="82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55E57484-736C-0F87-F247-830FA758DEC0}"/>
              </a:ext>
            </a:extLst>
          </p:cNvPr>
          <p:cNvSpPr/>
          <p:nvPr/>
        </p:nvSpPr>
        <p:spPr>
          <a:xfrm>
            <a:off x="2987031" y="2376020"/>
            <a:ext cx="276911" cy="43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8ABE8EE-31CA-197D-5AB6-80F60AEC7668}"/>
              </a:ext>
            </a:extLst>
          </p:cNvPr>
          <p:cNvSpPr txBox="1"/>
          <p:nvPr/>
        </p:nvSpPr>
        <p:spPr>
          <a:xfrm>
            <a:off x="713156" y="2977740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-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os_start</a:t>
            </a:r>
            <a:endParaRPr kumimoji="1" lang="ja-JP" altLang="en-US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F2F5850-48DB-6817-5B2E-B813DEECE4EB}"/>
              </a:ext>
            </a:extLst>
          </p:cNvPr>
          <p:cNvSpPr txBox="1"/>
          <p:nvPr/>
        </p:nvSpPr>
        <p:spPr>
          <a:xfrm>
            <a:off x="9642578" y="6580754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19B9D71-BFB7-C5FB-8B69-E21DDFA229BA}"/>
              </a:ext>
            </a:extLst>
          </p:cNvPr>
          <p:cNvSpPr txBox="1"/>
          <p:nvPr/>
        </p:nvSpPr>
        <p:spPr>
          <a:xfrm>
            <a:off x="9137917" y="308275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54D2FF8-E8E5-5E12-7AC4-A4A2234B0ADD}"/>
              </a:ext>
            </a:extLst>
          </p:cNvPr>
          <p:cNvCxnSpPr>
            <a:cxnSpLocks/>
          </p:cNvCxnSpPr>
          <p:nvPr/>
        </p:nvCxnSpPr>
        <p:spPr>
          <a:xfrm>
            <a:off x="8841802" y="2466344"/>
            <a:ext cx="452197" cy="68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Google Shape;74;p14">
            <a:extLst>
              <a:ext uri="{FF2B5EF4-FFF2-40B4-BE49-F238E27FC236}">
                <a16:creationId xmlns:a16="http://schemas.microsoft.com/office/drawing/2014/main" id="{45A6F93B-A229-4796-C542-E836DBA951CD}"/>
              </a:ext>
            </a:extLst>
          </p:cNvPr>
          <p:cNvSpPr txBox="1">
            <a:spLocks/>
          </p:cNvSpPr>
          <p:nvPr/>
        </p:nvSpPr>
        <p:spPr>
          <a:xfrm>
            <a:off x="7423751" y="1741700"/>
            <a:ext cx="425623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は画面の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未満になるまで描く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96FDCEA-FFC3-E0FD-54AD-68ADE235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EF8CD2A-EB6B-BDBF-1AA3-7F74A6DC23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(4/7)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4F81C20-7379-4B39-E2A8-8B645CC041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■背景のビット絵（タイル）を作ろう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871F193-554B-967C-A262-1A1BA723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10" name="Google Shape;74;p14">
            <a:extLst>
              <a:ext uri="{FF2B5EF4-FFF2-40B4-BE49-F238E27FC236}">
                <a16:creationId xmlns:a16="http://schemas.microsoft.com/office/drawing/2014/main" id="{EE9BFB53-BC45-9544-550A-2AC86DC307A9}"/>
              </a:ext>
            </a:extLst>
          </p:cNvPr>
          <p:cNvSpPr txBox="1">
            <a:spLocks/>
          </p:cNvSpPr>
          <p:nvPr/>
        </p:nvSpPr>
        <p:spPr>
          <a:xfrm>
            <a:off x="381096" y="1384125"/>
            <a:ext cx="1085493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en-US" altLang="ja-JP" sz="24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pyxel</a:t>
            </a:r>
            <a:r>
              <a:rPr lang="en-US" altLang="ja-JP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 edit 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でイメージバンクの１の</a:t>
            </a:r>
            <a:r>
              <a:rPr lang="en-US" altLang="ja-JP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(0,0)~(15,191)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に背景のタイルを作ろう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C2E5C76-5694-B294-4421-25D9AD7532E8}"/>
              </a:ext>
            </a:extLst>
          </p:cNvPr>
          <p:cNvSpPr txBox="1"/>
          <p:nvPr/>
        </p:nvSpPr>
        <p:spPr>
          <a:xfrm>
            <a:off x="2685273" y="263472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719453-18FB-91D4-6C1D-8ABE37FC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34" y="2039012"/>
            <a:ext cx="2523662" cy="15793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075E93C-5CB8-11B9-7B68-25EAB70D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34" y="4053607"/>
            <a:ext cx="2498593" cy="26907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01DD1-9E9A-E9D9-A857-F21AD95AC298}"/>
              </a:ext>
            </a:extLst>
          </p:cNvPr>
          <p:cNvSpPr txBox="1"/>
          <p:nvPr/>
        </p:nvSpPr>
        <p:spPr>
          <a:xfrm>
            <a:off x="4890657" y="3663500"/>
            <a:ext cx="3186545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kumimoji="1" lang="ja-JP" altLang="en-US" dirty="0"/>
              <a:t>～～～～～～～～～～～～</a:t>
            </a:r>
            <a:endParaRPr kumimoji="1" lang="en-US" altLang="ja-JP" dirty="0"/>
          </a:p>
          <a:p>
            <a:pPr>
              <a:lnSpc>
                <a:spcPct val="50000"/>
              </a:lnSpc>
            </a:pPr>
            <a:r>
              <a:rPr lang="ja-JP" altLang="en-US" dirty="0"/>
              <a:t>～～～～～～～～～～～～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E170D9C-FCCB-15DF-9D36-2B3C4628DFE0}"/>
              </a:ext>
            </a:extLst>
          </p:cNvPr>
          <p:cNvSpPr/>
          <p:nvPr/>
        </p:nvSpPr>
        <p:spPr>
          <a:xfrm>
            <a:off x="6483927" y="6068291"/>
            <a:ext cx="429491" cy="676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205B2C3-DB36-7C81-9DFA-DCB42C5C0EB5}"/>
              </a:ext>
            </a:extLst>
          </p:cNvPr>
          <p:cNvCxnSpPr>
            <a:stCxn id="8" idx="7"/>
          </p:cNvCxnSpPr>
          <p:nvPr/>
        </p:nvCxnSpPr>
        <p:spPr>
          <a:xfrm flipV="1">
            <a:off x="6850520" y="4738255"/>
            <a:ext cx="1545335" cy="1429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Google Shape;74;p14">
            <a:extLst>
              <a:ext uri="{FF2B5EF4-FFF2-40B4-BE49-F238E27FC236}">
                <a16:creationId xmlns:a16="http://schemas.microsoft.com/office/drawing/2014/main" id="{AB7ED604-AD1E-8471-55FF-444ECD9DA567}"/>
              </a:ext>
            </a:extLst>
          </p:cNvPr>
          <p:cNvSpPr txBox="1">
            <a:spLocks/>
          </p:cNvSpPr>
          <p:nvPr/>
        </p:nvSpPr>
        <p:spPr>
          <a:xfrm>
            <a:off x="8438870" y="4410811"/>
            <a:ext cx="3602798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イメージバンクの１に作る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739A62-0866-8218-992B-61FFEE4CE7E5}"/>
              </a:ext>
            </a:extLst>
          </p:cNvPr>
          <p:cNvSpPr txBox="1"/>
          <p:nvPr/>
        </p:nvSpPr>
        <p:spPr>
          <a:xfrm>
            <a:off x="4930578" y="201261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BBBDB6-0774-6232-809A-BF98182B1197}"/>
              </a:ext>
            </a:extLst>
          </p:cNvPr>
          <p:cNvSpPr txBox="1"/>
          <p:nvPr/>
        </p:nvSpPr>
        <p:spPr>
          <a:xfrm>
            <a:off x="5515979" y="555113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7F4670-078B-C8DE-479F-F21CB24564D4}"/>
              </a:ext>
            </a:extLst>
          </p:cNvPr>
          <p:cNvSpPr txBox="1"/>
          <p:nvPr/>
        </p:nvSpPr>
        <p:spPr>
          <a:xfrm>
            <a:off x="2597119" y="58682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6C8C9C-2619-5356-8DFA-B8E89E2BA823}"/>
              </a:ext>
            </a:extLst>
          </p:cNvPr>
          <p:cNvCxnSpPr>
            <a:cxnSpLocks/>
          </p:cNvCxnSpPr>
          <p:nvPr/>
        </p:nvCxnSpPr>
        <p:spPr>
          <a:xfrm flipV="1">
            <a:off x="3532909" y="2130777"/>
            <a:ext cx="1536124" cy="731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470046F-A561-1023-5912-457D9EA4A56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92519" y="5678095"/>
            <a:ext cx="1761915" cy="390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6E5F1B8-DE37-B83D-1265-CB4180FEE6D7}"/>
              </a:ext>
            </a:extLst>
          </p:cNvPr>
          <p:cNvSpPr/>
          <p:nvPr/>
        </p:nvSpPr>
        <p:spPr>
          <a:xfrm>
            <a:off x="5034895" y="2016257"/>
            <a:ext cx="709041" cy="3788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Google Shape;74;p14">
            <a:extLst>
              <a:ext uri="{FF2B5EF4-FFF2-40B4-BE49-F238E27FC236}">
                <a16:creationId xmlns:a16="http://schemas.microsoft.com/office/drawing/2014/main" id="{1B6F3840-042C-1C61-B472-CC7833D3BEAA}"/>
              </a:ext>
            </a:extLst>
          </p:cNvPr>
          <p:cNvSpPr txBox="1">
            <a:spLocks/>
          </p:cNvSpPr>
          <p:nvPr/>
        </p:nvSpPr>
        <p:spPr>
          <a:xfrm>
            <a:off x="1076096" y="3522795"/>
            <a:ext cx="3742442" cy="12617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背景の上の方は夜空の星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下の方に建物等を作ろう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34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Haike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のクラスを作ろう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73F827-76DE-201A-5DE1-AB0D31C8C307}"/>
              </a:ext>
            </a:extLst>
          </p:cNvPr>
          <p:cNvSpPr txBox="1"/>
          <p:nvPr/>
        </p:nvSpPr>
        <p:spPr>
          <a:xfrm>
            <a:off x="672180" y="1753073"/>
            <a:ext cx="108476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anime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self.anime.haikei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self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self,anime,x,y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x % 16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for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range(-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self.pos_start,Anime.SCREEN_WIDTH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,16)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pyxel.blt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 0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1 ,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0 , 0,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15 , 191 ,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0 )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7552E-E817-84E5-66B5-0612D25D759A}"/>
              </a:ext>
            </a:extLst>
          </p:cNvPr>
          <p:cNvSpPr txBox="1"/>
          <p:nvPr/>
        </p:nvSpPr>
        <p:spPr>
          <a:xfrm>
            <a:off x="5786363" y="2352682"/>
            <a:ext cx="776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クラスで実体化する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を描く位置を初期化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3FB0ED-8B0D-3DFF-2609-69F4110AC82B}"/>
              </a:ext>
            </a:extLst>
          </p:cNvPr>
          <p:cNvSpPr txBox="1"/>
          <p:nvPr/>
        </p:nvSpPr>
        <p:spPr>
          <a:xfrm>
            <a:off x="5786363" y="3642947"/>
            <a:ext cx="776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を描く位置を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の座標から計算する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67C9339-BD02-82F7-6899-1A7B9CD0DE9B}"/>
              </a:ext>
            </a:extLst>
          </p:cNvPr>
          <p:cNvSpPr/>
          <p:nvPr/>
        </p:nvSpPr>
        <p:spPr>
          <a:xfrm>
            <a:off x="4128655" y="4821381"/>
            <a:ext cx="2396836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321976-0006-85F5-9A30-32DC078CFAB4}"/>
              </a:ext>
            </a:extLst>
          </p:cNvPr>
          <p:cNvSpPr/>
          <p:nvPr/>
        </p:nvSpPr>
        <p:spPr>
          <a:xfrm>
            <a:off x="6625819" y="4821382"/>
            <a:ext cx="2919963" cy="329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C0C7A4-2826-BDE0-CACF-6A760FB3EB52}"/>
              </a:ext>
            </a:extLst>
          </p:cNvPr>
          <p:cNvSpPr/>
          <p:nvPr/>
        </p:nvSpPr>
        <p:spPr>
          <a:xfrm>
            <a:off x="4128655" y="5153890"/>
            <a:ext cx="1094509" cy="33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CF383F-BDE1-4211-88CB-9F57F40B14BF}"/>
              </a:ext>
            </a:extLst>
          </p:cNvPr>
          <p:cNvSpPr txBox="1"/>
          <p:nvPr/>
        </p:nvSpPr>
        <p:spPr>
          <a:xfrm>
            <a:off x="5353838" y="5151299"/>
            <a:ext cx="7765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･･･実際の画面に背景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･･･イメージバンクは１を使う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･･･参照するビット絵の左上の座標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･参照するビット絵の右下の座標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･･･黒は透明色とする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1709</Words>
  <Application>Microsoft Office PowerPoint</Application>
  <PresentationFormat>ワイド画面</PresentationFormat>
  <Paragraphs>351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ＭＳ ゴシック</vt:lpstr>
      <vt:lpstr>UDEV Gothic NF</vt:lpstr>
      <vt:lpstr>游ゴシック</vt:lpstr>
      <vt:lpstr>Arial</vt:lpstr>
      <vt:lpstr>Office テーマ</vt:lpstr>
      <vt:lpstr>GAME-MASTER MISSION_2</vt:lpstr>
      <vt:lpstr>ホワイトボード</vt:lpstr>
      <vt:lpstr>PowerPoint プレゼンテーション</vt:lpstr>
      <vt:lpstr>アニメでゲーム作りを学ぶ</vt:lpstr>
      <vt:lpstr>ピクセルマン・アニメの動く背景を描く(1/5)</vt:lpstr>
      <vt:lpstr>ピクセルマン・アニメの動く背景を描く(2/7)</vt:lpstr>
      <vt:lpstr>ピクセルマン・アニメの動く背景を描く(3/7)</vt:lpstr>
      <vt:lpstr>ピクセルマン・アニメの動く背景を描く(4/7)</vt:lpstr>
      <vt:lpstr>ピクセルマン・アニメの動く背景を描く(5/7)</vt:lpstr>
      <vt:lpstr>ピクセルマン・アニメの動く背景を描く(6/7)</vt:lpstr>
      <vt:lpstr>ピクセルマン・アニメの動く背景を描く(7/7)</vt:lpstr>
      <vt:lpstr>PowerPoint プレゼンテーション</vt:lpstr>
      <vt:lpstr>ピクセルマン・アニメの動く背景を描く(1/5)</vt:lpstr>
      <vt:lpstr>ピクセルマン・アニメの動く背景を描く(2/5)</vt:lpstr>
      <vt:lpstr>ピクセルマン・アニメの動く背景を描く(2/5)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37</cp:revision>
  <cp:lastPrinted>2025-04-02T06:50:33Z</cp:lastPrinted>
  <dcterms:created xsi:type="dcterms:W3CDTF">2024-07-31T06:12:21Z</dcterms:created>
  <dcterms:modified xsi:type="dcterms:W3CDTF">2025-05-03T07:43:36Z</dcterms:modified>
</cp:coreProperties>
</file>