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/>
    <p:restoredTop sz="95244" autoAdjust="0"/>
  </p:normalViewPr>
  <p:slideViewPr>
    <p:cSldViewPr snapToGrid="0" snapToObjects="1">
      <p:cViewPr>
        <p:scale>
          <a:sx n="141" d="100"/>
          <a:sy n="141" d="100"/>
        </p:scale>
        <p:origin x="-4949" y="-5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2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4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hyperlink" Target="http://rstudio.com" TargetMode="External"/><Relationship Id="rId39" Type="http://schemas.openxmlformats.org/officeDocument/2006/relationships/image" Target="../media/image34.png"/><Relationship Id="rId21" Type="http://schemas.openxmlformats.org/officeDocument/2006/relationships/image" Target="../media/image20.png"/><Relationship Id="rId34" Type="http://schemas.openxmlformats.org/officeDocument/2006/relationships/image" Target="../media/image29.png"/><Relationship Id="rId42" Type="http://schemas.openxmlformats.org/officeDocument/2006/relationships/image" Target="../media/image37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9" Type="http://schemas.openxmlformats.org/officeDocument/2006/relationships/image" Target="../media/image24.png"/><Relationship Id="rId11" Type="http://schemas.openxmlformats.org/officeDocument/2006/relationships/image" Target="../media/image10.png"/><Relationship Id="rId24" Type="http://schemas.openxmlformats.org/officeDocument/2006/relationships/hyperlink" Target="https://creativecommons.org/licenses/by-sa/4.0/" TargetMode="External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49" Type="http://schemas.openxmlformats.org/officeDocument/2006/relationships/image" Target="../media/image4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6.png"/><Relationship Id="rId44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hyperlink" Target="http://fortawesome.github.io/Font-Awesome/get-started/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hyperlink" Target="mailto:info@rstudio.com" TargetMode="External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image" Target="../media/image41.png"/><Relationship Id="rId20" Type="http://schemas.openxmlformats.org/officeDocument/2006/relationships/image" Target="../media/image19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studio.com" TargetMode="Externa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6.png"/><Relationship Id="rId21" Type="http://schemas.openxmlformats.org/officeDocument/2006/relationships/image" Target="../media/image59.png"/><Relationship Id="rId7" Type="http://schemas.openxmlformats.org/officeDocument/2006/relationships/hyperlink" Target="mailto:info@rstudio.com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4.0/" TargetMode="External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7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">
            <a:extLst>
              <a:ext uri="{FF2B5EF4-FFF2-40B4-BE49-F238E27FC236}">
                <a16:creationId xmlns:a16="http://schemas.microsoft.com/office/drawing/2014/main" id="{DE8FE150-A175-4FC2-9A70-C584530A2E9B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80" name="Group">
              <a:extLst>
                <a:ext uri="{FF2B5EF4-FFF2-40B4-BE49-F238E27FC236}">
                  <a16:creationId xmlns:a16="http://schemas.microsoft.com/office/drawing/2014/main" id="{F9BA8C12-B365-4A7A-A197-C463531A5223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83" name="Triangle">
                <a:extLst>
                  <a:ext uri="{FF2B5EF4-FFF2-40B4-BE49-F238E27FC236}">
                    <a16:creationId xmlns:a16="http://schemas.microsoft.com/office/drawing/2014/main" id="{7C29966D-C0F8-4D9E-BBFA-D8DD4789098A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" name="Circle">
                <a:extLst>
                  <a:ext uri="{FF2B5EF4-FFF2-40B4-BE49-F238E27FC236}">
                    <a16:creationId xmlns:a16="http://schemas.microsoft.com/office/drawing/2014/main" id="{CE3A1E7F-E056-4259-8343-681C0E456AA7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" name="Circle">
                <a:extLst>
                  <a:ext uri="{FF2B5EF4-FFF2-40B4-BE49-F238E27FC236}">
                    <a16:creationId xmlns:a16="http://schemas.microsoft.com/office/drawing/2014/main" id="{CF880F2C-942C-4C0F-B18A-7DF9A8BB7628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Triangle">
                <a:extLst>
                  <a:ext uri="{FF2B5EF4-FFF2-40B4-BE49-F238E27FC236}">
                    <a16:creationId xmlns:a16="http://schemas.microsoft.com/office/drawing/2014/main" id="{C19A95E1-4FD9-4052-A5F8-6D7A19205A15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" name="Triangle">
                <a:extLst>
                  <a:ext uri="{FF2B5EF4-FFF2-40B4-BE49-F238E27FC236}">
                    <a16:creationId xmlns:a16="http://schemas.microsoft.com/office/drawing/2014/main" id="{7924F2E2-14D5-4856-BE6B-F460C230890F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8" name="Circle">
                <a:extLst>
                  <a:ext uri="{FF2B5EF4-FFF2-40B4-BE49-F238E27FC236}">
                    <a16:creationId xmlns:a16="http://schemas.microsoft.com/office/drawing/2014/main" id="{E046336D-651F-45E0-986B-9B296D575344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2" name="Circle">
                <a:extLst>
                  <a:ext uri="{FF2B5EF4-FFF2-40B4-BE49-F238E27FC236}">
                    <a16:creationId xmlns:a16="http://schemas.microsoft.com/office/drawing/2014/main" id="{93B53679-7FBF-4E8F-94D5-CC2010E4B5BE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3" name="Triangle">
                <a:extLst>
                  <a:ext uri="{FF2B5EF4-FFF2-40B4-BE49-F238E27FC236}">
                    <a16:creationId xmlns:a16="http://schemas.microsoft.com/office/drawing/2014/main" id="{AA1B7BC2-695F-4E28-9A0A-0549B41C8302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4" name="Circle">
                <a:extLst>
                  <a:ext uri="{FF2B5EF4-FFF2-40B4-BE49-F238E27FC236}">
                    <a16:creationId xmlns:a16="http://schemas.microsoft.com/office/drawing/2014/main" id="{1EBED7ED-D532-4C90-9458-8E8F250F0899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5" name="Triangle">
                <a:extLst>
                  <a:ext uri="{FF2B5EF4-FFF2-40B4-BE49-F238E27FC236}">
                    <a16:creationId xmlns:a16="http://schemas.microsoft.com/office/drawing/2014/main" id="{FE2CCD88-855C-419A-B1F4-F8E813BBF366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6" name="Circle">
                <a:extLst>
                  <a:ext uri="{FF2B5EF4-FFF2-40B4-BE49-F238E27FC236}">
                    <a16:creationId xmlns:a16="http://schemas.microsoft.com/office/drawing/2014/main" id="{45419BF6-3B71-4063-B98F-49D8335A0DC6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7" name="Triangle">
                <a:extLst>
                  <a:ext uri="{FF2B5EF4-FFF2-40B4-BE49-F238E27FC236}">
                    <a16:creationId xmlns:a16="http://schemas.microsoft.com/office/drawing/2014/main" id="{5CDC81DA-5017-4581-A98F-1A0D000FF5C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9" name="Circle">
                <a:extLst>
                  <a:ext uri="{FF2B5EF4-FFF2-40B4-BE49-F238E27FC236}">
                    <a16:creationId xmlns:a16="http://schemas.microsoft.com/office/drawing/2014/main" id="{C5B4F193-E198-4857-971A-A3FD43C6E465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0" name="Triangle">
                <a:extLst>
                  <a:ext uri="{FF2B5EF4-FFF2-40B4-BE49-F238E27FC236}">
                    <a16:creationId xmlns:a16="http://schemas.microsoft.com/office/drawing/2014/main" id="{A6958970-032F-4C94-AF3E-209CF41A4640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1" name="Circle">
                <a:extLst>
                  <a:ext uri="{FF2B5EF4-FFF2-40B4-BE49-F238E27FC236}">
                    <a16:creationId xmlns:a16="http://schemas.microsoft.com/office/drawing/2014/main" id="{7DFB2709-D3FF-4A0B-8DF2-021A5C690D92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1" name="Rectangle">
              <a:extLst>
                <a:ext uri="{FF2B5EF4-FFF2-40B4-BE49-F238E27FC236}">
                  <a16:creationId xmlns:a16="http://schemas.microsoft.com/office/drawing/2014/main" id="{5C4AAB50-2DB1-4482-9F96-9FB38DA16E10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82" name="Image" descr="Image">
              <a:extLst>
                <a:ext uri="{FF2B5EF4-FFF2-40B4-BE49-F238E27FC236}">
                  <a16:creationId xmlns:a16="http://schemas.microsoft.com/office/drawing/2014/main" id="{E9455443-A7A4-4F12-AAD9-C1EF7E13B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86F1E619-2634-46BF-83E3-AA4DF7009114}"/>
              </a:ext>
            </a:extLst>
          </p:cNvPr>
          <p:cNvSpPr txBox="1"/>
          <p:nvPr/>
        </p:nvSpPr>
        <p:spPr>
          <a:xfrm>
            <a:off x="5805561" y="5660959"/>
            <a:ext cx="395540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a\: b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EB3423B6-9B4E-4FF8-AE72-E37F9FDE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675" y="6415773"/>
            <a:ext cx="320068" cy="243861"/>
          </a:xfrm>
          <a:prstGeom prst="rect">
            <a:avLst/>
          </a:prstGeom>
        </p:spPr>
      </p:pic>
      <p:sp>
        <p:nvSpPr>
          <p:cNvPr id="166" name="Group">
            <a:extLst>
              <a:ext uri="{FF2B5EF4-FFF2-40B4-BE49-F238E27FC236}">
                <a16:creationId xmlns:a16="http://schemas.microsoft.com/office/drawing/2014/main" id="{DFEDAB99-9DAD-4C97-A810-B38D517FE541}"/>
              </a:ext>
            </a:extLst>
          </p:cNvPr>
          <p:cNvSpPr/>
          <p:nvPr/>
        </p:nvSpPr>
        <p:spPr>
          <a:xfrm>
            <a:off x="5800452" y="6214456"/>
            <a:ext cx="386592" cy="2240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057984E4-E1B7-4A57-80D1-502F038B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850" y="5924754"/>
            <a:ext cx="281964" cy="213378"/>
          </a:xfrm>
          <a:prstGeom prst="rect">
            <a:avLst/>
          </a:prstGeom>
        </p:spPr>
      </p:pic>
      <p:sp>
        <p:nvSpPr>
          <p:cNvPr id="165" name="Group">
            <a:extLst>
              <a:ext uri="{FF2B5EF4-FFF2-40B4-BE49-F238E27FC236}">
                <a16:creationId xmlns:a16="http://schemas.microsoft.com/office/drawing/2014/main" id="{7C34439F-4A92-4BE8-92F0-93D30DF33E2F}"/>
              </a:ext>
            </a:extLst>
          </p:cNvPr>
          <p:cNvSpPr/>
          <p:nvPr/>
        </p:nvSpPr>
        <p:spPr>
          <a:xfrm>
            <a:off x="5799909" y="5712053"/>
            <a:ext cx="386592" cy="2240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7531A88-7D3C-4DBE-BC7A-052753A7C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492" y="5393821"/>
            <a:ext cx="350550" cy="251482"/>
          </a:xfrm>
          <a:prstGeom prst="rect">
            <a:avLst/>
          </a:prstGeom>
        </p:spPr>
      </p:pic>
      <p:sp>
        <p:nvSpPr>
          <p:cNvPr id="164" name="Group">
            <a:extLst>
              <a:ext uri="{FF2B5EF4-FFF2-40B4-BE49-F238E27FC236}">
                <a16:creationId xmlns:a16="http://schemas.microsoft.com/office/drawing/2014/main" id="{128C7CA5-6C89-43F6-AFCC-0AEE47CA5F04}"/>
              </a:ext>
            </a:extLst>
          </p:cNvPr>
          <p:cNvSpPr/>
          <p:nvPr/>
        </p:nvSpPr>
        <p:spPr>
          <a:xfrm>
            <a:off x="5800452" y="5186267"/>
            <a:ext cx="386592" cy="2240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D6DC9D6-5907-4777-B2A0-60FBBA128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830" y="4902219"/>
            <a:ext cx="266723" cy="228620"/>
          </a:xfrm>
          <a:prstGeom prst="rect">
            <a:avLst/>
          </a:prstGeom>
        </p:spPr>
      </p:pic>
      <p:sp>
        <p:nvSpPr>
          <p:cNvPr id="163" name="Group">
            <a:extLst>
              <a:ext uri="{FF2B5EF4-FFF2-40B4-BE49-F238E27FC236}">
                <a16:creationId xmlns:a16="http://schemas.microsoft.com/office/drawing/2014/main" id="{30C36EF4-DDC6-4157-AE78-773B529F8BB7}"/>
              </a:ext>
            </a:extLst>
          </p:cNvPr>
          <p:cNvSpPr/>
          <p:nvPr/>
        </p:nvSpPr>
        <p:spPr>
          <a:xfrm>
            <a:off x="5807692" y="4690355"/>
            <a:ext cx="386592" cy="2240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2" name="Group">
            <a:extLst>
              <a:ext uri="{FF2B5EF4-FFF2-40B4-BE49-F238E27FC236}">
                <a16:creationId xmlns:a16="http://schemas.microsoft.com/office/drawing/2014/main" id="{E277E067-339B-40FB-BD00-14E4386D8AE9}"/>
              </a:ext>
            </a:extLst>
          </p:cNvPr>
          <p:cNvSpPr/>
          <p:nvPr/>
        </p:nvSpPr>
        <p:spPr>
          <a:xfrm>
            <a:off x="5807692" y="4187733"/>
            <a:ext cx="386592" cy="2240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4" name="Group">
            <a:extLst>
              <a:ext uri="{FF2B5EF4-FFF2-40B4-BE49-F238E27FC236}">
                <a16:creationId xmlns:a16="http://schemas.microsoft.com/office/drawing/2014/main" id="{4A7E95DB-076E-480A-BBEE-D19493644135}"/>
              </a:ext>
            </a:extLst>
          </p:cNvPr>
          <p:cNvSpPr/>
          <p:nvPr/>
        </p:nvSpPr>
        <p:spPr>
          <a:xfrm>
            <a:off x="10556853" y="1596203"/>
            <a:ext cx="1198224" cy="734686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AFD5204-ED35-4EE4-8861-DACF3F95CBF3}"/>
              </a:ext>
            </a:extLst>
          </p:cNvPr>
          <p:cNvGrpSpPr/>
          <p:nvPr/>
        </p:nvGrpSpPr>
        <p:grpSpPr>
          <a:xfrm>
            <a:off x="8073004" y="4098798"/>
            <a:ext cx="520685" cy="5477664"/>
            <a:chOff x="8112774" y="3994933"/>
            <a:chExt cx="520685" cy="5477664"/>
          </a:xfrm>
        </p:grpSpPr>
        <p:pic>
          <p:nvPicPr>
            <p:cNvPr id="369" name="图片 368">
              <a:extLst>
                <a:ext uri="{FF2B5EF4-FFF2-40B4-BE49-F238E27FC236}">
                  <a16:creationId xmlns:a16="http://schemas.microsoft.com/office/drawing/2014/main" id="{9567823A-0ABA-4EDE-B583-44037420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12774" y="3994933"/>
              <a:ext cx="520685" cy="531685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BD663F6-4EFF-488C-ABC3-6BF64CE33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43714" y="9266839"/>
              <a:ext cx="213378" cy="205758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625BD0B2-6701-41D7-AF03-C286408DF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50075" y="2239556"/>
            <a:ext cx="264443" cy="4252537"/>
          </a:xfrm>
          <a:prstGeom prst="rect">
            <a:avLst/>
          </a:prstGeom>
        </p:spPr>
      </p:pic>
      <p:sp>
        <p:nvSpPr>
          <p:cNvPr id="126" name="Group">
            <a:extLst>
              <a:ext uri="{FF2B5EF4-FFF2-40B4-BE49-F238E27FC236}">
                <a16:creationId xmlns:a16="http://schemas.microsoft.com/office/drawing/2014/main" id="{84037B50-0522-489D-8ED3-DC50AF09E356}"/>
              </a:ext>
            </a:extLst>
          </p:cNvPr>
          <p:cNvSpPr/>
          <p:nvPr/>
        </p:nvSpPr>
        <p:spPr>
          <a:xfrm>
            <a:off x="12338036" y="2219535"/>
            <a:ext cx="926536" cy="434919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Group">
            <a:extLst>
              <a:ext uri="{FF2B5EF4-FFF2-40B4-BE49-F238E27FC236}">
                <a16:creationId xmlns:a16="http://schemas.microsoft.com/office/drawing/2014/main" id="{792D727B-2879-490D-B4B4-401A903D6B12}"/>
              </a:ext>
            </a:extLst>
          </p:cNvPr>
          <p:cNvSpPr/>
          <p:nvPr/>
        </p:nvSpPr>
        <p:spPr>
          <a:xfrm>
            <a:off x="8872133" y="4086456"/>
            <a:ext cx="949746" cy="57129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Group">
            <a:extLst>
              <a:ext uri="{FF2B5EF4-FFF2-40B4-BE49-F238E27FC236}">
                <a16:creationId xmlns:a16="http://schemas.microsoft.com/office/drawing/2014/main" id="{168A5CE3-FEE8-4F53-BDEC-C95995BA381A}"/>
              </a:ext>
            </a:extLst>
          </p:cNvPr>
          <p:cNvSpPr/>
          <p:nvPr/>
        </p:nvSpPr>
        <p:spPr>
          <a:xfrm>
            <a:off x="7150499" y="4086751"/>
            <a:ext cx="949746" cy="552562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65D1902-3A6E-4C1D-9398-D06B086226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8641" y="1625089"/>
            <a:ext cx="310113" cy="1441609"/>
          </a:xfrm>
          <a:prstGeom prst="rect">
            <a:avLst/>
          </a:prstGeom>
        </p:spPr>
      </p:pic>
      <p:pic>
        <p:nvPicPr>
          <p:cNvPr id="320" name="图片 319">
            <a:extLst>
              <a:ext uri="{FF2B5EF4-FFF2-40B4-BE49-F238E27FC236}">
                <a16:creationId xmlns:a16="http://schemas.microsoft.com/office/drawing/2014/main" id="{116CC389-B1F5-4A8D-9086-2D16A269AF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4531" y="1605862"/>
            <a:ext cx="1136450" cy="1422904"/>
          </a:xfrm>
          <a:prstGeom prst="rect">
            <a:avLst/>
          </a:prstGeom>
        </p:spPr>
      </p:pic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5402361" y="1611698"/>
            <a:ext cx="1250413" cy="163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rightarrow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leftarrow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leftrightarrow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Rightarrow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Leftarrow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Leftrightarrow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355" name="Group">
            <a:extLst>
              <a:ext uri="{FF2B5EF4-FFF2-40B4-BE49-F238E27FC236}">
                <a16:creationId xmlns:a16="http://schemas.microsoft.com/office/drawing/2014/main" id="{42ADE28E-5BA2-4745-9E3E-D09F463F4C91}"/>
              </a:ext>
            </a:extLst>
          </p:cNvPr>
          <p:cNvSpPr/>
          <p:nvPr/>
        </p:nvSpPr>
        <p:spPr>
          <a:xfrm>
            <a:off x="9252711" y="2894166"/>
            <a:ext cx="949746" cy="24314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7" name="Group">
            <a:extLst>
              <a:ext uri="{FF2B5EF4-FFF2-40B4-BE49-F238E27FC236}">
                <a16:creationId xmlns:a16="http://schemas.microsoft.com/office/drawing/2014/main" id="{45ABE05A-92F2-45AF-A298-163E42DED13F}"/>
              </a:ext>
            </a:extLst>
          </p:cNvPr>
          <p:cNvSpPr/>
          <p:nvPr/>
        </p:nvSpPr>
        <p:spPr>
          <a:xfrm>
            <a:off x="9254298" y="1622788"/>
            <a:ext cx="949746" cy="24314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6" name="Group">
            <a:extLst>
              <a:ext uri="{FF2B5EF4-FFF2-40B4-BE49-F238E27FC236}">
                <a16:creationId xmlns:a16="http://schemas.microsoft.com/office/drawing/2014/main" id="{2744D352-729A-4C41-B030-EB9296078ED2}"/>
              </a:ext>
            </a:extLst>
          </p:cNvPr>
          <p:cNvSpPr/>
          <p:nvPr/>
        </p:nvSpPr>
        <p:spPr>
          <a:xfrm>
            <a:off x="9254298" y="2262158"/>
            <a:ext cx="949746" cy="24314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8" name="Group">
            <a:extLst>
              <a:ext uri="{FF2B5EF4-FFF2-40B4-BE49-F238E27FC236}">
                <a16:creationId xmlns:a16="http://schemas.microsoft.com/office/drawing/2014/main" id="{E915957B-B237-4EC7-87A2-B670B60D9AB8}"/>
              </a:ext>
            </a:extLst>
          </p:cNvPr>
          <p:cNvSpPr/>
          <p:nvPr/>
        </p:nvSpPr>
        <p:spPr>
          <a:xfrm>
            <a:off x="7150499" y="1611698"/>
            <a:ext cx="949746" cy="191073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8F48C7FF-F07B-4E4A-BE2C-B052EADE0D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4320" y="8410301"/>
            <a:ext cx="2295152" cy="332268"/>
          </a:xfrm>
          <a:prstGeom prst="rect">
            <a:avLst/>
          </a:prstGeom>
        </p:spPr>
      </p:pic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B2A5FD9B-9823-4E8A-9B6E-81B30A28BB59}"/>
              </a:ext>
            </a:extLst>
          </p:cNvPr>
          <p:cNvGrpSpPr/>
          <p:nvPr/>
        </p:nvGrpSpPr>
        <p:grpSpPr>
          <a:xfrm>
            <a:off x="3831276" y="9484716"/>
            <a:ext cx="1721438" cy="368226"/>
            <a:chOff x="3735708" y="9208987"/>
            <a:chExt cx="1721438" cy="368226"/>
          </a:xfrm>
        </p:grpSpPr>
        <p:pic>
          <p:nvPicPr>
            <p:cNvPr id="323" name="图片 322">
              <a:extLst>
                <a:ext uri="{FF2B5EF4-FFF2-40B4-BE49-F238E27FC236}">
                  <a16:creationId xmlns:a16="http://schemas.microsoft.com/office/drawing/2014/main" id="{CA959A4E-E126-4561-AC29-7465A9174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35708" y="9208987"/>
              <a:ext cx="205758" cy="243861"/>
            </a:xfrm>
            <a:prstGeom prst="rect">
              <a:avLst/>
            </a:prstGeom>
          </p:spPr>
        </p:pic>
        <p:pic>
          <p:nvPicPr>
            <p:cNvPr id="325" name="图片 324">
              <a:extLst>
                <a:ext uri="{FF2B5EF4-FFF2-40B4-BE49-F238E27FC236}">
                  <a16:creationId xmlns:a16="http://schemas.microsoft.com/office/drawing/2014/main" id="{1B624BA6-6829-4A87-9D97-B89B4A26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59009" y="9257145"/>
              <a:ext cx="198137" cy="320068"/>
            </a:xfrm>
            <a:prstGeom prst="rect">
              <a:avLst/>
            </a:prstGeom>
          </p:spPr>
        </p:pic>
        <p:pic>
          <p:nvPicPr>
            <p:cNvPr id="327" name="图片 326">
              <a:extLst>
                <a:ext uri="{FF2B5EF4-FFF2-40B4-BE49-F238E27FC236}">
                  <a16:creationId xmlns:a16="http://schemas.microsoft.com/office/drawing/2014/main" id="{2E1ABC77-F584-488D-8097-7F12F27E7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61619" y="9240824"/>
              <a:ext cx="228620" cy="289585"/>
            </a:xfrm>
            <a:prstGeom prst="rect">
              <a:avLst/>
            </a:prstGeom>
          </p:spPr>
        </p:pic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EAC26F38-08C9-4FD2-9A57-1027C79CA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12221" y="9264704"/>
              <a:ext cx="129551" cy="160034"/>
            </a:xfrm>
            <a:prstGeom prst="rect">
              <a:avLst/>
            </a:prstGeom>
          </p:spPr>
        </p:pic>
      </p:grpSp>
      <p:pic>
        <p:nvPicPr>
          <p:cNvPr id="334" name="图片 333">
            <a:extLst>
              <a:ext uri="{FF2B5EF4-FFF2-40B4-BE49-F238E27FC236}">
                <a16:creationId xmlns:a16="http://schemas.microsoft.com/office/drawing/2014/main" id="{756DC235-9F33-4722-86EC-5B2ACBFC0CA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9632" y="9126047"/>
            <a:ext cx="2298391" cy="329213"/>
          </a:xfrm>
          <a:prstGeom prst="rect">
            <a:avLst/>
          </a:prstGeom>
        </p:spPr>
      </p:pic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EFB9B6AB-7E83-4623-897E-2E64162772C8}"/>
              </a:ext>
            </a:extLst>
          </p:cNvPr>
          <p:cNvGrpSpPr/>
          <p:nvPr/>
        </p:nvGrpSpPr>
        <p:grpSpPr>
          <a:xfrm>
            <a:off x="3743402" y="8412236"/>
            <a:ext cx="2181286" cy="572401"/>
            <a:chOff x="3585995" y="8392333"/>
            <a:chExt cx="2181286" cy="572401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B1C91C9-FD1E-4448-9283-77FEAAD7C81A}"/>
                </a:ext>
              </a:extLst>
            </p:cNvPr>
            <p:cNvSpPr txBox="1"/>
            <p:nvPr/>
          </p:nvSpPr>
          <p:spPr>
            <a:xfrm>
              <a:off x="3585995" y="8392333"/>
              <a:ext cx="2181286" cy="530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r>
                <a:rPr lang="en-US" altLang="zh-CN" b="0" i="0" dirty="0">
                  <a:solidFill>
                    <a:srgbClr val="4F4F4F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\because \therefore \</a:t>
              </a:r>
              <a:r>
                <a:rPr lang="en-US" altLang="zh-CN" b="0" i="0" dirty="0" err="1">
                  <a:solidFill>
                    <a:srgbClr val="4F4F4F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forall</a:t>
              </a:r>
              <a:r>
                <a:rPr lang="en-US" altLang="zh-CN" b="0" dirty="0">
                  <a:solidFill>
                    <a:srgbClr val="4F4F4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altLang="zh-CN" b="0" i="0" dirty="0">
                  <a:solidFill>
                    <a:srgbClr val="4F4F4F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\exist</a:t>
              </a:r>
              <a:endParaRPr lang="en-US" altLang="zh-CN" b="0" dirty="0">
                <a:solidFill>
                  <a:srgbClr val="4F4F4F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 panose="020B0503030403020204" pitchFamily="34" charset="0"/>
                <a:sym typeface="Source Sans Pro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4631757E-7BAD-4CC0-BA9F-C8D18D2C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798289" y="8725920"/>
              <a:ext cx="243861" cy="205758"/>
            </a:xfrm>
            <a:prstGeom prst="rect">
              <a:avLst/>
            </a:prstGeom>
          </p:spPr>
        </p:pic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CF68F223-03E0-4B62-B0D9-27256CFB68A2}"/>
                </a:ext>
              </a:extLst>
            </p:cNvPr>
            <p:cNvGrpSpPr/>
            <p:nvPr/>
          </p:nvGrpSpPr>
          <p:grpSpPr>
            <a:xfrm>
              <a:off x="4498305" y="8748861"/>
              <a:ext cx="1144740" cy="215873"/>
              <a:chOff x="4498305" y="8717409"/>
              <a:chExt cx="1144740" cy="215873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47770ED9-79CC-4938-8AC3-CC057D13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98305" y="8717409"/>
                <a:ext cx="175275" cy="205758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F2793072-01DA-4A61-BC3D-3C99E0646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5781" y="8750387"/>
                <a:ext cx="152413" cy="167655"/>
              </a:xfrm>
              <a:prstGeom prst="rect">
                <a:avLst/>
              </a:prstGeom>
            </p:spPr>
          </p:pic>
          <p:pic>
            <p:nvPicPr>
              <p:cNvPr id="321" name="图片 320">
                <a:extLst>
                  <a:ext uri="{FF2B5EF4-FFF2-40B4-BE49-F238E27FC236}">
                    <a16:creationId xmlns:a16="http://schemas.microsoft.com/office/drawing/2014/main" id="{32D7EF97-11D0-4C41-ABE1-3AB941CC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28735" y="8735145"/>
                <a:ext cx="114310" cy="198137"/>
              </a:xfrm>
              <a:prstGeom prst="rect">
                <a:avLst/>
              </a:prstGeom>
            </p:spPr>
          </p:pic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867D5F95-1BB0-4C2E-8DB2-D6BFFECAF356}"/>
              </a:ext>
            </a:extLst>
          </p:cNvPr>
          <p:cNvSpPr txBox="1"/>
          <p:nvPr/>
        </p:nvSpPr>
        <p:spPr>
          <a:xfrm>
            <a:off x="3778912" y="8896265"/>
            <a:ext cx="2473068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altLang="zh-CN" b="0" dirty="0">
                <a:solidFill>
                  <a:srgbClr val="4F4F4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\vee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\wedge 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bigvee</a:t>
            </a:r>
            <a:r>
              <a:rPr lang="en-US" altLang="zh-CN" b="0" dirty="0">
                <a:solidFill>
                  <a:srgbClr val="4F4F4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bigwedge</a:t>
            </a:r>
            <a:endParaRPr lang="zh-CN" altLang="en-US" dirty="0">
              <a:latin typeface="Source Sans Pro" panose="020B0503030403020204" pitchFamily="34" charset="0"/>
            </a:endParaRPr>
          </a:p>
          <a:p>
            <a:endParaRPr lang="zh-CN" altLang="en-US" dirty="0">
              <a:latin typeface="Source Sans Pro" panose="020B0503030403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EE42816-B726-4A82-AF1D-214F3468186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34519" y="1669436"/>
            <a:ext cx="287533" cy="135140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0E37A2A-1E14-47ED-9764-AE33BBFA86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4320" y="1606834"/>
            <a:ext cx="1136450" cy="1422904"/>
          </a:xfrm>
          <a:prstGeom prst="rect">
            <a:avLst/>
          </a:prstGeom>
        </p:spPr>
      </p:pic>
      <p:sp>
        <p:nvSpPr>
          <p:cNvPr id="319" name="Group">
            <a:extLst>
              <a:ext uri="{FF2B5EF4-FFF2-40B4-BE49-F238E27FC236}">
                <a16:creationId xmlns:a16="http://schemas.microsoft.com/office/drawing/2014/main" id="{008462C9-A29B-4ABD-96D6-163E73F1667B}"/>
              </a:ext>
            </a:extLst>
          </p:cNvPr>
          <p:cNvSpPr/>
          <p:nvPr/>
        </p:nvSpPr>
        <p:spPr>
          <a:xfrm>
            <a:off x="3695029" y="3197712"/>
            <a:ext cx="1420441" cy="460586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41300" y="103138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49705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195526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193535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37504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Mathematics in R Markdown: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17237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4"/>
              </a:rPr>
              <a:t>CC BY SA</a:t>
            </a:r>
            <a:r>
              <a:t> Your Name •  </a:t>
            </a:r>
            <a:r>
              <a:rPr>
                <a:hlinkClick r:id="rId25"/>
              </a:rPr>
              <a:t>your@email.com</a:t>
            </a:r>
            <a:r>
              <a:t>  •  844-448-1212 • </a:t>
            </a:r>
            <a:r>
              <a:rPr>
                <a:hlinkClick r:id="rId26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19552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09229"/>
            <a:ext cx="3015693" cy="50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1" dirty="0"/>
              <a:t>Thank you </a:t>
            </a:r>
            <a:r>
              <a:rPr lang="en-US" dirty="0"/>
              <a:t>for reading the new </a:t>
            </a:r>
            <a:r>
              <a:rPr lang="en-US" dirty="0" err="1"/>
              <a:t>cheatsheets</a:t>
            </a:r>
            <a:r>
              <a:rPr lang="en-US" dirty="0"/>
              <a:t> about mathematics for R! These </a:t>
            </a:r>
            <a:r>
              <a:rPr lang="en-US" dirty="0" err="1"/>
              <a:t>cheatsheets</a:t>
            </a:r>
            <a:r>
              <a:rPr lang="en-US" dirty="0"/>
              <a:t> have an important job: 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19183-888E-403D-90C5-631653E1B40F}"/>
              </a:ext>
            </a:extLst>
          </p:cNvPr>
          <p:cNvGrpSpPr/>
          <p:nvPr/>
        </p:nvGrpSpPr>
        <p:grpSpPr>
          <a:xfrm>
            <a:off x="291339" y="2395269"/>
            <a:ext cx="3089857" cy="1122488"/>
            <a:chOff x="291476" y="3157379"/>
            <a:chExt cx="3089857" cy="1122488"/>
          </a:xfrm>
        </p:grpSpPr>
        <p:sp>
          <p:nvSpPr>
            <p:cNvPr id="197" name="Group">
              <a:extLst>
                <a:ext uri="{FF2B5EF4-FFF2-40B4-BE49-F238E27FC236}">
                  <a16:creationId xmlns:a16="http://schemas.microsoft.com/office/drawing/2014/main" id="{AB56ECCA-08C4-463A-A667-675C785834C1}"/>
                </a:ext>
              </a:extLst>
            </p:cNvPr>
            <p:cNvSpPr/>
            <p:nvPr/>
          </p:nvSpPr>
          <p:spPr>
            <a:xfrm>
              <a:off x="291476" y="3157379"/>
              <a:ext cx="3089857" cy="857328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60" name="Use a layout that flows and makes it easy to zero in on specific topics."/>
            <p:cNvSpPr txBox="1"/>
            <p:nvPr/>
          </p:nvSpPr>
          <p:spPr>
            <a:xfrm>
              <a:off x="426938" y="3272979"/>
              <a:ext cx="2838453" cy="1006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dirty="0"/>
                <a:t>equation: $e^{</a:t>
              </a:r>
              <a:r>
                <a:rPr lang="en-US" dirty="0" err="1"/>
                <a:t>i</a:t>
              </a:r>
              <a:r>
                <a:rPr lang="en-US" dirty="0"/>
                <a:t>\pi} + 1 = 0$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endParaRPr lang="en-US" dirty="0"/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dirty="0"/>
                <a:t>equation block: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dirty="0"/>
                <a:t>$$E = mc^{2}$$</a:t>
              </a:r>
            </a:p>
          </p:txBody>
        </p:sp>
      </p:grpSp>
      <p:sp>
        <p:nvSpPr>
          <p:cNvPr id="171" name="Fit sections to content. Try several different layouts.…"/>
          <p:cNvSpPr txBox="1"/>
          <p:nvPr/>
        </p:nvSpPr>
        <p:spPr>
          <a:xfrm>
            <a:off x="3721573" y="3235529"/>
            <a:ext cx="1484590" cy="4534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longrightarrow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longleftarrow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longleftrightarrow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Longrightarrow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Longleftarrow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Longleftrightarrow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mapsto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longmapsto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hookleftarrow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hookrightarrow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rightharpoonup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leftharpoondown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rightleftharpoons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leftharpoonup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rightharpoondown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leadsto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swarrow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nwarrow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41412"/>
            <a:ext cx="96019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Arrows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684934" y="1193535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008619"/>
            <a:ext cx="119744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zh-CN" dirty="0"/>
              <a:t>Logistics</a:t>
            </a:r>
          </a:p>
        </p:txBody>
      </p:sp>
      <p:sp>
        <p:nvSpPr>
          <p:cNvPr id="188" name="Line"/>
          <p:cNvSpPr/>
          <p:nvPr/>
        </p:nvSpPr>
        <p:spPr>
          <a:xfrm>
            <a:off x="3667488" y="797154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41412"/>
            <a:ext cx="1939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Trigonometric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193535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39174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191297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9365048" y="1618593"/>
            <a:ext cx="276305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\ln{a + b}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199868" y="1622050"/>
            <a:ext cx="1327721" cy="191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\sin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\cos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\tan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\cot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\sec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\csc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\bot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\angle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45^\circ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559713" y="1524829"/>
            <a:ext cx="1469195" cy="743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\pm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\times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\div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\star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\mid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nmid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\circ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\bullet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cdot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wr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\diamond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\Diamond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\triangle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bigtriangleup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bigtriangledown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triangleleft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triangleright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lhd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rhd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unlhd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unrhd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\circ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bigcirc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odot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bigodot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oslash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ominus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otimes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bigotimes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oplus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bigoplus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\dagger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ddagger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amalg</a:t>
            </a:r>
            <a:endParaRPr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27"/>
            </a:endParaRP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2338035" y="2103860"/>
            <a:ext cx="1118882" cy="4536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\aleph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hbar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imath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jmath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\ell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\wp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\Re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Im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\mho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\surd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\top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\bot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\flat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\natural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\sharp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\backslash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\Box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clubsuit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diamondsuit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heartsuit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spadesuit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294644" y="171876"/>
            <a:ext cx="1386697" cy="1607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78596D-864F-4A90-954C-A6532A1FB41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6479" y="3259523"/>
            <a:ext cx="2507953" cy="81564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69E3CC8-9946-47E3-B88C-4BB8CF7178D9}"/>
              </a:ext>
            </a:extLst>
          </p:cNvPr>
          <p:cNvGrpSpPr/>
          <p:nvPr/>
        </p:nvGrpSpPr>
        <p:grpSpPr>
          <a:xfrm>
            <a:off x="282688" y="4145565"/>
            <a:ext cx="3115321" cy="1387487"/>
            <a:chOff x="266012" y="5092858"/>
            <a:chExt cx="3115321" cy="1387487"/>
          </a:xfrm>
        </p:grpSpPr>
        <p:sp>
          <p:nvSpPr>
            <p:cNvPr id="311" name="Group">
              <a:extLst>
                <a:ext uri="{FF2B5EF4-FFF2-40B4-BE49-F238E27FC236}">
                  <a16:creationId xmlns:a16="http://schemas.microsoft.com/office/drawing/2014/main" id="{B216E59A-626A-4FFF-8847-575E1CE8E199}"/>
                </a:ext>
              </a:extLst>
            </p:cNvPr>
            <p:cNvSpPr/>
            <p:nvPr/>
          </p:nvSpPr>
          <p:spPr>
            <a:xfrm>
              <a:off x="1947883" y="5654050"/>
              <a:ext cx="1430329" cy="410228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99" name="Line">
              <a:extLst>
                <a:ext uri="{FF2B5EF4-FFF2-40B4-BE49-F238E27FC236}">
                  <a16:creationId xmlns:a16="http://schemas.microsoft.com/office/drawing/2014/main" id="{C63FA173-F0A4-44AC-9E44-29F712831F8B}"/>
                </a:ext>
              </a:extLst>
            </p:cNvPr>
            <p:cNvSpPr/>
            <p:nvPr/>
          </p:nvSpPr>
          <p:spPr>
            <a:xfrm>
              <a:off x="282688" y="5092858"/>
              <a:ext cx="3098645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200" name="Basics">
              <a:extLst>
                <a:ext uri="{FF2B5EF4-FFF2-40B4-BE49-F238E27FC236}">
                  <a16:creationId xmlns:a16="http://schemas.microsoft.com/office/drawing/2014/main" id="{23C72A1D-FCCF-4A16-9220-92AFE517E1E8}"/>
                </a:ext>
              </a:extLst>
            </p:cNvPr>
            <p:cNvSpPr txBox="1"/>
            <p:nvPr/>
          </p:nvSpPr>
          <p:spPr>
            <a:xfrm>
              <a:off x="273344" y="5143104"/>
              <a:ext cx="989514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Vector</a:t>
              </a:r>
              <a:endParaRPr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382390-A931-4459-BDF0-220755883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360266" y="5753084"/>
              <a:ext cx="263514" cy="273273"/>
            </a:xfrm>
            <a:prstGeom prst="rect">
              <a:avLst/>
            </a:prstGeom>
          </p:spPr>
        </p:pic>
        <p:sp>
          <p:nvSpPr>
            <p:cNvPr id="201" name="Group">
              <a:extLst>
                <a:ext uri="{FF2B5EF4-FFF2-40B4-BE49-F238E27FC236}">
                  <a16:creationId xmlns:a16="http://schemas.microsoft.com/office/drawing/2014/main" id="{FF7001E5-90F9-4D64-A871-29E83ED971AB}"/>
                </a:ext>
              </a:extLst>
            </p:cNvPr>
            <p:cNvSpPr/>
            <p:nvPr/>
          </p:nvSpPr>
          <p:spPr>
            <a:xfrm>
              <a:off x="266012" y="5654050"/>
              <a:ext cx="1028767" cy="826295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EB6A2C-1E0C-444A-AC86-BE498422AEF8}"/>
                </a:ext>
              </a:extLst>
            </p:cNvPr>
            <p:cNvSpPr txBox="1"/>
            <p:nvPr/>
          </p:nvSpPr>
          <p:spPr>
            <a:xfrm>
              <a:off x="325982" y="5720578"/>
              <a:ext cx="554238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\</a:t>
              </a: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vec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{a}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2792EB1-5C6E-4D93-B251-E2E74CC20166}"/>
                </a:ext>
              </a:extLst>
            </p:cNvPr>
            <p:cNvSpPr txBox="1"/>
            <p:nvPr/>
          </p:nvSpPr>
          <p:spPr>
            <a:xfrm>
              <a:off x="313320" y="6089423"/>
              <a:ext cx="934149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f(\</a:t>
              </a: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mathbf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{x})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3" name="Basics">
              <a:extLst>
                <a:ext uri="{FF2B5EF4-FFF2-40B4-BE49-F238E27FC236}">
                  <a16:creationId xmlns:a16="http://schemas.microsoft.com/office/drawing/2014/main" id="{4F7AF9AF-0AD0-4810-B348-F9B91348CD41}"/>
                </a:ext>
              </a:extLst>
            </p:cNvPr>
            <p:cNvSpPr txBox="1"/>
            <p:nvPr/>
          </p:nvSpPr>
          <p:spPr>
            <a:xfrm>
              <a:off x="2168291" y="5168358"/>
              <a:ext cx="989514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Mod</a:t>
              </a:r>
              <a:endParaRPr dirty="0"/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7406ED24-DAAE-4575-9A65-893876327137}"/>
                </a:ext>
              </a:extLst>
            </p:cNvPr>
            <p:cNvSpPr txBox="1"/>
            <p:nvPr/>
          </p:nvSpPr>
          <p:spPr>
            <a:xfrm>
              <a:off x="2002943" y="5684664"/>
              <a:ext cx="1325282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/>
                <a:t>a \</a:t>
              </a:r>
              <a:r>
                <a:rPr lang="en-US" altLang="zh-CN" b="0" dirty="0" err="1"/>
                <a:t>equiv</a:t>
              </a:r>
              <a:r>
                <a:rPr lang="en-US" altLang="zh-CN" b="0" dirty="0"/>
                <a:t> b \</a:t>
              </a:r>
              <a:r>
                <a:rPr lang="en-US" altLang="zh-CN" b="0" dirty="0" err="1"/>
                <a:t>pmod</a:t>
              </a:r>
              <a:r>
                <a:rPr lang="en-US" altLang="zh-CN" b="0" dirty="0"/>
                <a:t> 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9CE077A-9EB6-41E6-A2CA-AFDDB1B9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325084" y="6102736"/>
              <a:ext cx="464860" cy="28958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4ABC75D-9FC7-4E99-9161-C784882D7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992438" y="6158352"/>
              <a:ext cx="1310754" cy="289585"/>
            </a:xfrm>
            <a:prstGeom prst="rect">
              <a:avLst/>
            </a:prstGeom>
          </p:spPr>
        </p:pic>
      </p:grpSp>
      <p:sp>
        <p:nvSpPr>
          <p:cNvPr id="315" name="Group">
            <a:extLst>
              <a:ext uri="{FF2B5EF4-FFF2-40B4-BE49-F238E27FC236}">
                <a16:creationId xmlns:a16="http://schemas.microsoft.com/office/drawing/2014/main" id="{A1F7DCAF-72E0-4E08-AFE2-9DDA99BEDB87}"/>
              </a:ext>
            </a:extLst>
          </p:cNvPr>
          <p:cNvSpPr/>
          <p:nvPr/>
        </p:nvSpPr>
        <p:spPr>
          <a:xfrm>
            <a:off x="283286" y="6047407"/>
            <a:ext cx="1573356" cy="236482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Line">
            <a:extLst>
              <a:ext uri="{FF2B5EF4-FFF2-40B4-BE49-F238E27FC236}">
                <a16:creationId xmlns:a16="http://schemas.microsoft.com/office/drawing/2014/main" id="{4C460D47-276E-42A9-9903-5DC230D56B1D}"/>
              </a:ext>
            </a:extLst>
          </p:cNvPr>
          <p:cNvSpPr/>
          <p:nvPr/>
        </p:nvSpPr>
        <p:spPr>
          <a:xfrm>
            <a:off x="293267" y="5673194"/>
            <a:ext cx="309864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3" name="Basics">
            <a:extLst>
              <a:ext uri="{FF2B5EF4-FFF2-40B4-BE49-F238E27FC236}">
                <a16:creationId xmlns:a16="http://schemas.microsoft.com/office/drawing/2014/main" id="{DC283DAD-9050-4CB0-938A-734B72F5BCF5}"/>
              </a:ext>
            </a:extLst>
          </p:cNvPr>
          <p:cNvSpPr txBox="1"/>
          <p:nvPr/>
        </p:nvSpPr>
        <p:spPr>
          <a:xfrm>
            <a:off x="286640" y="5722431"/>
            <a:ext cx="134109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Calculus</a:t>
            </a:r>
            <a:endParaRPr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AB74593-F0C9-472B-9844-7850F82DA9B9}"/>
              </a:ext>
            </a:extLst>
          </p:cNvPr>
          <p:cNvGrpSpPr/>
          <p:nvPr/>
        </p:nvGrpSpPr>
        <p:grpSpPr>
          <a:xfrm>
            <a:off x="380826" y="5995977"/>
            <a:ext cx="2817309" cy="2143981"/>
            <a:chOff x="466746" y="6203720"/>
            <a:chExt cx="2817309" cy="214398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7476084-3BC2-447F-90F5-E4FFBDB6618E}"/>
                </a:ext>
              </a:extLst>
            </p:cNvPr>
            <p:cNvSpPr txBox="1"/>
            <p:nvPr/>
          </p:nvSpPr>
          <p:spPr>
            <a:xfrm>
              <a:off x="526779" y="6203720"/>
              <a:ext cx="615152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/>
                <a:t>x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\prime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7F7AB64-C577-47FF-8EAC-4DFA28DB8632}"/>
                </a:ext>
              </a:extLst>
            </p:cNvPr>
            <p:cNvSpPr txBox="1"/>
            <p:nvPr/>
          </p:nvSpPr>
          <p:spPr>
            <a:xfrm>
              <a:off x="502741" y="6462652"/>
              <a:ext cx="761025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\int f(x) dx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65DD17-CB64-432E-9761-3BD18980CDF1}"/>
                </a:ext>
              </a:extLst>
            </p:cNvPr>
            <p:cNvSpPr txBox="1"/>
            <p:nvPr/>
          </p:nvSpPr>
          <p:spPr>
            <a:xfrm>
              <a:off x="470454" y="6838443"/>
              <a:ext cx="1136128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\</a:t>
              </a: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iint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f(x)f(y)</a:t>
              </a: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dxdy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575871D-C4F5-4FE2-9D9E-A2B3F7E42654}"/>
                </a:ext>
              </a:extLst>
            </p:cNvPr>
            <p:cNvSpPr txBox="1"/>
            <p:nvPr/>
          </p:nvSpPr>
          <p:spPr>
            <a:xfrm>
              <a:off x="466746" y="7256449"/>
              <a:ext cx="844381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\</a:t>
              </a: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oint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f(x) dx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94E5EFA-A420-4620-A8C3-EFC2FEE8D491}"/>
                </a:ext>
              </a:extLst>
            </p:cNvPr>
            <p:cNvSpPr txBox="1"/>
            <p:nvPr/>
          </p:nvSpPr>
          <p:spPr>
            <a:xfrm>
              <a:off x="473735" y="8010603"/>
              <a:ext cx="631182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\</a:t>
              </a: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nabla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J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17D7D9-2D9B-437B-A42D-3BF4A086A488}"/>
                </a:ext>
              </a:extLst>
            </p:cNvPr>
            <p:cNvSpPr txBox="1"/>
            <p:nvPr/>
          </p:nvSpPr>
          <p:spPr>
            <a:xfrm>
              <a:off x="468631" y="7715556"/>
              <a:ext cx="930943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rPr>
                <a:t>\int_0^1 x dx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270897D-1541-41E3-95E3-D55F8033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062659" y="6218983"/>
              <a:ext cx="1221396" cy="2128718"/>
            </a:xfrm>
            <a:prstGeom prst="rect">
              <a:avLst/>
            </a:prstGeom>
          </p:spPr>
        </p:pic>
      </p:grpSp>
      <p:sp>
        <p:nvSpPr>
          <p:cNvPr id="316" name="Line">
            <a:extLst>
              <a:ext uri="{FF2B5EF4-FFF2-40B4-BE49-F238E27FC236}">
                <a16:creationId xmlns:a16="http://schemas.microsoft.com/office/drawing/2014/main" id="{562E208C-2A71-4195-B650-C32B4F395433}"/>
              </a:ext>
            </a:extLst>
          </p:cNvPr>
          <p:cNvSpPr/>
          <p:nvPr/>
        </p:nvSpPr>
        <p:spPr>
          <a:xfrm>
            <a:off x="296684" y="852922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7" name="Copyright">
            <a:extLst>
              <a:ext uri="{FF2B5EF4-FFF2-40B4-BE49-F238E27FC236}">
                <a16:creationId xmlns:a16="http://schemas.microsoft.com/office/drawing/2014/main" id="{F044E305-A31F-4C02-ACD0-0E669AC4CA68}"/>
              </a:ext>
            </a:extLst>
          </p:cNvPr>
          <p:cNvSpPr txBox="1"/>
          <p:nvPr/>
        </p:nvSpPr>
        <p:spPr>
          <a:xfrm>
            <a:off x="290483" y="8604025"/>
            <a:ext cx="7133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Limit</a:t>
            </a:r>
            <a:endParaRPr dirty="0"/>
          </a:p>
        </p:txBody>
      </p:sp>
      <p:sp>
        <p:nvSpPr>
          <p:cNvPr id="318" name="Group">
            <a:extLst>
              <a:ext uri="{FF2B5EF4-FFF2-40B4-BE49-F238E27FC236}">
                <a16:creationId xmlns:a16="http://schemas.microsoft.com/office/drawing/2014/main" id="{F294453E-33C2-4BAE-AC86-C19630AA8281}"/>
              </a:ext>
            </a:extLst>
          </p:cNvPr>
          <p:cNvSpPr/>
          <p:nvPr/>
        </p:nvSpPr>
        <p:spPr>
          <a:xfrm>
            <a:off x="276890" y="8964734"/>
            <a:ext cx="3099465" cy="47981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7D8E78C-F683-4A27-9509-EEE719181E79}"/>
              </a:ext>
            </a:extLst>
          </p:cNvPr>
          <p:cNvSpPr txBox="1"/>
          <p:nvPr/>
        </p:nvSpPr>
        <p:spPr>
          <a:xfrm>
            <a:off x="773812" y="9017420"/>
            <a:ext cx="2051443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lim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_{n\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rightarrow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+\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infty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} 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a_n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A00071A-1537-4D29-88B0-0A5A04D4E0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365181" y="9534665"/>
            <a:ext cx="815411" cy="320068"/>
          </a:xfrm>
          <a:prstGeom prst="rect">
            <a:avLst/>
          </a:prstGeom>
        </p:spPr>
      </p:pic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16081" y="1619176"/>
            <a:ext cx="1126640" cy="141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downarrow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updownarrow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Uparrow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Downarrow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Updownarrow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655832C-724B-48CB-9AE6-6261524D93C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123763" y="3273630"/>
            <a:ext cx="376276" cy="4580755"/>
          </a:xfrm>
          <a:prstGeom prst="rect">
            <a:avLst/>
          </a:prstGeom>
        </p:spPr>
      </p:pic>
      <p:pic>
        <p:nvPicPr>
          <p:cNvPr id="337" name="图片 336">
            <a:extLst>
              <a:ext uri="{FF2B5EF4-FFF2-40B4-BE49-F238E27FC236}">
                <a16:creationId xmlns:a16="http://schemas.microsoft.com/office/drawing/2014/main" id="{91153D0C-43FF-4EB5-BDC9-6F909DFB104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183307" y="1639757"/>
            <a:ext cx="327688" cy="1851820"/>
          </a:xfrm>
          <a:prstGeom prst="rect">
            <a:avLst/>
          </a:prstGeom>
        </p:spPr>
      </p:pic>
      <p:sp>
        <p:nvSpPr>
          <p:cNvPr id="339" name="Useful Elements">
            <a:extLst>
              <a:ext uri="{FF2B5EF4-FFF2-40B4-BE49-F238E27FC236}">
                <a16:creationId xmlns:a16="http://schemas.microsoft.com/office/drawing/2014/main" id="{BD35F7AA-D347-4A20-8424-5461288EE549}"/>
              </a:ext>
            </a:extLst>
          </p:cNvPr>
          <p:cNvSpPr txBox="1"/>
          <p:nvPr/>
        </p:nvSpPr>
        <p:spPr>
          <a:xfrm>
            <a:off x="9460588" y="1230764"/>
            <a:ext cx="5161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Log</a:t>
            </a:r>
            <a:endParaRPr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0BBA4242-FB6A-4042-AE19-81FDC64CDE11}"/>
              </a:ext>
            </a:extLst>
          </p:cNvPr>
          <p:cNvSpPr txBox="1"/>
          <p:nvPr/>
        </p:nvSpPr>
        <p:spPr>
          <a:xfrm>
            <a:off x="9336651" y="2247220"/>
            <a:ext cx="781865" cy="525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\log_{a}{b}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88C71FAD-6790-4216-A4D5-FDABFE0D91AE}"/>
              </a:ext>
            </a:extLst>
          </p:cNvPr>
          <p:cNvSpPr txBox="1"/>
          <p:nvPr/>
        </p:nvSpPr>
        <p:spPr>
          <a:xfrm>
            <a:off x="8610600" y="3137306"/>
            <a:ext cx="4571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15897ED9-FB5B-4DEB-8D38-B32B5BC81F58}"/>
              </a:ext>
            </a:extLst>
          </p:cNvPr>
          <p:cNvSpPr txBox="1"/>
          <p:nvPr/>
        </p:nvSpPr>
        <p:spPr>
          <a:xfrm>
            <a:off x="9381441" y="2863405"/>
            <a:ext cx="674463" cy="314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\lg{a + b}</a:t>
            </a:r>
            <a:endParaRPr lang="en-US" altLang="zh-C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47" name="图片 346">
            <a:extLst>
              <a:ext uri="{FF2B5EF4-FFF2-40B4-BE49-F238E27FC236}">
                <a16:creationId xmlns:a16="http://schemas.microsoft.com/office/drawing/2014/main" id="{75116AB9-7690-447F-AC82-BA763AFF2C6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381441" y="1889235"/>
            <a:ext cx="701101" cy="205758"/>
          </a:xfrm>
          <a:prstGeom prst="rect">
            <a:avLst/>
          </a:prstGeom>
        </p:spPr>
      </p:pic>
      <p:pic>
        <p:nvPicPr>
          <p:cNvPr id="349" name="图片 348">
            <a:extLst>
              <a:ext uri="{FF2B5EF4-FFF2-40B4-BE49-F238E27FC236}">
                <a16:creationId xmlns:a16="http://schemas.microsoft.com/office/drawing/2014/main" id="{42AE6998-FF85-4635-9762-33C1CF39174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19930" y="2578938"/>
            <a:ext cx="472481" cy="228620"/>
          </a:xfrm>
          <a:prstGeom prst="rect">
            <a:avLst/>
          </a:prstGeom>
        </p:spPr>
      </p:pic>
      <p:pic>
        <p:nvPicPr>
          <p:cNvPr id="351" name="图片 350">
            <a:extLst>
              <a:ext uri="{FF2B5EF4-FFF2-40B4-BE49-F238E27FC236}">
                <a16:creationId xmlns:a16="http://schemas.microsoft.com/office/drawing/2014/main" id="{FE17445B-E675-46E5-9D71-9024928CF22B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417415" y="3166893"/>
            <a:ext cx="701101" cy="243861"/>
          </a:xfrm>
          <a:prstGeom prst="rect">
            <a:avLst/>
          </a:prstGeom>
        </p:spPr>
      </p:pic>
      <p:sp>
        <p:nvSpPr>
          <p:cNvPr id="358" name="Line">
            <a:extLst>
              <a:ext uri="{FF2B5EF4-FFF2-40B4-BE49-F238E27FC236}">
                <a16:creationId xmlns:a16="http://schemas.microsoft.com/office/drawing/2014/main" id="{062DDD0E-465F-442F-BE09-7F3873538CB4}"/>
              </a:ext>
            </a:extLst>
          </p:cNvPr>
          <p:cNvSpPr/>
          <p:nvPr/>
        </p:nvSpPr>
        <p:spPr>
          <a:xfrm>
            <a:off x="7151460" y="369855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Useful Elements">
            <a:extLst>
              <a:ext uri="{FF2B5EF4-FFF2-40B4-BE49-F238E27FC236}">
                <a16:creationId xmlns:a16="http://schemas.microsoft.com/office/drawing/2014/main" id="{06B98C5E-9B44-406F-9D3A-9CF77D377690}"/>
              </a:ext>
            </a:extLst>
          </p:cNvPr>
          <p:cNvSpPr txBox="1"/>
          <p:nvPr/>
        </p:nvSpPr>
        <p:spPr>
          <a:xfrm>
            <a:off x="7151460" y="3763160"/>
            <a:ext cx="4648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Set</a:t>
            </a:r>
            <a:endParaRPr dirty="0"/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id="{FF25D94E-F92B-4766-8C3E-ACB037C89A5D}"/>
              </a:ext>
            </a:extLst>
          </p:cNvPr>
          <p:cNvSpPr txBox="1"/>
          <p:nvPr/>
        </p:nvSpPr>
        <p:spPr>
          <a:xfrm>
            <a:off x="7131728" y="4048446"/>
            <a:ext cx="900487" cy="5578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emptyset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varnothing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\in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notin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\subset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supset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\not\subset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subseteq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subsetneq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supseteq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\cup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bigcup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\cap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bigcap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uplus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biguplus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sqsubset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sqsupset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sqcap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sqsubseteq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sqsupseteq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\vee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\wedge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setminus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\neg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sp>
        <p:nvSpPr>
          <p:cNvPr id="362" name="Useful Elements">
            <a:extLst>
              <a:ext uri="{FF2B5EF4-FFF2-40B4-BE49-F238E27FC236}">
                <a16:creationId xmlns:a16="http://schemas.microsoft.com/office/drawing/2014/main" id="{9C52E6C6-6978-4265-A1C3-CDD5A039E01F}"/>
              </a:ext>
            </a:extLst>
          </p:cNvPr>
          <p:cNvSpPr txBox="1"/>
          <p:nvPr/>
        </p:nvSpPr>
        <p:spPr>
          <a:xfrm>
            <a:off x="8872133" y="3763160"/>
            <a:ext cx="114614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Relation</a:t>
            </a:r>
            <a:endParaRPr dirty="0"/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7479A067-0454-4AAC-8972-D7A03481CA9A}"/>
              </a:ext>
            </a:extLst>
          </p:cNvPr>
          <p:cNvSpPr txBox="1"/>
          <p:nvPr/>
        </p:nvSpPr>
        <p:spPr>
          <a:xfrm>
            <a:off x="9519930" y="5088806"/>
            <a:ext cx="4571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7BFACAB6-FEA6-4A22-AE19-7FDADAE6C524}"/>
              </a:ext>
            </a:extLst>
          </p:cNvPr>
          <p:cNvSpPr txBox="1"/>
          <p:nvPr/>
        </p:nvSpPr>
        <p:spPr>
          <a:xfrm>
            <a:off x="8921643" y="4052387"/>
            <a:ext cx="644006" cy="5788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leq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geq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equiv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\models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prec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succ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\sim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\perp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preceq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succeq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simeq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\mid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ll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\gg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asymp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\parallel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approx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cong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neq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doteq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propto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\bowtie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\Join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\smile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\frown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vdash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dashv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pic>
        <p:nvPicPr>
          <p:cNvPr id="371" name="图片 370">
            <a:extLst>
              <a:ext uri="{FF2B5EF4-FFF2-40B4-BE49-F238E27FC236}">
                <a16:creationId xmlns:a16="http://schemas.microsoft.com/office/drawing/2014/main" id="{AC0765AD-BA7F-4B62-877E-4613F95B2E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881411" y="4092748"/>
            <a:ext cx="286832" cy="5713390"/>
          </a:xfrm>
          <a:prstGeom prst="rect">
            <a:avLst/>
          </a:prstGeom>
        </p:spPr>
      </p:pic>
      <p:sp>
        <p:nvSpPr>
          <p:cNvPr id="108" name="Useful Elements">
            <a:extLst>
              <a:ext uri="{FF2B5EF4-FFF2-40B4-BE49-F238E27FC236}">
                <a16:creationId xmlns:a16="http://schemas.microsoft.com/office/drawing/2014/main" id="{19BA977C-29B1-4AE2-BC66-DC99B7491216}"/>
              </a:ext>
            </a:extLst>
          </p:cNvPr>
          <p:cNvSpPr txBox="1"/>
          <p:nvPr/>
        </p:nvSpPr>
        <p:spPr>
          <a:xfrm>
            <a:off x="10528842" y="1230833"/>
            <a:ext cx="124072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zh-CN" dirty="0"/>
              <a:t>Operator</a:t>
            </a:r>
            <a:endParaRPr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F05E9D-B323-4E74-BD52-B1292D4624C0}"/>
              </a:ext>
            </a:extLst>
          </p:cNvPr>
          <p:cNvGrpSpPr/>
          <p:nvPr/>
        </p:nvGrpSpPr>
        <p:grpSpPr>
          <a:xfrm>
            <a:off x="11792471" y="1604119"/>
            <a:ext cx="347297" cy="7267524"/>
            <a:chOff x="11733427" y="1629684"/>
            <a:chExt cx="347297" cy="726752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D7094E-4A43-4ACE-A04B-24D54834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1733427" y="1629684"/>
              <a:ext cx="347297" cy="687205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52AF1D-F745-4E3C-AC96-5F35D0581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1806893" y="8497166"/>
              <a:ext cx="229532" cy="400042"/>
            </a:xfrm>
            <a:prstGeom prst="rect">
              <a:avLst/>
            </a:prstGeom>
          </p:spPr>
        </p:pic>
      </p:grpSp>
      <p:sp>
        <p:nvSpPr>
          <p:cNvPr id="115" name="Line">
            <a:extLst>
              <a:ext uri="{FF2B5EF4-FFF2-40B4-BE49-F238E27FC236}">
                <a16:creationId xmlns:a16="http://schemas.microsoft.com/office/drawing/2014/main" id="{229FA41D-94A7-46DC-AAE9-298DB3CA8330}"/>
              </a:ext>
            </a:extLst>
          </p:cNvPr>
          <p:cNvSpPr/>
          <p:nvPr/>
        </p:nvSpPr>
        <p:spPr>
          <a:xfrm>
            <a:off x="10540889" y="9158132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Useful Elements">
            <a:extLst>
              <a:ext uri="{FF2B5EF4-FFF2-40B4-BE49-F238E27FC236}">
                <a16:creationId xmlns:a16="http://schemas.microsoft.com/office/drawing/2014/main" id="{F1C538F2-3283-4916-8167-783A3B24FA88}"/>
              </a:ext>
            </a:extLst>
          </p:cNvPr>
          <p:cNvSpPr txBox="1"/>
          <p:nvPr/>
        </p:nvSpPr>
        <p:spPr>
          <a:xfrm>
            <a:off x="12338035" y="1869423"/>
            <a:ext cx="92653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Others</a:t>
            </a:r>
            <a:endParaRPr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496D7F-35CF-41CB-AB99-26ADA2FA2C21}"/>
              </a:ext>
            </a:extLst>
          </p:cNvPr>
          <p:cNvSpPr txBox="1"/>
          <p:nvPr/>
        </p:nvSpPr>
        <p:spPr>
          <a:xfrm>
            <a:off x="409634" y="8083576"/>
            <a:ext cx="141986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altLang="zh-CN" b="0" i="0" dirty="0">
                <a:solidFill>
                  <a:srgbClr val="4F4F4F"/>
                </a:solidFill>
                <a:effectLst/>
                <a:latin typeface="-apple-system"/>
              </a:rPr>
              <a:t>\frac{\part f}{\part x}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B0012B-280E-468F-8D14-8ECEDBD8140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460448" y="8081060"/>
            <a:ext cx="242138" cy="375314"/>
          </a:xfrm>
          <a:prstGeom prst="rect">
            <a:avLst/>
          </a:prstGeom>
        </p:spPr>
      </p:pic>
      <p:sp>
        <p:nvSpPr>
          <p:cNvPr id="127" name="Copyright">
            <a:extLst>
              <a:ext uri="{FF2B5EF4-FFF2-40B4-BE49-F238E27FC236}">
                <a16:creationId xmlns:a16="http://schemas.microsoft.com/office/drawing/2014/main" id="{9E2F702D-28BD-4D51-BE18-EFCFA0EAC875}"/>
              </a:ext>
            </a:extLst>
          </p:cNvPr>
          <p:cNvSpPr txBox="1"/>
          <p:nvPr/>
        </p:nvSpPr>
        <p:spPr>
          <a:xfrm>
            <a:off x="10528241" y="9245638"/>
            <a:ext cx="59471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zh-CN" dirty="0"/>
              <a:t>Sqrt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915F72-A3D2-4E9B-802A-F8D08A86BF99}"/>
              </a:ext>
            </a:extLst>
          </p:cNvPr>
          <p:cNvSpPr txBox="1"/>
          <p:nvPr/>
        </p:nvSpPr>
        <p:spPr>
          <a:xfrm>
            <a:off x="11242415" y="9190881"/>
            <a:ext cx="988651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\sqrt{a + b}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\sqrt[n]{a + b}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4C345DE-D147-4F29-804A-F2CB6D433A22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2550169" y="9265949"/>
            <a:ext cx="548688" cy="2438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8143B39-F7B3-4C18-B9A0-ED1CFF55380E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519686" y="9645101"/>
            <a:ext cx="609653" cy="266723"/>
          </a:xfrm>
          <a:prstGeom prst="rect">
            <a:avLst/>
          </a:prstGeom>
        </p:spPr>
      </p:pic>
      <p:sp>
        <p:nvSpPr>
          <p:cNvPr id="133" name="Group">
            <a:extLst>
              <a:ext uri="{FF2B5EF4-FFF2-40B4-BE49-F238E27FC236}">
                <a16:creationId xmlns:a16="http://schemas.microsoft.com/office/drawing/2014/main" id="{403E5FC2-0695-4147-888D-C3493479BC6D}"/>
              </a:ext>
            </a:extLst>
          </p:cNvPr>
          <p:cNvSpPr/>
          <p:nvPr/>
        </p:nvSpPr>
        <p:spPr>
          <a:xfrm>
            <a:off x="11242415" y="9262194"/>
            <a:ext cx="988651" cy="63331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5" name="Line">
            <a:extLst>
              <a:ext uri="{FF2B5EF4-FFF2-40B4-BE49-F238E27FC236}">
                <a16:creationId xmlns:a16="http://schemas.microsoft.com/office/drawing/2014/main" id="{C3620C04-1A73-4F08-A18C-ECCDC278396D}"/>
              </a:ext>
            </a:extLst>
          </p:cNvPr>
          <p:cNvSpPr/>
          <p:nvPr/>
        </p:nvSpPr>
        <p:spPr>
          <a:xfrm>
            <a:off x="5800452" y="3698552"/>
            <a:ext cx="8833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Useful Elements">
            <a:extLst>
              <a:ext uri="{FF2B5EF4-FFF2-40B4-BE49-F238E27FC236}">
                <a16:creationId xmlns:a16="http://schemas.microsoft.com/office/drawing/2014/main" id="{F8E0DEAD-4150-40FC-AE72-929D0325BA21}"/>
              </a:ext>
            </a:extLst>
          </p:cNvPr>
          <p:cNvSpPr txBox="1"/>
          <p:nvPr/>
        </p:nvSpPr>
        <p:spPr>
          <a:xfrm>
            <a:off x="5800452" y="3763160"/>
            <a:ext cx="8415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Space</a:t>
            </a:r>
            <a:endParaRPr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291954-F8CA-4A93-8596-2BF86CB57692}"/>
              </a:ext>
            </a:extLst>
          </p:cNvPr>
          <p:cNvSpPr txBox="1"/>
          <p:nvPr/>
        </p:nvSpPr>
        <p:spPr>
          <a:xfrm>
            <a:off x="5802628" y="4128808"/>
            <a:ext cx="68367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a\! b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30E0EEA-06E7-403E-8C48-B1544C65BCF8}"/>
              </a:ext>
            </a:extLst>
          </p:cNvPr>
          <p:cNvSpPr txBox="1"/>
          <p:nvPr/>
        </p:nvSpPr>
        <p:spPr>
          <a:xfrm>
            <a:off x="5801415" y="5116309"/>
            <a:ext cx="39554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a\, b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A0D40A3-C570-46FD-86BB-CAD32F0AF676}"/>
              </a:ext>
            </a:extLst>
          </p:cNvPr>
          <p:cNvSpPr txBox="1"/>
          <p:nvPr/>
        </p:nvSpPr>
        <p:spPr>
          <a:xfrm>
            <a:off x="5801415" y="6165883"/>
            <a:ext cx="39554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a\; b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E7F9DE-60E0-4FFD-A574-435E859ED512}"/>
              </a:ext>
            </a:extLst>
          </p:cNvPr>
          <p:cNvSpPr txBox="1"/>
          <p:nvPr/>
        </p:nvSpPr>
        <p:spPr>
          <a:xfrm>
            <a:off x="5837348" y="6652579"/>
            <a:ext cx="68728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4F4F4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a\quad b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10A4E78-C5DA-4407-9799-05B5ED351633}"/>
              </a:ext>
            </a:extLst>
          </p:cNvPr>
          <p:cNvSpPr txBox="1"/>
          <p:nvPr/>
        </p:nvSpPr>
        <p:spPr>
          <a:xfrm>
            <a:off x="5800452" y="7143727"/>
            <a:ext cx="826749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a\</a:t>
            </a:r>
            <a:r>
              <a:rPr lang="en-US" altLang="zh-CN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qquad</a:t>
            </a:r>
            <a:r>
              <a:rPr lang="en-US" altLang="zh-CN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\ b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E7EEEAFE-02C3-433A-9DAB-9754C5B81E41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868830" y="4425789"/>
            <a:ext cx="251482" cy="23624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0B1D0C60-E4C1-43F3-ADDF-FAEF92C8495F}"/>
              </a:ext>
            </a:extLst>
          </p:cNvPr>
          <p:cNvSpPr txBox="1"/>
          <p:nvPr/>
        </p:nvSpPr>
        <p:spPr>
          <a:xfrm>
            <a:off x="5863519" y="4630253"/>
            <a:ext cx="280124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4DF0350C-ADEE-4C17-BF83-FA6E974C2889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851592" y="6947310"/>
            <a:ext cx="434378" cy="205758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80580D8-826B-4E66-BA06-E48866CE493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832244" y="7445869"/>
            <a:ext cx="662997" cy="266723"/>
          </a:xfrm>
          <a:prstGeom prst="rect">
            <a:avLst/>
          </a:prstGeom>
        </p:spPr>
      </p:pic>
      <p:sp>
        <p:nvSpPr>
          <p:cNvPr id="167" name="Group">
            <a:extLst>
              <a:ext uri="{FF2B5EF4-FFF2-40B4-BE49-F238E27FC236}">
                <a16:creationId xmlns:a16="http://schemas.microsoft.com/office/drawing/2014/main" id="{EBFB22CD-29BF-4A45-A20F-F7E20D2D2DB9}"/>
              </a:ext>
            </a:extLst>
          </p:cNvPr>
          <p:cNvSpPr/>
          <p:nvPr/>
        </p:nvSpPr>
        <p:spPr>
          <a:xfrm>
            <a:off x="5807692" y="6732890"/>
            <a:ext cx="759372" cy="20281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Group">
            <a:extLst>
              <a:ext uri="{FF2B5EF4-FFF2-40B4-BE49-F238E27FC236}">
                <a16:creationId xmlns:a16="http://schemas.microsoft.com/office/drawing/2014/main" id="{BDFFDC83-7CA3-489F-82DE-007EECD3DEA9}"/>
              </a:ext>
            </a:extLst>
          </p:cNvPr>
          <p:cNvSpPr/>
          <p:nvPr/>
        </p:nvSpPr>
        <p:spPr>
          <a:xfrm>
            <a:off x="5799909" y="7219817"/>
            <a:ext cx="826748" cy="18212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2" name="Line">
            <a:extLst>
              <a:ext uri="{FF2B5EF4-FFF2-40B4-BE49-F238E27FC236}">
                <a16:creationId xmlns:a16="http://schemas.microsoft.com/office/drawing/2014/main" id="{435C947E-2C28-4572-B5C6-73810B2220F8}"/>
              </a:ext>
            </a:extLst>
          </p:cNvPr>
          <p:cNvSpPr/>
          <p:nvPr/>
        </p:nvSpPr>
        <p:spPr>
          <a:xfrm>
            <a:off x="12338036" y="6807512"/>
            <a:ext cx="121794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3" name="Useful Elements">
            <a:extLst>
              <a:ext uri="{FF2B5EF4-FFF2-40B4-BE49-F238E27FC236}">
                <a16:creationId xmlns:a16="http://schemas.microsoft.com/office/drawing/2014/main" id="{8A143AB5-E91B-45B6-9C5A-7FAC61FEF9A3}"/>
              </a:ext>
            </a:extLst>
          </p:cNvPr>
          <p:cNvSpPr txBox="1"/>
          <p:nvPr/>
        </p:nvSpPr>
        <p:spPr>
          <a:xfrm>
            <a:off x="12338035" y="6874330"/>
            <a:ext cx="89768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Sum &amp;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Prod</a:t>
            </a:r>
            <a:endParaRPr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422B0C-78A8-4049-86CD-759273F7F91A}"/>
              </a:ext>
            </a:extLst>
          </p:cNvPr>
          <p:cNvSpPr txBox="1"/>
          <p:nvPr/>
        </p:nvSpPr>
        <p:spPr>
          <a:xfrm>
            <a:off x="12313999" y="7474275"/>
            <a:ext cx="1336504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\sum_{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 = 0}^{n}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x_i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9C1A25D-C9F0-45F5-9D5B-41448B623907}"/>
              </a:ext>
            </a:extLst>
          </p:cNvPr>
          <p:cNvSpPr txBox="1"/>
          <p:nvPr/>
        </p:nvSpPr>
        <p:spPr>
          <a:xfrm>
            <a:off x="12292212" y="8296114"/>
            <a:ext cx="1331694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\prod_{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 = 0}^{n}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x_i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422FBD27-9A0C-45F1-A76F-3C557B1B87AD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2737588" y="7807642"/>
            <a:ext cx="425669" cy="457916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47F49781-5444-45BC-BDAE-C8ACBF4E460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2761483" y="8624336"/>
            <a:ext cx="387565" cy="451101"/>
          </a:xfrm>
          <a:prstGeom prst="rect">
            <a:avLst/>
          </a:prstGeom>
        </p:spPr>
      </p:pic>
      <p:sp>
        <p:nvSpPr>
          <p:cNvPr id="177" name="Group">
            <a:extLst>
              <a:ext uri="{FF2B5EF4-FFF2-40B4-BE49-F238E27FC236}">
                <a16:creationId xmlns:a16="http://schemas.microsoft.com/office/drawing/2014/main" id="{5C6D13D2-221B-4D55-A444-A882ECFB8A2D}"/>
              </a:ext>
            </a:extLst>
          </p:cNvPr>
          <p:cNvSpPr/>
          <p:nvPr/>
        </p:nvSpPr>
        <p:spPr>
          <a:xfrm>
            <a:off x="12349384" y="7541703"/>
            <a:ext cx="1265133" cy="2283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8" name="Group">
            <a:extLst>
              <a:ext uri="{FF2B5EF4-FFF2-40B4-BE49-F238E27FC236}">
                <a16:creationId xmlns:a16="http://schemas.microsoft.com/office/drawing/2014/main" id="{A216DDE7-D752-4239-BFBD-15865BA05ADD}"/>
              </a:ext>
            </a:extLst>
          </p:cNvPr>
          <p:cNvSpPr/>
          <p:nvPr/>
        </p:nvSpPr>
        <p:spPr>
          <a:xfrm>
            <a:off x="12322698" y="8348648"/>
            <a:ext cx="1265133" cy="2283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AAA3DCEF-54C9-4C47-B6CE-00417A00C7FC}"/>
              </a:ext>
            </a:extLst>
          </p:cNvPr>
          <p:cNvSpPr txBox="1"/>
          <p:nvPr/>
        </p:nvSpPr>
        <p:spPr>
          <a:xfrm>
            <a:off x="7104379" y="8319629"/>
            <a:ext cx="2800298" cy="17927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\left(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a_{11} &amp; a_{12} &amp;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&amp; a_{1n}\\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a_{21} &amp; a_{22} &amp;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&amp; a_{2n}\\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&amp;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&amp;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&amp;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a_{n1} &amp; a_{n2} &amp;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&amp; a_{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nn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}\\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\right)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roup">
            <a:extLst>
              <a:ext uri="{FF2B5EF4-FFF2-40B4-BE49-F238E27FC236}">
                <a16:creationId xmlns:a16="http://schemas.microsoft.com/office/drawing/2014/main" id="{42084248-4B62-4C7B-9878-A08CE39003E6}"/>
              </a:ext>
            </a:extLst>
          </p:cNvPr>
          <p:cNvSpPr/>
          <p:nvPr/>
        </p:nvSpPr>
        <p:spPr>
          <a:xfrm>
            <a:off x="7108396" y="8372854"/>
            <a:ext cx="3076799" cy="171030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7" name="Group">
            <a:extLst>
              <a:ext uri="{FF2B5EF4-FFF2-40B4-BE49-F238E27FC236}">
                <a16:creationId xmlns:a16="http://schemas.microsoft.com/office/drawing/2014/main" id="{6628E011-77B3-4CD6-BA81-BFD1C6288B47}"/>
              </a:ext>
            </a:extLst>
          </p:cNvPr>
          <p:cNvSpPr/>
          <p:nvPr/>
        </p:nvSpPr>
        <p:spPr>
          <a:xfrm>
            <a:off x="10540890" y="7775078"/>
            <a:ext cx="863930" cy="23300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5" name="Group">
            <a:extLst>
              <a:ext uri="{FF2B5EF4-FFF2-40B4-BE49-F238E27FC236}">
                <a16:creationId xmlns:a16="http://schemas.microsoft.com/office/drawing/2014/main" id="{AC6A8AFB-166E-4A29-8766-5DF6C3297DBB}"/>
              </a:ext>
            </a:extLst>
          </p:cNvPr>
          <p:cNvSpPr/>
          <p:nvPr/>
        </p:nvSpPr>
        <p:spPr>
          <a:xfrm>
            <a:off x="286365" y="5695674"/>
            <a:ext cx="1643412" cy="134782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Group">
            <a:extLst>
              <a:ext uri="{FF2B5EF4-FFF2-40B4-BE49-F238E27FC236}">
                <a16:creationId xmlns:a16="http://schemas.microsoft.com/office/drawing/2014/main" id="{9146A95F-E137-4055-81A0-56AC7B962A35}"/>
              </a:ext>
            </a:extLst>
          </p:cNvPr>
          <p:cNvSpPr/>
          <p:nvPr/>
        </p:nvSpPr>
        <p:spPr>
          <a:xfrm>
            <a:off x="277597" y="8080674"/>
            <a:ext cx="2467803" cy="92102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B1B4D1-6F5B-416A-B990-DDC9C66B8C7C}"/>
              </a:ext>
            </a:extLst>
          </p:cNvPr>
          <p:cNvSpPr txBox="1"/>
          <p:nvPr/>
        </p:nvSpPr>
        <p:spPr>
          <a:xfrm>
            <a:off x="298445" y="8084617"/>
            <a:ext cx="2754765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{\underset {x\in S\</a:t>
            </a:r>
            <a:r>
              <a:rPr kumimoji="0" lang="en-US" altLang="zh-CN" sz="1200" b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subseteq</a:t>
            </a:r>
            <a:r>
              <a:rPr kumimoji="0" lang="en-US" altLang="zh-CN" sz="1200" b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X}{\</a:t>
            </a:r>
            <a:r>
              <a:rPr kumimoji="0" lang="en-US" altLang="zh-CN" sz="1200" b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operatorname</a:t>
            </a:r>
            <a:r>
              <a:rPr kumimoji="0" lang="en-US" altLang="zh-CN" sz="1200" b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{</a:t>
            </a:r>
            <a:r>
              <a:rPr kumimoji="0" lang="en-US" altLang="zh-CN" sz="1200" b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arg</a:t>
            </a:r>
            <a:r>
              <a:rPr kumimoji="0" lang="en-US" altLang="zh-CN" sz="1200" b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\,max} }}\,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f(x):=\{x\mid x\in S\wedge \</a:t>
            </a:r>
            <a:r>
              <a:rPr kumimoji="0" lang="en-US" altLang="zh-CN" sz="1200" b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forall</a:t>
            </a:r>
            <a:r>
              <a:rPr kumimoji="0" lang="en-US" altLang="zh-CN" sz="1200" b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y\in S:f(y)\leq f(x)\}.</a:t>
            </a:r>
            <a:endParaRPr kumimoji="0" lang="zh-CN" altLang="en-US" sz="1200" b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66C368-9536-4B6B-8171-5164D799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5" y="4657969"/>
            <a:ext cx="2476715" cy="883997"/>
          </a:xfrm>
          <a:prstGeom prst="rect">
            <a:avLst/>
          </a:prstGeom>
        </p:spPr>
      </p:pic>
      <p:sp>
        <p:nvSpPr>
          <p:cNvPr id="91" name="Group">
            <a:extLst>
              <a:ext uri="{FF2B5EF4-FFF2-40B4-BE49-F238E27FC236}">
                <a16:creationId xmlns:a16="http://schemas.microsoft.com/office/drawing/2014/main" id="{182D00EA-E97C-4242-917F-090E6295E3DB}"/>
              </a:ext>
            </a:extLst>
          </p:cNvPr>
          <p:cNvSpPr/>
          <p:nvPr/>
        </p:nvSpPr>
        <p:spPr>
          <a:xfrm>
            <a:off x="298445" y="3111223"/>
            <a:ext cx="3155023" cy="155841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2" name="Group">
            <a:extLst>
              <a:ext uri="{FF2B5EF4-FFF2-40B4-BE49-F238E27FC236}">
                <a16:creationId xmlns:a16="http://schemas.microsoft.com/office/drawing/2014/main" id="{064918E9-14FA-4473-B705-AC12EC712007}"/>
              </a:ext>
            </a:extLst>
          </p:cNvPr>
          <p:cNvSpPr/>
          <p:nvPr/>
        </p:nvSpPr>
        <p:spPr>
          <a:xfrm>
            <a:off x="288648" y="7349627"/>
            <a:ext cx="1643412" cy="38523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67" name="Group">
            <a:extLst>
              <a:ext uri="{FF2B5EF4-FFF2-40B4-BE49-F238E27FC236}">
                <a16:creationId xmlns:a16="http://schemas.microsoft.com/office/drawing/2014/main" id="{B03C67EA-BA8D-4FA9-A1B7-BBD1FE0E48DC}"/>
              </a:ext>
            </a:extLst>
          </p:cNvPr>
          <p:cNvSpPr/>
          <p:nvPr/>
        </p:nvSpPr>
        <p:spPr>
          <a:xfrm>
            <a:off x="3685582" y="1652915"/>
            <a:ext cx="1555706" cy="800927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40" name="Group">
            <a:extLst>
              <a:ext uri="{FF2B5EF4-FFF2-40B4-BE49-F238E27FC236}">
                <a16:creationId xmlns:a16="http://schemas.microsoft.com/office/drawing/2014/main" id="{5C75E87D-7FA8-40C3-A5F6-5F8BBBEAEDE9}"/>
              </a:ext>
            </a:extLst>
          </p:cNvPr>
          <p:cNvSpPr/>
          <p:nvPr/>
        </p:nvSpPr>
        <p:spPr>
          <a:xfrm>
            <a:off x="7127154" y="4732054"/>
            <a:ext cx="992718" cy="41306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6" name="Group">
            <a:extLst>
              <a:ext uri="{FF2B5EF4-FFF2-40B4-BE49-F238E27FC236}">
                <a16:creationId xmlns:a16="http://schemas.microsoft.com/office/drawing/2014/main" id="{27281481-26AC-4D05-A340-3040B1F49C2C}"/>
              </a:ext>
            </a:extLst>
          </p:cNvPr>
          <p:cNvSpPr/>
          <p:nvPr/>
        </p:nvSpPr>
        <p:spPr>
          <a:xfrm>
            <a:off x="7124372" y="3137306"/>
            <a:ext cx="3051115" cy="32954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311" name="Group"/>
          <p:cNvGrpSpPr/>
          <p:nvPr/>
        </p:nvGrpSpPr>
        <p:grpSpPr>
          <a:xfrm>
            <a:off x="8369105" y="-1013164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6890D80A-5AAD-47E5-8956-92AA38E56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992" y="7793857"/>
            <a:ext cx="548688" cy="2225233"/>
          </a:xfrm>
          <a:prstGeom prst="rect">
            <a:avLst/>
          </a:prstGeom>
        </p:spPr>
      </p:pic>
      <p:sp>
        <p:nvSpPr>
          <p:cNvPr id="100" name="Group">
            <a:extLst>
              <a:ext uri="{FF2B5EF4-FFF2-40B4-BE49-F238E27FC236}">
                <a16:creationId xmlns:a16="http://schemas.microsoft.com/office/drawing/2014/main" id="{4FDA0B5B-B583-483E-9FF4-6B0278CB74E2}"/>
              </a:ext>
            </a:extLst>
          </p:cNvPr>
          <p:cNvSpPr/>
          <p:nvPr/>
        </p:nvSpPr>
        <p:spPr>
          <a:xfrm>
            <a:off x="11825687" y="7786841"/>
            <a:ext cx="1214935" cy="22614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A631A-047F-4E50-A63C-4B344167BACA}"/>
              </a:ext>
            </a:extLst>
          </p:cNvPr>
          <p:cNvSpPr txBox="1"/>
          <p:nvPr/>
        </p:nvSpPr>
        <p:spPr>
          <a:xfrm>
            <a:off x="11782121" y="7745713"/>
            <a:ext cx="1445729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\check{a}</a:t>
            </a:r>
          </a:p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\breve{a}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\tilde{a}</a:t>
            </a: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vec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{a} 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overrightarrow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{x}</a:t>
            </a:r>
            <a:endParaRPr lang="en-US" altLang="zh-C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\overline{x+y}</a:t>
            </a:r>
          </a:p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\underline{x+y}</a:t>
            </a:r>
          </a:p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\overbrace{x+y}</a:t>
            </a:r>
          </a:p>
          <a:p>
            <a:pPr marL="0" marR="0" indent="0" algn="l" defTabSz="584200" rtl="0" fontAlgn="auto" latinLnBrk="0" hangingPunct="0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\underbrace{x+y}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82DC4-B61D-4197-8C15-66A26A127D26}"/>
              </a:ext>
            </a:extLst>
          </p:cNvPr>
          <p:cNvSpPr txBox="1"/>
          <p:nvPr/>
        </p:nvSpPr>
        <p:spPr>
          <a:xfrm>
            <a:off x="10512911" y="7684342"/>
            <a:ext cx="921325" cy="2633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a_{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a^{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\bar{a}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\acute{a}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\breve{a}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\grave{a}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\dot{a}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ddot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{a}</a:t>
            </a: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\dot {\dot 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\hat{a}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widehat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xy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600" dirty="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(optional)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/>
              </a:rPr>
              <a:t>CC BY SA</a:t>
            </a:r>
            <a:r>
              <a:t> Your Name •  </a:t>
            </a:r>
            <a:r>
              <a:rPr>
                <a:hlinkClick r:id="rId7"/>
              </a:rPr>
              <a:t>your@email.com</a:t>
            </a:r>
            <a:r>
              <a:t>  •  844-448-1212 • </a:t>
            </a:r>
            <a:r>
              <a:rPr>
                <a:hlinkClick r:id="rId8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8" name="Line">
            <a:extLst>
              <a:ext uri="{FF2B5EF4-FFF2-40B4-BE49-F238E27FC236}">
                <a16:creationId xmlns:a16="http://schemas.microsoft.com/office/drawing/2014/main" id="{CDEF2258-0A84-43C9-9173-A91E9B7A12E7}"/>
              </a:ext>
            </a:extLst>
          </p:cNvPr>
          <p:cNvSpPr/>
          <p:nvPr/>
        </p:nvSpPr>
        <p:spPr>
          <a:xfrm>
            <a:off x="10540889" y="1191297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9" name="Useful Elements">
            <a:extLst>
              <a:ext uri="{FF2B5EF4-FFF2-40B4-BE49-F238E27FC236}">
                <a16:creationId xmlns:a16="http://schemas.microsoft.com/office/drawing/2014/main" id="{FE5F85BE-B375-4D6C-A9F7-D62F048D15D1}"/>
              </a:ext>
            </a:extLst>
          </p:cNvPr>
          <p:cNvSpPr txBox="1"/>
          <p:nvPr/>
        </p:nvSpPr>
        <p:spPr>
          <a:xfrm>
            <a:off x="10528842" y="1230833"/>
            <a:ext cx="80951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zh-CN" dirty="0"/>
              <a:t>Greek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0529D9-93B4-4269-BC1C-38709124ED34}"/>
              </a:ext>
            </a:extLst>
          </p:cNvPr>
          <p:cNvSpPr txBox="1"/>
          <p:nvPr/>
        </p:nvSpPr>
        <p:spPr>
          <a:xfrm>
            <a:off x="10528842" y="1634484"/>
            <a:ext cx="725759" cy="5578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\Alpha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\Beta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\Gamma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\Delta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\Epsilon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\Zeta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\Eta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\Theta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\Iota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\Kappa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\Lambda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\Mu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\Nu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\Xi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\Omicron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\Pi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\Rho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\Sigma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\Tau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\Upsilon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\Phi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\Chi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\Psi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\Omega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sp>
        <p:nvSpPr>
          <p:cNvPr id="163" name="Four Column Layout : : CHEAT SHEET">
            <a:extLst>
              <a:ext uri="{FF2B5EF4-FFF2-40B4-BE49-F238E27FC236}">
                <a16:creationId xmlns:a16="http://schemas.microsoft.com/office/drawing/2014/main" id="{A47DAF03-8C32-4D43-8AEA-D42857224E1F}"/>
              </a:ext>
            </a:extLst>
          </p:cNvPr>
          <p:cNvSpPr txBox="1">
            <a:spLocks/>
          </p:cNvSpPr>
          <p:nvPr/>
        </p:nvSpPr>
        <p:spPr>
          <a:xfrm>
            <a:off x="275721" y="337504"/>
            <a:ext cx="10898129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/>
              <a:t>Mathematics in R Markdown: :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164" name="rstudio.png" descr="rstudio.png">
            <a:extLst>
              <a:ext uri="{FF2B5EF4-FFF2-40B4-BE49-F238E27FC236}">
                <a16:creationId xmlns:a16="http://schemas.microsoft.com/office/drawing/2014/main" id="{0784892D-ED37-4FCD-958A-61D528D939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4644" y="171876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文本框 164">
            <a:extLst>
              <a:ext uri="{FF2B5EF4-FFF2-40B4-BE49-F238E27FC236}">
                <a16:creationId xmlns:a16="http://schemas.microsoft.com/office/drawing/2014/main" id="{72381D6E-8F9A-44ED-96D3-964747383110}"/>
              </a:ext>
            </a:extLst>
          </p:cNvPr>
          <p:cNvSpPr txBox="1"/>
          <p:nvPr/>
        </p:nvSpPr>
        <p:spPr>
          <a:xfrm>
            <a:off x="12051751" y="1632250"/>
            <a:ext cx="837969" cy="5578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\alpha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\beta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\gamma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\delta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\epsilon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varepsilon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\zeta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\eta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\theta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\iota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\kappa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\lambda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\mu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\nu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\xi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\omicron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\pi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\rho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\sigma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\tau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\upsilon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\phi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varphi</a:t>
            </a:r>
            <a:endParaRPr lang="en-US" altLang="zh-CN" b="0" i="0" dirty="0">
              <a:solidFill>
                <a:srgbClr val="4F4F4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\Chi</a:t>
            </a:r>
            <a:endParaRPr lang="en-US" altLang="zh-CN" b="0" dirty="0">
              <a:solidFill>
                <a:srgbClr val="4F4F4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\Psi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\Omega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521617-8C81-48DA-A389-9F73A9E213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4778" y="1732281"/>
            <a:ext cx="246895" cy="54548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678860-B42D-4C44-9678-19581BBCD6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04819" y="1684807"/>
            <a:ext cx="257496" cy="5508849"/>
          </a:xfrm>
          <a:prstGeom prst="rect">
            <a:avLst/>
          </a:prstGeom>
        </p:spPr>
      </p:pic>
      <p:sp>
        <p:nvSpPr>
          <p:cNvPr id="172" name="Group">
            <a:extLst>
              <a:ext uri="{FF2B5EF4-FFF2-40B4-BE49-F238E27FC236}">
                <a16:creationId xmlns:a16="http://schemas.microsoft.com/office/drawing/2014/main" id="{3D7E2117-4F97-4CB8-B4E3-886AE3D31A37}"/>
              </a:ext>
            </a:extLst>
          </p:cNvPr>
          <p:cNvSpPr/>
          <p:nvPr/>
        </p:nvSpPr>
        <p:spPr>
          <a:xfrm>
            <a:off x="10564923" y="1681631"/>
            <a:ext cx="722215" cy="551202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3" name="Group">
            <a:extLst>
              <a:ext uri="{FF2B5EF4-FFF2-40B4-BE49-F238E27FC236}">
                <a16:creationId xmlns:a16="http://schemas.microsoft.com/office/drawing/2014/main" id="{920AE407-89B7-48D6-B5F1-C29E4EF5E55A}"/>
              </a:ext>
            </a:extLst>
          </p:cNvPr>
          <p:cNvSpPr/>
          <p:nvPr/>
        </p:nvSpPr>
        <p:spPr>
          <a:xfrm>
            <a:off x="12077970" y="1687340"/>
            <a:ext cx="836181" cy="550631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8" name="Line">
            <a:extLst>
              <a:ext uri="{FF2B5EF4-FFF2-40B4-BE49-F238E27FC236}">
                <a16:creationId xmlns:a16="http://schemas.microsoft.com/office/drawing/2014/main" id="{F35749A2-62A3-4CD2-B3E0-BFDBAB4CA0B5}"/>
              </a:ext>
            </a:extLst>
          </p:cNvPr>
          <p:cNvSpPr/>
          <p:nvPr/>
        </p:nvSpPr>
        <p:spPr>
          <a:xfrm>
            <a:off x="10540889" y="738811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Useful Elements">
            <a:extLst>
              <a:ext uri="{FF2B5EF4-FFF2-40B4-BE49-F238E27FC236}">
                <a16:creationId xmlns:a16="http://schemas.microsoft.com/office/drawing/2014/main" id="{B9F4B926-2598-4BDB-A440-56AA233C9495}"/>
              </a:ext>
            </a:extLst>
          </p:cNvPr>
          <p:cNvSpPr txBox="1"/>
          <p:nvPr/>
        </p:nvSpPr>
        <p:spPr>
          <a:xfrm>
            <a:off x="10540889" y="7424490"/>
            <a:ext cx="302005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zh-CN" dirty="0"/>
              <a:t>Superscribe Subscribe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FFE654-21ED-4F5D-9A09-FB225C63C9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16049" y="7785585"/>
            <a:ext cx="228620" cy="2309060"/>
          </a:xfrm>
          <a:prstGeom prst="rect">
            <a:avLst/>
          </a:prstGeom>
        </p:spPr>
      </p:pic>
      <p:sp>
        <p:nvSpPr>
          <p:cNvPr id="118" name="Group">
            <a:extLst>
              <a:ext uri="{FF2B5EF4-FFF2-40B4-BE49-F238E27FC236}">
                <a16:creationId xmlns:a16="http://schemas.microsoft.com/office/drawing/2014/main" id="{E84BDCBF-A64D-4FC2-9532-C60CE3779BE1}"/>
              </a:ext>
            </a:extLst>
          </p:cNvPr>
          <p:cNvSpPr/>
          <p:nvPr/>
        </p:nvSpPr>
        <p:spPr>
          <a:xfrm>
            <a:off x="7120243" y="5361850"/>
            <a:ext cx="3031521" cy="6825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3" name="Useful Elements">
            <a:extLst>
              <a:ext uri="{FF2B5EF4-FFF2-40B4-BE49-F238E27FC236}">
                <a16:creationId xmlns:a16="http://schemas.microsoft.com/office/drawing/2014/main" id="{5DFFFCB3-9B01-42E5-841B-B2A78E9A77C6}"/>
              </a:ext>
            </a:extLst>
          </p:cNvPr>
          <p:cNvSpPr txBox="1"/>
          <p:nvPr/>
        </p:nvSpPr>
        <p:spPr>
          <a:xfrm>
            <a:off x="7151460" y="1241412"/>
            <a:ext cx="15485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Parenthese</a:t>
            </a:r>
            <a:endParaRPr dirty="0"/>
          </a:p>
        </p:txBody>
      </p:sp>
      <p:sp>
        <p:nvSpPr>
          <p:cNvPr id="124" name="Line">
            <a:extLst>
              <a:ext uri="{FF2B5EF4-FFF2-40B4-BE49-F238E27FC236}">
                <a16:creationId xmlns:a16="http://schemas.microsoft.com/office/drawing/2014/main" id="{5A4A0982-46F2-4DF3-9EFC-5943A31E5C0C}"/>
              </a:ext>
            </a:extLst>
          </p:cNvPr>
          <p:cNvSpPr/>
          <p:nvPr/>
        </p:nvSpPr>
        <p:spPr>
          <a:xfrm>
            <a:off x="7124372" y="1193535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0FE623-2A59-45F9-8604-2A2C4AE26441}"/>
              </a:ext>
            </a:extLst>
          </p:cNvPr>
          <p:cNvSpPr txBox="1"/>
          <p:nvPr/>
        </p:nvSpPr>
        <p:spPr>
          <a:xfrm>
            <a:off x="8610600" y="3137306"/>
            <a:ext cx="4571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F3252CA6-0810-4151-B347-693C65E3A8B3}"/>
              </a:ext>
            </a:extLst>
          </p:cNvPr>
          <p:cNvSpPr/>
          <p:nvPr/>
        </p:nvSpPr>
        <p:spPr>
          <a:xfrm>
            <a:off x="7105524" y="4235864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5" name="Useful Elements">
            <a:extLst>
              <a:ext uri="{FF2B5EF4-FFF2-40B4-BE49-F238E27FC236}">
                <a16:creationId xmlns:a16="http://schemas.microsoft.com/office/drawing/2014/main" id="{735B640B-D60B-4163-9B44-1EA89ACC7A60}"/>
              </a:ext>
            </a:extLst>
          </p:cNvPr>
          <p:cNvSpPr txBox="1"/>
          <p:nvPr/>
        </p:nvSpPr>
        <p:spPr>
          <a:xfrm>
            <a:off x="7109884" y="4297905"/>
            <a:ext cx="60272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Frac</a:t>
            </a:r>
            <a:endParaRPr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9C4A580-4994-4C15-9A4A-C4046B58D093}"/>
              </a:ext>
            </a:extLst>
          </p:cNvPr>
          <p:cNvSpPr txBox="1"/>
          <p:nvPr/>
        </p:nvSpPr>
        <p:spPr>
          <a:xfrm>
            <a:off x="9519930" y="5088806"/>
            <a:ext cx="4571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Basics">
            <a:extLst>
              <a:ext uri="{FF2B5EF4-FFF2-40B4-BE49-F238E27FC236}">
                <a16:creationId xmlns:a16="http://schemas.microsoft.com/office/drawing/2014/main" id="{C6E7A985-180F-4E1B-90FB-D6443806C4F5}"/>
              </a:ext>
            </a:extLst>
          </p:cNvPr>
          <p:cNvSpPr txBox="1"/>
          <p:nvPr/>
        </p:nvSpPr>
        <p:spPr>
          <a:xfrm>
            <a:off x="282688" y="1241412"/>
            <a:ext cx="181299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Multiple lines</a:t>
            </a:r>
            <a:endParaRPr dirty="0"/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2F747F0B-B032-4A02-8C2A-5FEF24A39B02}"/>
              </a:ext>
            </a:extLst>
          </p:cNvPr>
          <p:cNvSpPr/>
          <p:nvPr/>
        </p:nvSpPr>
        <p:spPr>
          <a:xfrm>
            <a:off x="344039" y="1193535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0" name="Line">
            <a:extLst>
              <a:ext uri="{FF2B5EF4-FFF2-40B4-BE49-F238E27FC236}">
                <a16:creationId xmlns:a16="http://schemas.microsoft.com/office/drawing/2014/main" id="{25A8B339-4E82-4E22-9DB0-342655FA14AB}"/>
              </a:ext>
            </a:extLst>
          </p:cNvPr>
          <p:cNvSpPr/>
          <p:nvPr/>
        </p:nvSpPr>
        <p:spPr>
          <a:xfrm>
            <a:off x="291339" y="119552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Group">
            <a:extLst>
              <a:ext uri="{FF2B5EF4-FFF2-40B4-BE49-F238E27FC236}">
                <a16:creationId xmlns:a16="http://schemas.microsoft.com/office/drawing/2014/main" id="{40E98850-7411-4BD3-BA5C-22C05143B1A6}"/>
              </a:ext>
            </a:extLst>
          </p:cNvPr>
          <p:cNvSpPr/>
          <p:nvPr/>
        </p:nvSpPr>
        <p:spPr>
          <a:xfrm>
            <a:off x="288648" y="1651607"/>
            <a:ext cx="1490320" cy="11800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6" name="Layout Suggestions">
            <a:extLst>
              <a:ext uri="{FF2B5EF4-FFF2-40B4-BE49-F238E27FC236}">
                <a16:creationId xmlns:a16="http://schemas.microsoft.com/office/drawing/2014/main" id="{8B020C51-70A4-444B-8346-21506C66831C}"/>
              </a:ext>
            </a:extLst>
          </p:cNvPr>
          <p:cNvSpPr txBox="1"/>
          <p:nvPr/>
        </p:nvSpPr>
        <p:spPr>
          <a:xfrm>
            <a:off x="3684934" y="1234970"/>
            <a:ext cx="8608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Matrix</a:t>
            </a:r>
          </a:p>
        </p:txBody>
      </p:sp>
      <p:sp>
        <p:nvSpPr>
          <p:cNvPr id="187" name="Line">
            <a:extLst>
              <a:ext uri="{FF2B5EF4-FFF2-40B4-BE49-F238E27FC236}">
                <a16:creationId xmlns:a16="http://schemas.microsoft.com/office/drawing/2014/main" id="{9A89BB84-76ED-40D7-8640-C871C159356B}"/>
              </a:ext>
            </a:extLst>
          </p:cNvPr>
          <p:cNvSpPr/>
          <p:nvPr/>
        </p:nvSpPr>
        <p:spPr>
          <a:xfrm>
            <a:off x="3684934" y="1193535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9E942FF-F3A5-47C7-AAF8-9E81D3617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5017" y="2536901"/>
            <a:ext cx="2446232" cy="5410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24C1C46-9F09-4B75-8503-1112A5099336}"/>
              </a:ext>
            </a:extLst>
          </p:cNvPr>
          <p:cNvSpPr txBox="1"/>
          <p:nvPr/>
        </p:nvSpPr>
        <p:spPr>
          <a:xfrm>
            <a:off x="7076638" y="1625781"/>
            <a:ext cx="3186930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(\frac{1}{x}) [\frac{1}{x}] \left(\frac{1}{x} \right) \left[\frac{1}{x} \right] \lang , \rang \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lvert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\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rvert</a:t>
            </a:r>
            <a:r>
              <a:rPr lang="en-US" altLang="zh-CN" b="0" dirty="0"/>
              <a:t> 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lVert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\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rVert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\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lbrace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\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rbrace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EC2FF8-06F0-4E31-95DE-5BEEA3AC76D1}"/>
              </a:ext>
            </a:extLst>
          </p:cNvPr>
          <p:cNvSpPr txBox="1"/>
          <p:nvPr/>
        </p:nvSpPr>
        <p:spPr>
          <a:xfrm>
            <a:off x="7101380" y="3124721"/>
            <a:ext cx="301003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\Bigg(\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bigg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(\Big(\big((x)\big)\Big)\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bigg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)\Bigg)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sym typeface="Source Sans Pro"/>
            </a:endParaRPr>
          </a:p>
        </p:txBody>
      </p:sp>
      <p:sp>
        <p:nvSpPr>
          <p:cNvPr id="122" name="Group">
            <a:extLst>
              <a:ext uri="{FF2B5EF4-FFF2-40B4-BE49-F238E27FC236}">
                <a16:creationId xmlns:a16="http://schemas.microsoft.com/office/drawing/2014/main" id="{9EC13D59-73F0-49B2-8EAE-ABB78F4E8BDE}"/>
              </a:ext>
            </a:extLst>
          </p:cNvPr>
          <p:cNvSpPr/>
          <p:nvPr/>
        </p:nvSpPr>
        <p:spPr>
          <a:xfrm>
            <a:off x="7124372" y="1604201"/>
            <a:ext cx="3051115" cy="84697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3FC9A0A-E7EC-46CD-AE73-88A71446B0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1381" y="3545546"/>
            <a:ext cx="1158340" cy="59441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CE19AF3-0F23-450C-B72A-23D98A2583A7}"/>
              </a:ext>
            </a:extLst>
          </p:cNvPr>
          <p:cNvSpPr txBox="1"/>
          <p:nvPr/>
        </p:nvSpPr>
        <p:spPr>
          <a:xfrm>
            <a:off x="7227362" y="4767264"/>
            <a:ext cx="75781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\frac{a}{b}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40F500-12EE-4F90-B90C-1E6549A34BF2}"/>
              </a:ext>
            </a:extLst>
          </p:cNvPr>
          <p:cNvSpPr txBox="1"/>
          <p:nvPr/>
        </p:nvSpPr>
        <p:spPr>
          <a:xfrm>
            <a:off x="7176651" y="5441087"/>
            <a:ext cx="2975113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 = a_0 +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cfrac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{1^2}{a_1 +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cfrac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{2^2}{a_2 +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cfrac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{3^2}{a_3 +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cdots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}}}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6B2EBA1-480E-4D3F-BE1D-05D3E22C3A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949" y="4687036"/>
            <a:ext cx="167655" cy="4267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F01F965-75C9-4028-8A8C-B7CE75E5B1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64214" y="6045041"/>
            <a:ext cx="2339543" cy="108213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2436BAE-255F-47D8-815B-603CA63EFC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02613" y="1821423"/>
            <a:ext cx="935767" cy="935767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30E2831-D9C1-4E64-BB09-B5D63CF6B154}"/>
              </a:ext>
            </a:extLst>
          </p:cNvPr>
          <p:cNvSpPr txBox="1"/>
          <p:nvPr/>
        </p:nvSpPr>
        <p:spPr>
          <a:xfrm>
            <a:off x="3783843" y="1662157"/>
            <a:ext cx="1036742" cy="1161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 &amp; 2 &amp; 3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 &amp; 5 &amp; 6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 &amp; 8 &amp;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\end{matrix}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DD09F0F-69AC-4462-9BCE-5286BBF84F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6714" y="3346481"/>
            <a:ext cx="1156142" cy="8846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758F2143-B5E2-4603-B5A4-0AF7182771F2}"/>
              </a:ext>
            </a:extLst>
          </p:cNvPr>
          <p:cNvSpPr txBox="1"/>
          <p:nvPr/>
        </p:nvSpPr>
        <p:spPr>
          <a:xfrm>
            <a:off x="3788603" y="2956986"/>
            <a:ext cx="1036742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\left(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 &amp; 2 &amp; 3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 &amp; 5 &amp; 6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 &amp; 8 &amp;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\right)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E4FD20-7CF8-4499-86A5-4A0B18CD1ED3}"/>
              </a:ext>
            </a:extLst>
          </p:cNvPr>
          <p:cNvSpPr txBox="1"/>
          <p:nvPr/>
        </p:nvSpPr>
        <p:spPr>
          <a:xfrm>
            <a:off x="3819450" y="4649885"/>
            <a:ext cx="1036742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\left[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 &amp; 2 &amp; 3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 &amp; 5 &amp; 6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 &amp; 8 &amp;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\right]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E8D6124-166C-4E61-A36D-12CF67D85D9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10874" y="4881623"/>
            <a:ext cx="1155960" cy="9633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B2084615-6EC7-45D9-BB61-9C22BE36EF16}"/>
              </a:ext>
            </a:extLst>
          </p:cNvPr>
          <p:cNvSpPr txBox="1"/>
          <p:nvPr/>
        </p:nvSpPr>
        <p:spPr>
          <a:xfrm>
            <a:off x="3813592" y="6369586"/>
            <a:ext cx="1036742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\left\{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 &amp; 2 &amp; 3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 &amp; 5 &amp; 6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 &amp; 8 &amp;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\end{matrix}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\right\}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DD1A99E-D64B-4E9B-90A6-1A127CD505A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1069" y="6624315"/>
            <a:ext cx="1218138" cy="941288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1CB886A4-1E2A-4FA5-833B-B1678E0E98CB}"/>
              </a:ext>
            </a:extLst>
          </p:cNvPr>
          <p:cNvSpPr txBox="1"/>
          <p:nvPr/>
        </p:nvSpPr>
        <p:spPr>
          <a:xfrm>
            <a:off x="3814462" y="7982837"/>
            <a:ext cx="1486658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\left(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\begin{array}{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c|cc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 &amp; 2 &amp; 3 \\ 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hline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 &amp; 5 &amp; 6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 &amp; 8 &amp;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\end{array}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\right)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05FACD7D-5763-4DB3-B688-9455AF760AA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33857" y="8303395"/>
            <a:ext cx="1289914" cy="941288"/>
          </a:xfrm>
          <a:prstGeom prst="rect">
            <a:avLst/>
          </a:prstGeom>
        </p:spPr>
      </p:pic>
      <p:sp>
        <p:nvSpPr>
          <p:cNvPr id="262" name="Line">
            <a:extLst>
              <a:ext uri="{FF2B5EF4-FFF2-40B4-BE49-F238E27FC236}">
                <a16:creationId xmlns:a16="http://schemas.microsoft.com/office/drawing/2014/main" id="{3A026CD2-074C-4B19-85E0-0BEB5049E5A7}"/>
              </a:ext>
            </a:extLst>
          </p:cNvPr>
          <p:cNvSpPr/>
          <p:nvPr/>
        </p:nvSpPr>
        <p:spPr>
          <a:xfrm>
            <a:off x="7105524" y="7193889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95D483F8-2236-444D-AAF3-695767A23DE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37103" y="7321616"/>
            <a:ext cx="1669692" cy="9817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FFE93E-422E-444A-BBE2-D6DBEDC7EC91}"/>
              </a:ext>
            </a:extLst>
          </p:cNvPr>
          <p:cNvSpPr txBox="1"/>
          <p:nvPr/>
        </p:nvSpPr>
        <p:spPr>
          <a:xfrm>
            <a:off x="363198" y="1623391"/>
            <a:ext cx="2094389" cy="1161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\begin{cases}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-x, \quad x\</a:t>
            </a: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leq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0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x, \quad x &gt;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\end{cases}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65F81B-BAB3-4F74-B0C2-B1D6BA84E59A}"/>
              </a:ext>
            </a:extLst>
          </p:cNvPr>
          <p:cNvSpPr txBox="1"/>
          <p:nvPr/>
        </p:nvSpPr>
        <p:spPr>
          <a:xfrm>
            <a:off x="291955" y="3081912"/>
            <a:ext cx="3221635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\left\{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\begin{array}{c}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a_{11}x_{11} +a_{12}x_{12} +a_{13}x_{13} = b_1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a_{21}x_{21} +a_{22}x_{22} +a_{23}x_{23} = b_2 \\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a_{31}x_{31} +a_{32}x_{32} +a_{33}x_{33} = b_3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\end{array}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\right.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CF1D8D-96C1-4750-8FE9-AF1F94E4012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893137" y="1971070"/>
            <a:ext cx="1501270" cy="5410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CE7E70D-475B-4D7E-96CA-904E071ADC5B}"/>
              </a:ext>
            </a:extLst>
          </p:cNvPr>
          <p:cNvSpPr txBox="1"/>
          <p:nvPr/>
        </p:nvSpPr>
        <p:spPr>
          <a:xfrm>
            <a:off x="324635" y="7389307"/>
            <a:ext cx="206513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\boxed{a^2+b^2 = c^2}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CEFF251-DF48-464D-A911-CD174BC8788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19248" y="7342138"/>
            <a:ext cx="1120237" cy="3581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CDDC9DE-6A73-4CCE-A11D-94C6B6A06E78}"/>
              </a:ext>
            </a:extLst>
          </p:cNvPr>
          <p:cNvSpPr txBox="1"/>
          <p:nvPr/>
        </p:nvSpPr>
        <p:spPr>
          <a:xfrm>
            <a:off x="353678" y="5658755"/>
            <a:ext cx="1662770" cy="137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\left\{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\begin{aligned}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2x+3y&amp;=34\\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x+4y&amp;=25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\end{aligned}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\right.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CDA37FB-C939-48C4-A651-4BD94837715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45552" y="6119769"/>
            <a:ext cx="1272650" cy="48010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29CF406-4892-4609-B48E-D69886ED21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2333" y="9247054"/>
            <a:ext cx="2850088" cy="252967"/>
          </a:xfrm>
          <a:prstGeom prst="rect">
            <a:avLst/>
          </a:prstGeom>
        </p:spPr>
      </p:pic>
      <p:sp>
        <p:nvSpPr>
          <p:cNvPr id="102" name="Layout Suggestions">
            <a:extLst>
              <a:ext uri="{FF2B5EF4-FFF2-40B4-BE49-F238E27FC236}">
                <a16:creationId xmlns:a16="http://schemas.microsoft.com/office/drawing/2014/main" id="{80FB8E4B-FFB8-45BF-B7C5-378F3850C20D}"/>
              </a:ext>
            </a:extLst>
          </p:cNvPr>
          <p:cNvSpPr txBox="1"/>
          <p:nvPr/>
        </p:nvSpPr>
        <p:spPr>
          <a:xfrm>
            <a:off x="7076638" y="7241782"/>
            <a:ext cx="8608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Matrix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1465</Words>
  <Application>Microsoft Office PowerPoint</Application>
  <PresentationFormat>自定义</PresentationFormat>
  <Paragraphs>355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-apple-system</vt:lpstr>
      <vt:lpstr>Avenir</vt:lpstr>
      <vt:lpstr>Helvetica Light</vt:lpstr>
      <vt:lpstr>Helvetica Neue</vt:lpstr>
      <vt:lpstr>Source Sans Pro</vt:lpstr>
      <vt:lpstr>Source Sans Pro Light</vt:lpstr>
      <vt:lpstr>Source Sans Pro Semibold</vt:lpstr>
      <vt:lpstr>White</vt:lpstr>
      <vt:lpstr>Mathematics in R Markdown: : CHEAT SHEET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Ding Yuning</cp:lastModifiedBy>
  <cp:revision>15</cp:revision>
  <dcterms:modified xsi:type="dcterms:W3CDTF">2021-10-23T16:21:45Z</dcterms:modified>
</cp:coreProperties>
</file>