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27"/>
  </p:notesMasterIdLst>
  <p:sldIdLst>
    <p:sldId id="256" r:id="rId2"/>
    <p:sldId id="257" r:id="rId3"/>
    <p:sldId id="258" r:id="rId4"/>
    <p:sldId id="259" r:id="rId5"/>
    <p:sldId id="260" r:id="rId6"/>
    <p:sldId id="261" r:id="rId7"/>
    <p:sldId id="262" r:id="rId8"/>
    <p:sldId id="263" r:id="rId9"/>
    <p:sldId id="277" r:id="rId10"/>
    <p:sldId id="264" r:id="rId11"/>
    <p:sldId id="265" r:id="rId12"/>
    <p:sldId id="266" r:id="rId13"/>
    <p:sldId id="267" r:id="rId14"/>
    <p:sldId id="268" r:id="rId15"/>
    <p:sldId id="270" r:id="rId16"/>
    <p:sldId id="271" r:id="rId17"/>
    <p:sldId id="272" r:id="rId18"/>
    <p:sldId id="273" r:id="rId19"/>
    <p:sldId id="274" r:id="rId20"/>
    <p:sldId id="275" r:id="rId21"/>
    <p:sldId id="278" r:id="rId22"/>
    <p:sldId id="279" r:id="rId23"/>
    <p:sldId id="281" r:id="rId24"/>
    <p:sldId id="280" r:id="rId25"/>
    <p:sldId id="276"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ambria Math" panose="02040503050406030204" pitchFamily="18" charset="0"/>
      <p:regular r:id="rId32"/>
    </p:embeddedFont>
    <p:embeddedFont>
      <p:font typeface="Impact" panose="020B0806030902050204" pitchFamily="34" charset="0"/>
      <p:regular r:id="rId33"/>
    </p:embeddedFont>
    <p:embeddedFont>
      <p:font typeface="Quattrocento Sans" panose="020B0604020202020204" charset="0"/>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4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457e274913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0" name="Google Shape;380;g457e274913_2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g457e274913_2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457e274913_2_9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g457e274913_2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457e274913_2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g457e274913_2_1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g457e274913_2_1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457e274913_2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7" name="Google Shape;517;g457e274913_2_1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g457e274913_2_1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457e274913_2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5" name="Google Shape;525;g457e274913_2_1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6" name="Google Shape;526;g457e274913_2_1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457e274913_2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4" name="Google Shape;534;g457e274913_2_1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g457e274913_2_1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457e274913_2_1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g457e274913_2_1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457e274913_2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4" name="Google Shape;564;g457e274913_2_1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g457e274913_2_16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457e274913_2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4" name="Google Shape;574;g457e274913_2_1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5" name="Google Shape;575;g457e274913_2_17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457e274913_2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2" name="Google Shape;582;g457e274913_2_1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g457e274913_2_17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457e274913_2_18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g457e274913_2_1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57e274913_2_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g457e274913_2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457e274913_2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8" name="Google Shape;598;g457e274913_2_19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g457e274913_2_19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57e274913_2_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g457e274913_2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3206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457e274913_2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8" name="Google Shape;598;g457e274913_2_19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g457e274913_2_19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26196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457e274913_2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8" name="Google Shape;598;g457e274913_2_19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g457e274913_2_19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4260127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457e274913_2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8" name="Google Shape;598;g457e274913_2_19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g457e274913_2_19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456965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457e274913_2_20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g457e274913_2_2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457e274913_2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0" name="Google Shape;400;g457e274913_2_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g457e274913_2_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457e274913_2_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8" name="Google Shape;408;g457e274913_2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457e274913_2_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g457e274913_2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57e274913_2_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g457e274913_2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457e274913_2_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g457e274913_2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457e274913_2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6" name="Google Shape;476;g457e274913_2_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g457e274913_2_8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57e274913_2_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g457e274913_2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900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www.officeplus.cn/Template/Home.shtml" TargetMode="Externa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标题幻灯片">
  <p:cSld name="标题幻灯片">
    <p:spTree>
      <p:nvGrpSpPr>
        <p:cNvPr id="1" name="Shape 17"/>
        <p:cNvGrpSpPr/>
        <p:nvPr/>
      </p:nvGrpSpPr>
      <p:grpSpPr>
        <a:xfrm>
          <a:off x="0" y="0"/>
          <a:ext cx="0" cy="0"/>
          <a:chOff x="0" y="0"/>
          <a:chExt cx="0" cy="0"/>
        </a:xfrm>
      </p:grpSpPr>
      <p:sp>
        <p:nvSpPr>
          <p:cNvPr id="18" name="Google Shape;18;p2"/>
          <p:cNvSpPr txBox="1">
            <a:spLocks noGrp="1"/>
          </p:cNvSpPr>
          <p:nvPr>
            <p:ph type="subTitle" idx="1"/>
          </p:nvPr>
        </p:nvSpPr>
        <p:spPr>
          <a:xfrm>
            <a:off x="669925" y="4917172"/>
            <a:ext cx="6251063" cy="558799"/>
          </a:xfrm>
          <a:prstGeom prst="rect">
            <a:avLst/>
          </a:prstGeom>
          <a:noFill/>
          <a:ln>
            <a:noFill/>
          </a:ln>
        </p:spPr>
        <p:txBody>
          <a:bodyPr spcFirstLastPara="1" wrap="square" lIns="91425" tIns="45700" rIns="91425" bIns="45700" anchor="ctr" anchorCtr="0"/>
          <a:lstStyle>
            <a:lvl1pPr lvl="0" algn="l">
              <a:lnSpc>
                <a:spcPct val="90000"/>
              </a:lnSpc>
              <a:spcBef>
                <a:spcPts val="1000"/>
              </a:spcBef>
              <a:spcAft>
                <a:spcPts val="0"/>
              </a:spcAft>
              <a:buClr>
                <a:schemeClr val="dk1"/>
              </a:buClr>
              <a:buSzPts val="1600"/>
              <a:buNone/>
              <a:defRPr sz="16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ctrTitle"/>
          </p:nvPr>
        </p:nvSpPr>
        <p:spPr>
          <a:xfrm>
            <a:off x="669925" y="3684477"/>
            <a:ext cx="6251063" cy="132731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3600"/>
              <a:buFont typeface="Arial"/>
              <a:buNone/>
              <a:defRPr sz="36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0" name="Google Shape;20;p2"/>
          <p:cNvGrpSpPr/>
          <p:nvPr/>
        </p:nvGrpSpPr>
        <p:grpSpPr>
          <a:xfrm>
            <a:off x="669925" y="2013649"/>
            <a:ext cx="5537071" cy="1015902"/>
            <a:chOff x="416689" y="1415352"/>
            <a:chExt cx="5537071" cy="1015902"/>
          </a:xfrm>
        </p:grpSpPr>
        <p:grpSp>
          <p:nvGrpSpPr>
            <p:cNvPr id="21" name="Google Shape;21;p2"/>
            <p:cNvGrpSpPr/>
            <p:nvPr/>
          </p:nvGrpSpPr>
          <p:grpSpPr>
            <a:xfrm>
              <a:off x="2681968" y="1415352"/>
              <a:ext cx="3271792" cy="1015901"/>
              <a:chOff x="0" y="3026106"/>
              <a:chExt cx="2057401" cy="781570"/>
            </a:xfrm>
          </p:grpSpPr>
          <p:sp>
            <p:nvSpPr>
              <p:cNvPr id="22" name="Google Shape;22;p2"/>
              <p:cNvSpPr/>
              <p:nvPr/>
            </p:nvSpPr>
            <p:spPr>
              <a:xfrm>
                <a:off x="1" y="3260494"/>
                <a:ext cx="2057400" cy="547182"/>
              </a:xfrm>
              <a:prstGeom prst="rect">
                <a:avLst/>
              </a:prstGeom>
            </p:spPr>
            <p:txBody>
              <a:bodyPr>
                <a:prstTxWarp prst="textPlain">
                  <a:avLst/>
                </a:prstTxWarp>
              </a:bodyPr>
              <a:lstStyle/>
              <a:p>
                <a:pPr lvl="0" algn="l"/>
                <a:r>
                  <a:rPr b="1" i="0">
                    <a:ln>
                      <a:noFill/>
                    </a:ln>
                    <a:solidFill>
                      <a:srgbClr val="354B5E"/>
                    </a:solidFill>
                    <a:latin typeface="Arial"/>
                  </a:rPr>
                  <a:t>REPORT</a:t>
                </a:r>
              </a:p>
            </p:txBody>
          </p:sp>
          <p:sp>
            <p:nvSpPr>
              <p:cNvPr id="23" name="Google Shape;23;p2"/>
              <p:cNvSpPr/>
              <p:nvPr/>
            </p:nvSpPr>
            <p:spPr>
              <a:xfrm>
                <a:off x="0" y="3026106"/>
                <a:ext cx="1251032" cy="218356"/>
              </a:xfrm>
              <a:prstGeom prst="rect">
                <a:avLst/>
              </a:prstGeom>
            </p:spPr>
            <p:txBody>
              <a:bodyPr>
                <a:prstTxWarp prst="textPlain">
                  <a:avLst/>
                </a:prstTxWarp>
              </a:bodyPr>
              <a:lstStyle/>
              <a:p>
                <a:pPr lvl="0" algn="l"/>
                <a:r>
                  <a:rPr b="0" i="0">
                    <a:ln>
                      <a:noFill/>
                    </a:ln>
                    <a:solidFill>
                      <a:srgbClr val="7F7F7F"/>
                    </a:solidFill>
                    <a:latin typeface="Arial"/>
                  </a:rPr>
                  <a:t>BUSINESS</a:t>
                </a:r>
              </a:p>
            </p:txBody>
          </p:sp>
        </p:grpSp>
        <p:sp>
          <p:nvSpPr>
            <p:cNvPr id="24" name="Google Shape;24;p2"/>
            <p:cNvSpPr/>
            <p:nvPr/>
          </p:nvSpPr>
          <p:spPr>
            <a:xfrm>
              <a:off x="416689" y="1415353"/>
              <a:ext cx="2125322" cy="1015901"/>
            </a:xfrm>
            <a:prstGeom prst="rect">
              <a:avLst/>
            </a:prstGeom>
          </p:spPr>
          <p:txBody>
            <a:bodyPr>
              <a:prstTxWarp prst="textPlain">
                <a:avLst/>
              </a:prstTxWarp>
            </a:bodyPr>
            <a:lstStyle/>
            <a:p>
              <a:pPr lvl="0" algn="l"/>
              <a:r>
                <a:rPr b="0" i="0">
                  <a:ln>
                    <a:noFill/>
                  </a:ln>
                  <a:solidFill>
                    <a:srgbClr val="D74B4B"/>
                  </a:solidFill>
                  <a:latin typeface="Impact"/>
                </a:rPr>
                <a:t>2018</a:t>
              </a:r>
            </a:p>
          </p:txBody>
        </p:sp>
      </p:grpSp>
      <p:sp>
        <p:nvSpPr>
          <p:cNvPr id="25" name="Google Shape;25;p2"/>
          <p:cNvSpPr/>
          <p:nvPr/>
        </p:nvSpPr>
        <p:spPr>
          <a:xfrm>
            <a:off x="669925" y="3497828"/>
            <a:ext cx="6251063" cy="957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grpSp>
        <p:nvGrpSpPr>
          <p:cNvPr id="26" name="Google Shape;26;p2"/>
          <p:cNvGrpSpPr/>
          <p:nvPr/>
        </p:nvGrpSpPr>
        <p:grpSpPr>
          <a:xfrm>
            <a:off x="7202961" y="1200770"/>
            <a:ext cx="4185447" cy="4108467"/>
            <a:chOff x="3990983" y="1563392"/>
            <a:chExt cx="4185447" cy="4108467"/>
          </a:xfrm>
        </p:grpSpPr>
        <p:grpSp>
          <p:nvGrpSpPr>
            <p:cNvPr id="27" name="Google Shape;27;p2"/>
            <p:cNvGrpSpPr/>
            <p:nvPr/>
          </p:nvGrpSpPr>
          <p:grpSpPr>
            <a:xfrm>
              <a:off x="4101458" y="1653440"/>
              <a:ext cx="4002716" cy="3942145"/>
              <a:chOff x="8809631" y="1360739"/>
              <a:chExt cx="4002716" cy="3942145"/>
            </a:xfrm>
          </p:grpSpPr>
          <p:sp>
            <p:nvSpPr>
              <p:cNvPr id="28" name="Google Shape;28;p2"/>
              <p:cNvSpPr/>
              <p:nvPr/>
            </p:nvSpPr>
            <p:spPr>
              <a:xfrm>
                <a:off x="11732169" y="2341648"/>
                <a:ext cx="482883" cy="1179447"/>
              </a:xfrm>
              <a:custGeom>
                <a:avLst/>
                <a:gdLst/>
                <a:ahLst/>
                <a:cxnLst/>
                <a:rect l="l" t="t" r="r" b="b"/>
                <a:pathLst>
                  <a:path w="287" h="701" extrusionOk="0">
                    <a:moveTo>
                      <a:pt x="7" y="417"/>
                    </a:moveTo>
                    <a:lnTo>
                      <a:pt x="230" y="701"/>
                    </a:lnTo>
                    <a:lnTo>
                      <a:pt x="287" y="310"/>
                    </a:lnTo>
                    <a:lnTo>
                      <a:pt x="0"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 name="Google Shape;29;p2"/>
              <p:cNvSpPr/>
              <p:nvPr/>
            </p:nvSpPr>
            <p:spPr>
              <a:xfrm>
                <a:off x="10424851" y="1360739"/>
                <a:ext cx="1467158" cy="3428976"/>
              </a:xfrm>
              <a:custGeom>
                <a:avLst/>
                <a:gdLst/>
                <a:ahLst/>
                <a:cxnLst/>
                <a:rect l="l" t="t" r="r" b="b"/>
                <a:pathLst>
                  <a:path w="872" h="2038" extrusionOk="0">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cxnSp>
            <p:nvCxnSpPr>
              <p:cNvPr id="30" name="Google Shape;30;p2"/>
              <p:cNvCxnSpPr/>
              <p:nvPr/>
            </p:nvCxnSpPr>
            <p:spPr>
              <a:xfrm flipH="1">
                <a:off x="9798953" y="2074128"/>
                <a:ext cx="1033068" cy="713389"/>
              </a:xfrm>
              <a:prstGeom prst="straightConnector1">
                <a:avLst/>
              </a:prstGeom>
              <a:noFill/>
              <a:ln w="12700" cap="flat" cmpd="sng">
                <a:solidFill>
                  <a:srgbClr val="7F7F7F"/>
                </a:solidFill>
                <a:prstDash val="solid"/>
                <a:miter lim="800000"/>
                <a:headEnd type="none" w="sm" len="sm"/>
                <a:tailEnd type="none" w="sm" len="sm"/>
              </a:ln>
            </p:spPr>
          </p:cxnSp>
          <p:sp>
            <p:nvSpPr>
              <p:cNvPr id="31" name="Google Shape;31;p2"/>
              <p:cNvSpPr/>
              <p:nvPr/>
            </p:nvSpPr>
            <p:spPr>
              <a:xfrm>
                <a:off x="8809631" y="1392707"/>
                <a:ext cx="3923638" cy="3834464"/>
              </a:xfrm>
              <a:custGeom>
                <a:avLst/>
                <a:gdLst/>
                <a:ahLst/>
                <a:cxnLst/>
                <a:rect l="l" t="t" r="r" b="b"/>
                <a:pathLst>
                  <a:path w="2332" h="2279" extrusionOk="0">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 name="Google Shape;32;p2"/>
              <p:cNvSpPr/>
              <p:nvPr/>
            </p:nvSpPr>
            <p:spPr>
              <a:xfrm>
                <a:off x="9181468" y="1820067"/>
                <a:ext cx="3630879" cy="3407104"/>
              </a:xfrm>
              <a:custGeom>
                <a:avLst/>
                <a:gdLst/>
                <a:ahLst/>
                <a:cxnLst/>
                <a:rect l="l" t="t" r="r" b="b"/>
                <a:pathLst>
                  <a:path w="2158" h="2025" extrusionOk="0">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 name="Google Shape;33;p2"/>
              <p:cNvSpPr/>
              <p:nvPr/>
            </p:nvSpPr>
            <p:spPr>
              <a:xfrm>
                <a:off x="9181468" y="1397754"/>
                <a:ext cx="2937681" cy="3873162"/>
              </a:xfrm>
              <a:custGeom>
                <a:avLst/>
                <a:gdLst/>
                <a:ahLst/>
                <a:cxnLst/>
                <a:rect l="l" t="t" r="r" b="b"/>
                <a:pathLst>
                  <a:path w="1746" h="2302" extrusionOk="0">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 name="Google Shape;34;p2"/>
              <p:cNvSpPr/>
              <p:nvPr/>
            </p:nvSpPr>
            <p:spPr>
              <a:xfrm>
                <a:off x="8809631" y="2664692"/>
                <a:ext cx="1918073" cy="1845725"/>
              </a:xfrm>
              <a:custGeom>
                <a:avLst/>
                <a:gdLst/>
                <a:ahLst/>
                <a:cxnLst/>
                <a:rect l="l" t="t" r="r" b="b"/>
                <a:pathLst>
                  <a:path w="1140" h="1097" extrusionOk="0">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 name="Google Shape;35;p2"/>
              <p:cNvSpPr/>
              <p:nvPr/>
            </p:nvSpPr>
            <p:spPr>
              <a:xfrm>
                <a:off x="8841599" y="2592344"/>
                <a:ext cx="686468" cy="718436"/>
              </a:xfrm>
              <a:custGeom>
                <a:avLst/>
                <a:gdLst/>
                <a:ahLst/>
                <a:cxnLst/>
                <a:rect l="l" t="t" r="r" b="b"/>
                <a:pathLst>
                  <a:path w="408" h="427" extrusionOk="0">
                    <a:moveTo>
                      <a:pt x="375" y="0"/>
                    </a:moveTo>
                    <a:lnTo>
                      <a:pt x="408" y="427"/>
                    </a:lnTo>
                    <a:lnTo>
                      <a:pt x="0" y="275"/>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 name="Google Shape;36;p2"/>
              <p:cNvSpPr/>
              <p:nvPr/>
            </p:nvSpPr>
            <p:spPr>
              <a:xfrm>
                <a:off x="9528067" y="1392707"/>
                <a:ext cx="2686985" cy="1199637"/>
              </a:xfrm>
              <a:custGeom>
                <a:avLst/>
                <a:gdLst/>
                <a:ahLst/>
                <a:cxnLst/>
                <a:rect l="l" t="t" r="r" b="b"/>
                <a:pathLst>
                  <a:path w="1597" h="713" extrusionOk="0">
                    <a:moveTo>
                      <a:pt x="0" y="713"/>
                    </a:moveTo>
                    <a:lnTo>
                      <a:pt x="424" y="261"/>
                    </a:lnTo>
                    <a:lnTo>
                      <a:pt x="547" y="0"/>
                    </a:lnTo>
                    <a:lnTo>
                      <a:pt x="566" y="10"/>
                    </a:lnTo>
                    <a:lnTo>
                      <a:pt x="1057" y="254"/>
                    </a:lnTo>
                    <a:lnTo>
                      <a:pt x="1154" y="81"/>
                    </a:lnTo>
                    <a:lnTo>
                      <a:pt x="1265" y="500"/>
                    </a:lnTo>
                    <a:lnTo>
                      <a:pt x="1597" y="358"/>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 name="Google Shape;37;p2"/>
              <p:cNvSpPr/>
              <p:nvPr/>
            </p:nvSpPr>
            <p:spPr>
              <a:xfrm>
                <a:off x="9554988" y="2664692"/>
                <a:ext cx="1277033" cy="1653917"/>
              </a:xfrm>
              <a:custGeom>
                <a:avLst/>
                <a:gdLst/>
                <a:ahLst/>
                <a:cxnLst/>
                <a:rect l="l" t="t" r="r" b="b"/>
                <a:pathLst>
                  <a:path w="759" h="983" extrusionOk="0">
                    <a:moveTo>
                      <a:pt x="0" y="398"/>
                    </a:moveTo>
                    <a:lnTo>
                      <a:pt x="759" y="983"/>
                    </a:lnTo>
                    <a:lnTo>
                      <a:pt x="552" y="512"/>
                    </a:lnTo>
                    <a:lnTo>
                      <a:pt x="759" y="448"/>
                    </a:lnTo>
                    <a:lnTo>
                      <a:pt x="652" y="0"/>
                    </a:lnTo>
                    <a:lnTo>
                      <a:pt x="34" y="384"/>
                    </a:lnTo>
                    <a:lnTo>
                      <a:pt x="541" y="512"/>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 name="Google Shape;38;p2"/>
              <p:cNvSpPr/>
              <p:nvPr/>
            </p:nvSpPr>
            <p:spPr>
              <a:xfrm>
                <a:off x="11309856" y="3334335"/>
                <a:ext cx="780689" cy="489613"/>
              </a:xfrm>
              <a:custGeom>
                <a:avLst/>
                <a:gdLst/>
                <a:ahLst/>
                <a:cxnLst/>
                <a:rect l="l" t="t" r="r" b="b"/>
                <a:pathLst>
                  <a:path w="464" h="291" extrusionOk="0">
                    <a:moveTo>
                      <a:pt x="0" y="0"/>
                    </a:moveTo>
                    <a:lnTo>
                      <a:pt x="296" y="291"/>
                    </a:lnTo>
                    <a:lnTo>
                      <a:pt x="464" y="95"/>
                    </a:lnTo>
                    <a:lnTo>
                      <a:pt x="0" y="0"/>
                    </a:lnTo>
                    <a:close/>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 name="Google Shape;39;p2"/>
              <p:cNvSpPr/>
              <p:nvPr/>
            </p:nvSpPr>
            <p:spPr>
              <a:xfrm>
                <a:off x="8949280" y="3374716"/>
                <a:ext cx="1196272" cy="1928168"/>
              </a:xfrm>
              <a:custGeom>
                <a:avLst/>
                <a:gdLst/>
                <a:ahLst/>
                <a:cxnLst/>
                <a:rect l="l" t="t" r="r" b="b"/>
                <a:pathLst>
                  <a:path w="711" h="1146" extrusionOk="0">
                    <a:moveTo>
                      <a:pt x="711" y="689"/>
                    </a:moveTo>
                    <a:lnTo>
                      <a:pt x="628" y="1146"/>
                    </a:lnTo>
                    <a:lnTo>
                      <a:pt x="469" y="533"/>
                    </a:lnTo>
                    <a:lnTo>
                      <a:pt x="280" y="303"/>
                    </a:lnTo>
                    <a:lnTo>
                      <a:pt x="0" y="452"/>
                    </a:lnTo>
                    <a:lnTo>
                      <a:pt x="344" y="0"/>
                    </a:lnTo>
                    <a:lnTo>
                      <a:pt x="299" y="291"/>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cxnSp>
            <p:nvCxnSpPr>
              <p:cNvPr id="40" name="Google Shape;40;p2"/>
              <p:cNvCxnSpPr/>
              <p:nvPr/>
            </p:nvCxnSpPr>
            <p:spPr>
              <a:xfrm rot="10800000">
                <a:off x="9607146" y="3374716"/>
                <a:ext cx="1224875" cy="75713"/>
              </a:xfrm>
              <a:prstGeom prst="straightConnector1">
                <a:avLst/>
              </a:prstGeom>
              <a:noFill/>
              <a:ln w="12700" cap="flat" cmpd="sng">
                <a:solidFill>
                  <a:srgbClr val="7F7F7F"/>
                </a:solidFill>
                <a:prstDash val="solid"/>
                <a:miter lim="800000"/>
                <a:headEnd type="none" w="sm" len="sm"/>
                <a:tailEnd type="none" w="sm" len="sm"/>
              </a:ln>
            </p:spPr>
          </p:cxnSp>
          <p:cxnSp>
            <p:nvCxnSpPr>
              <p:cNvPr id="41" name="Google Shape;41;p2"/>
              <p:cNvCxnSpPr/>
              <p:nvPr/>
            </p:nvCxnSpPr>
            <p:spPr>
              <a:xfrm flipH="1">
                <a:off x="12171307" y="2787516"/>
                <a:ext cx="498026" cy="80761"/>
              </a:xfrm>
              <a:prstGeom prst="straightConnector1">
                <a:avLst/>
              </a:prstGeom>
              <a:noFill/>
              <a:ln w="12700" cap="flat" cmpd="sng">
                <a:solidFill>
                  <a:srgbClr val="7F7F7F"/>
                </a:solidFill>
                <a:prstDash val="solid"/>
                <a:miter lim="800000"/>
                <a:headEnd type="none" w="sm" len="sm"/>
                <a:tailEnd type="none" w="sm" len="sm"/>
              </a:ln>
            </p:spPr>
          </p:cxnSp>
          <p:sp>
            <p:nvSpPr>
              <p:cNvPr id="42" name="Google Shape;42;p2"/>
              <p:cNvSpPr/>
              <p:nvPr/>
            </p:nvSpPr>
            <p:spPr>
              <a:xfrm>
                <a:off x="11923976" y="3521095"/>
                <a:ext cx="291076" cy="1268620"/>
              </a:xfrm>
              <a:custGeom>
                <a:avLst/>
                <a:gdLst/>
                <a:ahLst/>
                <a:cxnLst/>
                <a:rect l="l" t="t" r="r" b="b"/>
                <a:pathLst>
                  <a:path w="173" h="754" extrusionOk="0">
                    <a:moveTo>
                      <a:pt x="0" y="754"/>
                    </a:moveTo>
                    <a:lnTo>
                      <a:pt x="173" y="308"/>
                    </a:lnTo>
                    <a:lnTo>
                      <a:pt x="116"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cxnSp>
            <p:nvCxnSpPr>
              <p:cNvPr id="43" name="Google Shape;43;p2"/>
              <p:cNvCxnSpPr/>
              <p:nvPr/>
            </p:nvCxnSpPr>
            <p:spPr>
              <a:xfrm rot="10800000">
                <a:off x="12215052" y="4039311"/>
                <a:ext cx="454281" cy="279298"/>
              </a:xfrm>
              <a:prstGeom prst="straightConnector1">
                <a:avLst/>
              </a:prstGeom>
              <a:noFill/>
              <a:ln w="12700" cap="flat" cmpd="sng">
                <a:solidFill>
                  <a:srgbClr val="7F7F7F"/>
                </a:solidFill>
                <a:prstDash val="solid"/>
                <a:miter lim="800000"/>
                <a:headEnd type="none" w="sm" len="sm"/>
                <a:tailEnd type="none" w="sm" len="sm"/>
              </a:ln>
            </p:spPr>
          </p:cxnSp>
          <p:cxnSp>
            <p:nvCxnSpPr>
              <p:cNvPr id="44" name="Google Shape;44;p2"/>
              <p:cNvCxnSpPr/>
              <p:nvPr/>
            </p:nvCxnSpPr>
            <p:spPr>
              <a:xfrm>
                <a:off x="11819660" y="3852552"/>
                <a:ext cx="72348" cy="937164"/>
              </a:xfrm>
              <a:prstGeom prst="straightConnector1">
                <a:avLst/>
              </a:prstGeom>
              <a:noFill/>
              <a:ln w="12700" cap="flat" cmpd="sng">
                <a:solidFill>
                  <a:srgbClr val="7F7F7F"/>
                </a:solidFill>
                <a:prstDash val="solid"/>
                <a:miter lim="800000"/>
                <a:headEnd type="none" w="sm" len="sm"/>
                <a:tailEnd type="none" w="sm" len="sm"/>
              </a:ln>
            </p:spPr>
          </p:cxnSp>
          <p:cxnSp>
            <p:nvCxnSpPr>
              <p:cNvPr id="45" name="Google Shape;45;p2"/>
              <p:cNvCxnSpPr/>
              <p:nvPr/>
            </p:nvCxnSpPr>
            <p:spPr>
              <a:xfrm flipH="1">
                <a:off x="9962157" y="4789715"/>
                <a:ext cx="844625" cy="513169"/>
              </a:xfrm>
              <a:prstGeom prst="straightConnector1">
                <a:avLst/>
              </a:prstGeom>
              <a:noFill/>
              <a:ln w="12700" cap="flat" cmpd="sng">
                <a:solidFill>
                  <a:srgbClr val="7F7F7F"/>
                </a:solidFill>
                <a:prstDash val="solid"/>
                <a:miter lim="800000"/>
                <a:headEnd type="none" w="sm" len="sm"/>
                <a:tailEnd type="none" w="sm" len="sm"/>
              </a:ln>
            </p:spPr>
          </p:cxnSp>
          <p:cxnSp>
            <p:nvCxnSpPr>
              <p:cNvPr id="46" name="Google Shape;46;p2"/>
              <p:cNvCxnSpPr/>
              <p:nvPr/>
            </p:nvCxnSpPr>
            <p:spPr>
              <a:xfrm rot="10800000">
                <a:off x="10727704" y="2684882"/>
                <a:ext cx="457646" cy="0"/>
              </a:xfrm>
              <a:prstGeom prst="straightConnector1">
                <a:avLst/>
              </a:prstGeom>
              <a:noFill/>
              <a:ln w="12700" cap="flat" cmpd="sng">
                <a:solidFill>
                  <a:srgbClr val="7F7F7F"/>
                </a:solidFill>
                <a:prstDash val="solid"/>
                <a:miter lim="800000"/>
                <a:headEnd type="none" w="sm" len="sm"/>
                <a:tailEnd type="none" w="sm" len="sm"/>
              </a:ln>
            </p:spPr>
          </p:cxnSp>
          <p:cxnSp>
            <p:nvCxnSpPr>
              <p:cNvPr id="47" name="Google Shape;47;p2"/>
              <p:cNvCxnSpPr/>
              <p:nvPr/>
            </p:nvCxnSpPr>
            <p:spPr>
              <a:xfrm flipH="1">
                <a:off x="10870718" y="3310780"/>
                <a:ext cx="314631" cy="99269"/>
              </a:xfrm>
              <a:prstGeom prst="straightConnector1">
                <a:avLst/>
              </a:prstGeom>
              <a:noFill/>
              <a:ln w="12700" cap="flat" cmpd="sng">
                <a:solidFill>
                  <a:srgbClr val="7F7F7F"/>
                </a:solidFill>
                <a:prstDash val="solid"/>
                <a:miter lim="800000"/>
                <a:headEnd type="none" w="sm" len="sm"/>
                <a:tailEnd type="none" w="sm" len="sm"/>
              </a:ln>
            </p:spPr>
          </p:cxnSp>
        </p:grpSp>
        <p:sp>
          <p:nvSpPr>
            <p:cNvPr id="48" name="Google Shape;48;p2"/>
            <p:cNvSpPr/>
            <p:nvPr/>
          </p:nvSpPr>
          <p:spPr>
            <a:xfrm>
              <a:off x="6533178" y="2091795"/>
              <a:ext cx="136284"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 name="Google Shape;49;p2"/>
            <p:cNvSpPr/>
            <p:nvPr/>
          </p:nvSpPr>
          <p:spPr>
            <a:xfrm>
              <a:off x="7443421" y="3084482"/>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 name="Google Shape;50;p2"/>
            <p:cNvSpPr/>
            <p:nvPr/>
          </p:nvSpPr>
          <p:spPr>
            <a:xfrm>
              <a:off x="6960538" y="3264511"/>
              <a:ext cx="134602"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 name="Google Shape;51;p2"/>
            <p:cNvSpPr/>
            <p:nvPr/>
          </p:nvSpPr>
          <p:spPr>
            <a:xfrm>
              <a:off x="6413719" y="2929690"/>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 name="Google Shape;52;p2"/>
            <p:cNvSpPr/>
            <p:nvPr/>
          </p:nvSpPr>
          <p:spPr>
            <a:xfrm>
              <a:off x="5696965" y="3765903"/>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 name="Google Shape;53;p2"/>
            <p:cNvSpPr/>
            <p:nvPr/>
          </p:nvSpPr>
          <p:spPr>
            <a:xfrm>
              <a:off x="5027322" y="3008768"/>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 name="Google Shape;54;p2"/>
            <p:cNvSpPr/>
            <p:nvPr/>
          </p:nvSpPr>
          <p:spPr>
            <a:xfrm>
              <a:off x="4440123" y="3669999"/>
              <a:ext cx="136284"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 name="Google Shape;55;p2"/>
            <p:cNvSpPr/>
            <p:nvPr/>
          </p:nvSpPr>
          <p:spPr>
            <a:xfrm>
              <a:off x="4672310" y="4112502"/>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 name="Google Shape;56;p2"/>
            <p:cNvSpPr/>
            <p:nvPr/>
          </p:nvSpPr>
          <p:spPr>
            <a:xfrm>
              <a:off x="5357096" y="4731669"/>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 name="Google Shape;57;p2"/>
            <p:cNvSpPr/>
            <p:nvPr/>
          </p:nvSpPr>
          <p:spPr>
            <a:xfrm>
              <a:off x="6481020" y="4268976"/>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 name="Google Shape;58;p2"/>
            <p:cNvSpPr/>
            <p:nvPr/>
          </p:nvSpPr>
          <p:spPr>
            <a:xfrm>
              <a:off x="7027839" y="4073804"/>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 name="Google Shape;59;p2"/>
            <p:cNvSpPr/>
            <p:nvPr/>
          </p:nvSpPr>
          <p:spPr>
            <a:xfrm>
              <a:off x="7443421" y="4268976"/>
              <a:ext cx="134602"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60" name="Google Shape;60;p2"/>
            <p:cNvGrpSpPr/>
            <p:nvPr/>
          </p:nvGrpSpPr>
          <p:grpSpPr>
            <a:xfrm>
              <a:off x="4707152" y="2248023"/>
              <a:ext cx="2414023" cy="2901694"/>
              <a:chOff x="4707152" y="2248023"/>
              <a:chExt cx="2414023" cy="2901694"/>
            </a:xfrm>
          </p:grpSpPr>
          <p:sp>
            <p:nvSpPr>
              <p:cNvPr id="61" name="Google Shape;61;p2"/>
              <p:cNvSpPr/>
              <p:nvPr/>
            </p:nvSpPr>
            <p:spPr>
              <a:xfrm>
                <a:off x="6054864" y="5013433"/>
                <a:ext cx="136284" cy="136284"/>
              </a:xfrm>
              <a:prstGeom prst="ellipse">
                <a:avLst/>
              </a:prstGeom>
              <a:solidFill>
                <a:schemeClr val="accent2"/>
              </a:solidFill>
              <a:ln w="127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62" name="Google Shape;62;p2"/>
              <p:cNvGrpSpPr/>
              <p:nvPr/>
            </p:nvGrpSpPr>
            <p:grpSpPr>
              <a:xfrm>
                <a:off x="4707152" y="2248023"/>
                <a:ext cx="2414023" cy="2522443"/>
                <a:chOff x="4707152" y="2248023"/>
                <a:chExt cx="2414023" cy="2522443"/>
              </a:xfrm>
            </p:grpSpPr>
            <p:grpSp>
              <p:nvGrpSpPr>
                <p:cNvPr id="63" name="Google Shape;63;p2"/>
                <p:cNvGrpSpPr/>
                <p:nvPr/>
              </p:nvGrpSpPr>
              <p:grpSpPr>
                <a:xfrm>
                  <a:off x="6792726" y="2408141"/>
                  <a:ext cx="328449" cy="330554"/>
                  <a:chOff x="4149281" y="1887719"/>
                  <a:chExt cx="224837" cy="226650"/>
                </a:xfrm>
              </p:grpSpPr>
              <p:sp>
                <p:nvSpPr>
                  <p:cNvPr id="64" name="Google Shape;64;p2"/>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65" name="Google Shape;65;p2"/>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sp>
              <p:nvSpPr>
                <p:cNvPr id="66" name="Google Shape;66;p2"/>
                <p:cNvSpPr/>
                <p:nvPr/>
              </p:nvSpPr>
              <p:spPr>
                <a:xfrm>
                  <a:off x="5832354" y="2796766"/>
                  <a:ext cx="328449" cy="330554"/>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nvGrpSpPr>
                <p:cNvPr id="67" name="Google Shape;67;p2"/>
                <p:cNvGrpSpPr/>
                <p:nvPr/>
              </p:nvGrpSpPr>
              <p:grpSpPr>
                <a:xfrm>
                  <a:off x="4707152" y="3462362"/>
                  <a:ext cx="328449" cy="330554"/>
                  <a:chOff x="4149281" y="1887719"/>
                  <a:chExt cx="224837" cy="226650"/>
                </a:xfrm>
              </p:grpSpPr>
              <p:sp>
                <p:nvSpPr>
                  <p:cNvPr id="68" name="Google Shape;68;p2"/>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69" name="Google Shape;69;p2"/>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70" name="Google Shape;70;p2"/>
                <p:cNvGrpSpPr/>
                <p:nvPr/>
              </p:nvGrpSpPr>
              <p:grpSpPr>
                <a:xfrm>
                  <a:off x="5940643" y="4439912"/>
                  <a:ext cx="328449" cy="330554"/>
                  <a:chOff x="4149281" y="1887719"/>
                  <a:chExt cx="224837" cy="226650"/>
                </a:xfrm>
              </p:grpSpPr>
              <p:sp>
                <p:nvSpPr>
                  <p:cNvPr id="71" name="Google Shape;71;p2"/>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72" name="Google Shape;72;p2"/>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73" name="Google Shape;73;p2"/>
                <p:cNvGrpSpPr/>
                <p:nvPr/>
              </p:nvGrpSpPr>
              <p:grpSpPr>
                <a:xfrm>
                  <a:off x="5995533" y="2248023"/>
                  <a:ext cx="206943" cy="208270"/>
                  <a:chOff x="4149281" y="1887719"/>
                  <a:chExt cx="224837" cy="226650"/>
                </a:xfrm>
              </p:grpSpPr>
              <p:sp>
                <p:nvSpPr>
                  <p:cNvPr id="74" name="Google Shape;74;p2"/>
                  <p:cNvSpPr/>
                  <p:nvPr/>
                </p:nvSpPr>
                <p:spPr>
                  <a:xfrm>
                    <a:off x="4149281" y="1887719"/>
                    <a:ext cx="224837" cy="226650"/>
                  </a:xfrm>
                  <a:prstGeom prst="ellipse">
                    <a:avLst/>
                  </a:pr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75" name="Google Shape;75;p2"/>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grpSp>
        <p:grpSp>
          <p:nvGrpSpPr>
            <p:cNvPr id="76" name="Google Shape;76;p2"/>
            <p:cNvGrpSpPr/>
            <p:nvPr/>
          </p:nvGrpSpPr>
          <p:grpSpPr>
            <a:xfrm>
              <a:off x="5983836" y="3409773"/>
              <a:ext cx="1547693" cy="469425"/>
              <a:chOff x="5983836" y="3409773"/>
              <a:chExt cx="1547693" cy="469425"/>
            </a:xfrm>
          </p:grpSpPr>
          <p:grpSp>
            <p:nvGrpSpPr>
              <p:cNvPr id="77" name="Google Shape;77;p2"/>
              <p:cNvGrpSpPr/>
              <p:nvPr/>
            </p:nvGrpSpPr>
            <p:grpSpPr>
              <a:xfrm>
                <a:off x="6383629" y="3409773"/>
                <a:ext cx="328449" cy="330554"/>
                <a:chOff x="4149281" y="1887719"/>
                <a:chExt cx="224837" cy="226650"/>
              </a:xfrm>
            </p:grpSpPr>
            <p:sp>
              <p:nvSpPr>
                <p:cNvPr id="78" name="Google Shape;78;p2"/>
                <p:cNvSpPr/>
                <p:nvPr/>
              </p:nvSpPr>
              <p:spPr>
                <a:xfrm>
                  <a:off x="4149281" y="1887719"/>
                  <a:ext cx="224837" cy="226650"/>
                </a:xfrm>
                <a:prstGeom prst="ellipse">
                  <a:avLst/>
                </a:prstGeom>
                <a:solidFill>
                  <a:srgbClr val="2092BC"/>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79" name="Google Shape;79;p2"/>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80" name="Google Shape;80;p2"/>
              <p:cNvGrpSpPr/>
              <p:nvPr/>
            </p:nvGrpSpPr>
            <p:grpSpPr>
              <a:xfrm>
                <a:off x="5983836" y="3624513"/>
                <a:ext cx="206943" cy="208270"/>
                <a:chOff x="4149281" y="1887719"/>
                <a:chExt cx="224837" cy="226650"/>
              </a:xfrm>
            </p:grpSpPr>
            <p:sp>
              <p:nvSpPr>
                <p:cNvPr id="81" name="Google Shape;81;p2"/>
                <p:cNvSpPr/>
                <p:nvPr/>
              </p:nvSpPr>
              <p:spPr>
                <a:xfrm>
                  <a:off x="4149281" y="1887719"/>
                  <a:ext cx="224837" cy="226650"/>
                </a:xfrm>
                <a:prstGeom prst="ellipse">
                  <a:avLst/>
                </a:prstGeom>
                <a:solidFill>
                  <a:srgbClr val="2092BC"/>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82" name="Google Shape;82;p2"/>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83" name="Google Shape;83;p2"/>
              <p:cNvGrpSpPr/>
              <p:nvPr/>
            </p:nvGrpSpPr>
            <p:grpSpPr>
              <a:xfrm>
                <a:off x="7303891" y="3650101"/>
                <a:ext cx="227638" cy="229097"/>
                <a:chOff x="4149281" y="1887719"/>
                <a:chExt cx="224837" cy="226650"/>
              </a:xfrm>
            </p:grpSpPr>
            <p:sp>
              <p:nvSpPr>
                <p:cNvPr id="84" name="Google Shape;84;p2"/>
                <p:cNvSpPr/>
                <p:nvPr/>
              </p:nvSpPr>
              <p:spPr>
                <a:xfrm>
                  <a:off x="4149281" y="1887719"/>
                  <a:ext cx="224837" cy="226650"/>
                </a:xfrm>
                <a:prstGeom prst="ellipse">
                  <a:avLst/>
                </a:prstGeom>
                <a:solidFill>
                  <a:srgbClr val="2092BC"/>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85" name="Google Shape;85;p2"/>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grpSp>
          <p:nvGrpSpPr>
            <p:cNvPr id="86" name="Google Shape;86;p2"/>
            <p:cNvGrpSpPr/>
            <p:nvPr/>
          </p:nvGrpSpPr>
          <p:grpSpPr>
            <a:xfrm>
              <a:off x="3990983" y="1563392"/>
              <a:ext cx="4185447" cy="4108467"/>
              <a:chOff x="3990983" y="1563392"/>
              <a:chExt cx="4185447" cy="4108467"/>
            </a:xfrm>
          </p:grpSpPr>
          <p:grpSp>
            <p:nvGrpSpPr>
              <p:cNvPr id="87" name="Google Shape;87;p2"/>
              <p:cNvGrpSpPr/>
              <p:nvPr/>
            </p:nvGrpSpPr>
            <p:grpSpPr>
              <a:xfrm>
                <a:off x="4085983" y="4338917"/>
                <a:ext cx="250401" cy="252007"/>
                <a:chOff x="4149281" y="1887719"/>
                <a:chExt cx="224837" cy="226650"/>
              </a:xfrm>
            </p:grpSpPr>
            <p:sp>
              <p:nvSpPr>
                <p:cNvPr id="88" name="Google Shape;88;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89" name="Google Shape;89;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90" name="Google Shape;90;p2"/>
              <p:cNvGrpSpPr/>
              <p:nvPr/>
            </p:nvGrpSpPr>
            <p:grpSpPr>
              <a:xfrm>
                <a:off x="5165128" y="5419852"/>
                <a:ext cx="250401" cy="252007"/>
                <a:chOff x="4149281" y="1887719"/>
                <a:chExt cx="224837" cy="226650"/>
              </a:xfrm>
            </p:grpSpPr>
            <p:sp>
              <p:nvSpPr>
                <p:cNvPr id="91" name="Google Shape;91;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92" name="Google Shape;92;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93" name="Google Shape;93;p2"/>
              <p:cNvGrpSpPr/>
              <p:nvPr/>
            </p:nvGrpSpPr>
            <p:grpSpPr>
              <a:xfrm>
                <a:off x="6786047" y="5374409"/>
                <a:ext cx="250401" cy="252007"/>
                <a:chOff x="4149281" y="1887719"/>
                <a:chExt cx="224837" cy="226650"/>
              </a:xfrm>
            </p:grpSpPr>
            <p:sp>
              <p:nvSpPr>
                <p:cNvPr id="94" name="Google Shape;94;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95" name="Google Shape;95;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96" name="Google Shape;96;p2"/>
              <p:cNvGrpSpPr/>
              <p:nvPr/>
            </p:nvGrpSpPr>
            <p:grpSpPr>
              <a:xfrm>
                <a:off x="7853773" y="4463088"/>
                <a:ext cx="250401" cy="252007"/>
                <a:chOff x="4149281" y="1887719"/>
                <a:chExt cx="224837" cy="226650"/>
              </a:xfrm>
            </p:grpSpPr>
            <p:sp>
              <p:nvSpPr>
                <p:cNvPr id="97" name="Google Shape;97;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D74B4B"/>
                    </a:solidFill>
                    <a:latin typeface="Arial"/>
                    <a:ea typeface="Arial"/>
                    <a:cs typeface="Arial"/>
                    <a:sym typeface="Arial"/>
                  </a:endParaRPr>
                </a:p>
              </p:txBody>
            </p:sp>
            <p:sp>
              <p:nvSpPr>
                <p:cNvPr id="98" name="Google Shape;98;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D74B4B"/>
                    </a:solidFill>
                    <a:latin typeface="Arial"/>
                    <a:ea typeface="Arial"/>
                    <a:cs typeface="Arial"/>
                    <a:sym typeface="Arial"/>
                  </a:endParaRPr>
                </a:p>
              </p:txBody>
            </p:sp>
          </p:grpSp>
          <p:sp>
            <p:nvSpPr>
              <p:cNvPr id="99" name="Google Shape;99;p2"/>
              <p:cNvSpPr/>
              <p:nvPr/>
            </p:nvSpPr>
            <p:spPr>
              <a:xfrm>
                <a:off x="7900989" y="2960836"/>
                <a:ext cx="275441" cy="277207"/>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nvGrpSpPr>
              <p:cNvPr id="100" name="Google Shape;100;p2"/>
              <p:cNvGrpSpPr/>
              <p:nvPr/>
            </p:nvGrpSpPr>
            <p:grpSpPr>
              <a:xfrm>
                <a:off x="7460264" y="2178046"/>
                <a:ext cx="206943" cy="208270"/>
                <a:chOff x="4149281" y="1887719"/>
                <a:chExt cx="224837" cy="226650"/>
              </a:xfrm>
            </p:grpSpPr>
            <p:sp>
              <p:nvSpPr>
                <p:cNvPr id="101" name="Google Shape;101;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02" name="Google Shape;102;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103" name="Google Shape;103;p2"/>
              <p:cNvGrpSpPr/>
              <p:nvPr/>
            </p:nvGrpSpPr>
            <p:grpSpPr>
              <a:xfrm>
                <a:off x="6673055" y="1696133"/>
                <a:ext cx="206943" cy="208270"/>
                <a:chOff x="4149281" y="1887719"/>
                <a:chExt cx="224837" cy="226650"/>
              </a:xfrm>
            </p:grpSpPr>
            <p:sp>
              <p:nvSpPr>
                <p:cNvPr id="104" name="Google Shape;104;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05" name="Google Shape;105;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106" name="Google Shape;106;p2"/>
              <p:cNvGrpSpPr/>
              <p:nvPr/>
            </p:nvGrpSpPr>
            <p:grpSpPr>
              <a:xfrm>
                <a:off x="5636903" y="1563392"/>
                <a:ext cx="206943" cy="208270"/>
                <a:chOff x="4149281" y="1887719"/>
                <a:chExt cx="224837" cy="226650"/>
              </a:xfrm>
            </p:grpSpPr>
            <p:sp>
              <p:nvSpPr>
                <p:cNvPr id="107" name="Google Shape;107;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08" name="Google Shape;108;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109" name="Google Shape;109;p2"/>
              <p:cNvGrpSpPr/>
              <p:nvPr/>
            </p:nvGrpSpPr>
            <p:grpSpPr>
              <a:xfrm>
                <a:off x="4353051" y="2331478"/>
                <a:ext cx="219675" cy="221084"/>
                <a:chOff x="4149281" y="1887719"/>
                <a:chExt cx="224837" cy="226650"/>
              </a:xfrm>
            </p:grpSpPr>
            <p:sp>
              <p:nvSpPr>
                <p:cNvPr id="110" name="Google Shape;110;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11" name="Google Shape;111;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112" name="Google Shape;112;p2"/>
              <p:cNvGrpSpPr/>
              <p:nvPr/>
            </p:nvGrpSpPr>
            <p:grpSpPr>
              <a:xfrm>
                <a:off x="3990983" y="3187984"/>
                <a:ext cx="219675" cy="221084"/>
                <a:chOff x="4149281" y="1887719"/>
                <a:chExt cx="224837" cy="226650"/>
              </a:xfrm>
            </p:grpSpPr>
            <p:sp>
              <p:nvSpPr>
                <p:cNvPr id="113" name="Google Shape;113;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14" name="Google Shape;114;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115" name="Google Shape;115;p2"/>
              <p:cNvGrpSpPr/>
              <p:nvPr/>
            </p:nvGrpSpPr>
            <p:grpSpPr>
              <a:xfrm>
                <a:off x="4705258" y="2828806"/>
                <a:ext cx="199705" cy="200984"/>
                <a:chOff x="4149281" y="1887719"/>
                <a:chExt cx="224837" cy="226650"/>
              </a:xfrm>
            </p:grpSpPr>
            <p:sp>
              <p:nvSpPr>
                <p:cNvPr id="116" name="Google Shape;116;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17" name="Google Shape;117;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118" name="Google Shape;118;p2"/>
              <p:cNvGrpSpPr/>
              <p:nvPr/>
            </p:nvGrpSpPr>
            <p:grpSpPr>
              <a:xfrm>
                <a:off x="4867553" y="4396697"/>
                <a:ext cx="328449" cy="330554"/>
                <a:chOff x="4149281" y="1887719"/>
                <a:chExt cx="224837" cy="226650"/>
              </a:xfrm>
            </p:grpSpPr>
            <p:sp>
              <p:nvSpPr>
                <p:cNvPr id="119" name="Google Shape;119;p2"/>
                <p:cNvSpPr/>
                <p:nvPr/>
              </p:nvSpPr>
              <p:spPr>
                <a:xfrm>
                  <a:off x="4149281" y="1887719"/>
                  <a:ext cx="224837" cy="226650"/>
                </a:xfrm>
                <a:prstGeom prst="ellipse">
                  <a:avLst/>
                </a:prstGeom>
                <a:solidFill>
                  <a:srgbClr val="A6A99D"/>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0" name="Google Shape;120;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121" name="Google Shape;121;p2"/>
              <p:cNvGrpSpPr/>
              <p:nvPr/>
            </p:nvGrpSpPr>
            <p:grpSpPr>
              <a:xfrm>
                <a:off x="5480832" y="1998704"/>
                <a:ext cx="206943" cy="208270"/>
                <a:chOff x="4149281" y="1887719"/>
                <a:chExt cx="224837" cy="226650"/>
              </a:xfrm>
            </p:grpSpPr>
            <p:sp>
              <p:nvSpPr>
                <p:cNvPr id="122" name="Google Shape;122;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3" name="Google Shape;123;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124" name="Google Shape;124;p2"/>
              <p:cNvGrpSpPr/>
              <p:nvPr/>
            </p:nvGrpSpPr>
            <p:grpSpPr>
              <a:xfrm>
                <a:off x="7068613" y="4908628"/>
                <a:ext cx="250402" cy="252007"/>
                <a:chOff x="4149281" y="1887719"/>
                <a:chExt cx="224837" cy="226650"/>
              </a:xfrm>
            </p:grpSpPr>
            <p:sp>
              <p:nvSpPr>
                <p:cNvPr id="125" name="Google Shape;125;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6" name="Google Shape;126;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节标题">
  <p:cSld name="节标题">
    <p:spTree>
      <p:nvGrpSpPr>
        <p:cNvPr id="1" name="Shape 127"/>
        <p:cNvGrpSpPr/>
        <p:nvPr/>
      </p:nvGrpSpPr>
      <p:grpSpPr>
        <a:xfrm>
          <a:off x="0" y="0"/>
          <a:ext cx="0" cy="0"/>
          <a:chOff x="0" y="0"/>
          <a:chExt cx="0" cy="0"/>
        </a:xfrm>
      </p:grpSpPr>
      <p:sp>
        <p:nvSpPr>
          <p:cNvPr id="128" name="Google Shape;128;p3"/>
          <p:cNvSpPr txBox="1">
            <a:spLocks noGrp="1"/>
          </p:cNvSpPr>
          <p:nvPr>
            <p:ph type="title"/>
          </p:nvPr>
        </p:nvSpPr>
        <p:spPr>
          <a:xfrm>
            <a:off x="3930134" y="2027705"/>
            <a:ext cx="7590354" cy="1145332"/>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2400"/>
              <a:buFont typeface="Arial"/>
              <a:buNone/>
              <a:defRPr sz="24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3"/>
          <p:cNvSpPr txBox="1">
            <a:spLocks noGrp="1"/>
          </p:cNvSpPr>
          <p:nvPr>
            <p:ph type="body" idx="1"/>
          </p:nvPr>
        </p:nvSpPr>
        <p:spPr>
          <a:xfrm>
            <a:off x="3930134" y="3173038"/>
            <a:ext cx="7590354" cy="1082874"/>
          </a:xfrm>
          <a:prstGeom prst="rect">
            <a:avLst/>
          </a:prstGeom>
          <a:noFill/>
          <a:ln>
            <a:noFill/>
          </a:ln>
        </p:spPr>
        <p:txBody>
          <a:bodyPr spcFirstLastPara="1" wrap="square" lIns="91425" tIns="45700" rIns="91425" bIns="45700" anchor="t" anchorCtr="0"/>
          <a:lstStyle>
            <a:lvl1pPr marL="457200" lvl="0" indent="-228600" algn="l">
              <a:lnSpc>
                <a:spcPct val="150000"/>
              </a:lnSpc>
              <a:spcBef>
                <a:spcPts val="0"/>
              </a:spcBef>
              <a:spcAft>
                <a:spcPts val="0"/>
              </a:spcAft>
              <a:buClr>
                <a:schemeClr val="dk1"/>
              </a:buClr>
              <a:buSzPts val="1200"/>
              <a:buNone/>
              <a:defRPr sz="12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grpSp>
        <p:nvGrpSpPr>
          <p:cNvPr id="130" name="Google Shape;130;p3"/>
          <p:cNvGrpSpPr/>
          <p:nvPr/>
        </p:nvGrpSpPr>
        <p:grpSpPr>
          <a:xfrm>
            <a:off x="873760" y="1841010"/>
            <a:ext cx="2637952" cy="2589432"/>
            <a:chOff x="3990983" y="1563392"/>
            <a:chExt cx="4185447" cy="4108467"/>
          </a:xfrm>
        </p:grpSpPr>
        <p:grpSp>
          <p:nvGrpSpPr>
            <p:cNvPr id="131" name="Google Shape;131;p3"/>
            <p:cNvGrpSpPr/>
            <p:nvPr/>
          </p:nvGrpSpPr>
          <p:grpSpPr>
            <a:xfrm>
              <a:off x="4101458" y="1653440"/>
              <a:ext cx="4002716" cy="3942145"/>
              <a:chOff x="8809631" y="1360739"/>
              <a:chExt cx="4002716" cy="3942145"/>
            </a:xfrm>
          </p:grpSpPr>
          <p:sp>
            <p:nvSpPr>
              <p:cNvPr id="132" name="Google Shape;132;p3"/>
              <p:cNvSpPr/>
              <p:nvPr/>
            </p:nvSpPr>
            <p:spPr>
              <a:xfrm>
                <a:off x="11732169" y="2341648"/>
                <a:ext cx="482883" cy="1179447"/>
              </a:xfrm>
              <a:custGeom>
                <a:avLst/>
                <a:gdLst/>
                <a:ahLst/>
                <a:cxnLst/>
                <a:rect l="l" t="t" r="r" b="b"/>
                <a:pathLst>
                  <a:path w="287" h="701" extrusionOk="0">
                    <a:moveTo>
                      <a:pt x="7" y="417"/>
                    </a:moveTo>
                    <a:lnTo>
                      <a:pt x="230" y="701"/>
                    </a:lnTo>
                    <a:lnTo>
                      <a:pt x="287" y="310"/>
                    </a:lnTo>
                    <a:lnTo>
                      <a:pt x="0"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 name="Google Shape;133;p3"/>
              <p:cNvSpPr/>
              <p:nvPr/>
            </p:nvSpPr>
            <p:spPr>
              <a:xfrm>
                <a:off x="10424851" y="1360739"/>
                <a:ext cx="1467158" cy="3428976"/>
              </a:xfrm>
              <a:custGeom>
                <a:avLst/>
                <a:gdLst/>
                <a:ahLst/>
                <a:cxnLst/>
                <a:rect l="l" t="t" r="r" b="b"/>
                <a:pathLst>
                  <a:path w="872" h="2038" extrusionOk="0">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cxnSp>
            <p:nvCxnSpPr>
              <p:cNvPr id="134" name="Google Shape;134;p3"/>
              <p:cNvCxnSpPr/>
              <p:nvPr/>
            </p:nvCxnSpPr>
            <p:spPr>
              <a:xfrm flipH="1">
                <a:off x="9798953" y="2074128"/>
                <a:ext cx="1033068" cy="713389"/>
              </a:xfrm>
              <a:prstGeom prst="straightConnector1">
                <a:avLst/>
              </a:prstGeom>
              <a:noFill/>
              <a:ln w="12700" cap="flat" cmpd="sng">
                <a:solidFill>
                  <a:srgbClr val="7F7F7F"/>
                </a:solidFill>
                <a:prstDash val="solid"/>
                <a:miter lim="800000"/>
                <a:headEnd type="none" w="sm" len="sm"/>
                <a:tailEnd type="none" w="sm" len="sm"/>
              </a:ln>
            </p:spPr>
          </p:cxnSp>
          <p:sp>
            <p:nvSpPr>
              <p:cNvPr id="135" name="Google Shape;135;p3"/>
              <p:cNvSpPr/>
              <p:nvPr/>
            </p:nvSpPr>
            <p:spPr>
              <a:xfrm>
                <a:off x="8809631" y="1392707"/>
                <a:ext cx="3923638" cy="3834464"/>
              </a:xfrm>
              <a:custGeom>
                <a:avLst/>
                <a:gdLst/>
                <a:ahLst/>
                <a:cxnLst/>
                <a:rect l="l" t="t" r="r" b="b"/>
                <a:pathLst>
                  <a:path w="2332" h="2279" extrusionOk="0">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 name="Google Shape;136;p3"/>
              <p:cNvSpPr/>
              <p:nvPr/>
            </p:nvSpPr>
            <p:spPr>
              <a:xfrm>
                <a:off x="9181468" y="1820067"/>
                <a:ext cx="3630879" cy="3407104"/>
              </a:xfrm>
              <a:custGeom>
                <a:avLst/>
                <a:gdLst/>
                <a:ahLst/>
                <a:cxnLst/>
                <a:rect l="l" t="t" r="r" b="b"/>
                <a:pathLst>
                  <a:path w="2158" h="2025" extrusionOk="0">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 name="Google Shape;137;p3"/>
              <p:cNvSpPr/>
              <p:nvPr/>
            </p:nvSpPr>
            <p:spPr>
              <a:xfrm>
                <a:off x="9181468" y="1397754"/>
                <a:ext cx="2937681" cy="3873162"/>
              </a:xfrm>
              <a:custGeom>
                <a:avLst/>
                <a:gdLst/>
                <a:ahLst/>
                <a:cxnLst/>
                <a:rect l="l" t="t" r="r" b="b"/>
                <a:pathLst>
                  <a:path w="1746" h="2302" extrusionOk="0">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 name="Google Shape;138;p3"/>
              <p:cNvSpPr/>
              <p:nvPr/>
            </p:nvSpPr>
            <p:spPr>
              <a:xfrm>
                <a:off x="8809631" y="2664692"/>
                <a:ext cx="1918073" cy="1845725"/>
              </a:xfrm>
              <a:custGeom>
                <a:avLst/>
                <a:gdLst/>
                <a:ahLst/>
                <a:cxnLst/>
                <a:rect l="l" t="t" r="r" b="b"/>
                <a:pathLst>
                  <a:path w="1140" h="1097" extrusionOk="0">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 name="Google Shape;139;p3"/>
              <p:cNvSpPr/>
              <p:nvPr/>
            </p:nvSpPr>
            <p:spPr>
              <a:xfrm>
                <a:off x="8841599" y="2592344"/>
                <a:ext cx="686468" cy="718436"/>
              </a:xfrm>
              <a:custGeom>
                <a:avLst/>
                <a:gdLst/>
                <a:ahLst/>
                <a:cxnLst/>
                <a:rect l="l" t="t" r="r" b="b"/>
                <a:pathLst>
                  <a:path w="408" h="427" extrusionOk="0">
                    <a:moveTo>
                      <a:pt x="375" y="0"/>
                    </a:moveTo>
                    <a:lnTo>
                      <a:pt x="408" y="427"/>
                    </a:lnTo>
                    <a:lnTo>
                      <a:pt x="0" y="275"/>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 name="Google Shape;140;p3"/>
              <p:cNvSpPr/>
              <p:nvPr/>
            </p:nvSpPr>
            <p:spPr>
              <a:xfrm>
                <a:off x="9528067" y="1392707"/>
                <a:ext cx="2686985" cy="1199637"/>
              </a:xfrm>
              <a:custGeom>
                <a:avLst/>
                <a:gdLst/>
                <a:ahLst/>
                <a:cxnLst/>
                <a:rect l="l" t="t" r="r" b="b"/>
                <a:pathLst>
                  <a:path w="1597" h="713" extrusionOk="0">
                    <a:moveTo>
                      <a:pt x="0" y="713"/>
                    </a:moveTo>
                    <a:lnTo>
                      <a:pt x="424" y="261"/>
                    </a:lnTo>
                    <a:lnTo>
                      <a:pt x="547" y="0"/>
                    </a:lnTo>
                    <a:lnTo>
                      <a:pt x="566" y="10"/>
                    </a:lnTo>
                    <a:lnTo>
                      <a:pt x="1057" y="254"/>
                    </a:lnTo>
                    <a:lnTo>
                      <a:pt x="1154" y="81"/>
                    </a:lnTo>
                    <a:lnTo>
                      <a:pt x="1265" y="500"/>
                    </a:lnTo>
                    <a:lnTo>
                      <a:pt x="1597" y="358"/>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 name="Google Shape;141;p3"/>
              <p:cNvSpPr/>
              <p:nvPr/>
            </p:nvSpPr>
            <p:spPr>
              <a:xfrm>
                <a:off x="9554988" y="2664692"/>
                <a:ext cx="1277033" cy="1653917"/>
              </a:xfrm>
              <a:custGeom>
                <a:avLst/>
                <a:gdLst/>
                <a:ahLst/>
                <a:cxnLst/>
                <a:rect l="l" t="t" r="r" b="b"/>
                <a:pathLst>
                  <a:path w="759" h="983" extrusionOk="0">
                    <a:moveTo>
                      <a:pt x="0" y="398"/>
                    </a:moveTo>
                    <a:lnTo>
                      <a:pt x="759" y="983"/>
                    </a:lnTo>
                    <a:lnTo>
                      <a:pt x="552" y="512"/>
                    </a:lnTo>
                    <a:lnTo>
                      <a:pt x="759" y="448"/>
                    </a:lnTo>
                    <a:lnTo>
                      <a:pt x="652" y="0"/>
                    </a:lnTo>
                    <a:lnTo>
                      <a:pt x="34" y="384"/>
                    </a:lnTo>
                    <a:lnTo>
                      <a:pt x="541" y="512"/>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2" name="Google Shape;142;p3"/>
              <p:cNvSpPr/>
              <p:nvPr/>
            </p:nvSpPr>
            <p:spPr>
              <a:xfrm>
                <a:off x="11309856" y="3334335"/>
                <a:ext cx="780689" cy="489613"/>
              </a:xfrm>
              <a:custGeom>
                <a:avLst/>
                <a:gdLst/>
                <a:ahLst/>
                <a:cxnLst/>
                <a:rect l="l" t="t" r="r" b="b"/>
                <a:pathLst>
                  <a:path w="464" h="291" extrusionOk="0">
                    <a:moveTo>
                      <a:pt x="0" y="0"/>
                    </a:moveTo>
                    <a:lnTo>
                      <a:pt x="296" y="291"/>
                    </a:lnTo>
                    <a:lnTo>
                      <a:pt x="464" y="95"/>
                    </a:lnTo>
                    <a:lnTo>
                      <a:pt x="0" y="0"/>
                    </a:lnTo>
                    <a:close/>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3" name="Google Shape;143;p3"/>
              <p:cNvSpPr/>
              <p:nvPr/>
            </p:nvSpPr>
            <p:spPr>
              <a:xfrm>
                <a:off x="8949280" y="3374716"/>
                <a:ext cx="1196272" cy="1928168"/>
              </a:xfrm>
              <a:custGeom>
                <a:avLst/>
                <a:gdLst/>
                <a:ahLst/>
                <a:cxnLst/>
                <a:rect l="l" t="t" r="r" b="b"/>
                <a:pathLst>
                  <a:path w="711" h="1146" extrusionOk="0">
                    <a:moveTo>
                      <a:pt x="711" y="689"/>
                    </a:moveTo>
                    <a:lnTo>
                      <a:pt x="628" y="1146"/>
                    </a:lnTo>
                    <a:lnTo>
                      <a:pt x="469" y="533"/>
                    </a:lnTo>
                    <a:lnTo>
                      <a:pt x="280" y="303"/>
                    </a:lnTo>
                    <a:lnTo>
                      <a:pt x="0" y="452"/>
                    </a:lnTo>
                    <a:lnTo>
                      <a:pt x="344" y="0"/>
                    </a:lnTo>
                    <a:lnTo>
                      <a:pt x="299" y="291"/>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cxnSp>
            <p:nvCxnSpPr>
              <p:cNvPr id="144" name="Google Shape;144;p3"/>
              <p:cNvCxnSpPr/>
              <p:nvPr/>
            </p:nvCxnSpPr>
            <p:spPr>
              <a:xfrm rot="10800000">
                <a:off x="9607146" y="3374716"/>
                <a:ext cx="1224875" cy="75713"/>
              </a:xfrm>
              <a:prstGeom prst="straightConnector1">
                <a:avLst/>
              </a:prstGeom>
              <a:noFill/>
              <a:ln w="12700" cap="flat" cmpd="sng">
                <a:solidFill>
                  <a:srgbClr val="7F7F7F"/>
                </a:solidFill>
                <a:prstDash val="solid"/>
                <a:miter lim="800000"/>
                <a:headEnd type="none" w="sm" len="sm"/>
                <a:tailEnd type="none" w="sm" len="sm"/>
              </a:ln>
            </p:spPr>
          </p:cxnSp>
          <p:cxnSp>
            <p:nvCxnSpPr>
              <p:cNvPr id="145" name="Google Shape;145;p3"/>
              <p:cNvCxnSpPr/>
              <p:nvPr/>
            </p:nvCxnSpPr>
            <p:spPr>
              <a:xfrm flipH="1">
                <a:off x="12171307" y="2787516"/>
                <a:ext cx="498026" cy="80761"/>
              </a:xfrm>
              <a:prstGeom prst="straightConnector1">
                <a:avLst/>
              </a:prstGeom>
              <a:noFill/>
              <a:ln w="12700" cap="flat" cmpd="sng">
                <a:solidFill>
                  <a:srgbClr val="7F7F7F"/>
                </a:solidFill>
                <a:prstDash val="solid"/>
                <a:miter lim="800000"/>
                <a:headEnd type="none" w="sm" len="sm"/>
                <a:tailEnd type="none" w="sm" len="sm"/>
              </a:ln>
            </p:spPr>
          </p:cxnSp>
          <p:sp>
            <p:nvSpPr>
              <p:cNvPr id="146" name="Google Shape;146;p3"/>
              <p:cNvSpPr/>
              <p:nvPr/>
            </p:nvSpPr>
            <p:spPr>
              <a:xfrm>
                <a:off x="11923976" y="3521095"/>
                <a:ext cx="291076" cy="1268620"/>
              </a:xfrm>
              <a:custGeom>
                <a:avLst/>
                <a:gdLst/>
                <a:ahLst/>
                <a:cxnLst/>
                <a:rect l="l" t="t" r="r" b="b"/>
                <a:pathLst>
                  <a:path w="173" h="754" extrusionOk="0">
                    <a:moveTo>
                      <a:pt x="0" y="754"/>
                    </a:moveTo>
                    <a:lnTo>
                      <a:pt x="173" y="308"/>
                    </a:lnTo>
                    <a:lnTo>
                      <a:pt x="116"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cxnSp>
            <p:nvCxnSpPr>
              <p:cNvPr id="147" name="Google Shape;147;p3"/>
              <p:cNvCxnSpPr/>
              <p:nvPr/>
            </p:nvCxnSpPr>
            <p:spPr>
              <a:xfrm rot="10800000">
                <a:off x="12215052" y="4039311"/>
                <a:ext cx="454281" cy="279298"/>
              </a:xfrm>
              <a:prstGeom prst="straightConnector1">
                <a:avLst/>
              </a:prstGeom>
              <a:noFill/>
              <a:ln w="12700" cap="flat" cmpd="sng">
                <a:solidFill>
                  <a:srgbClr val="7F7F7F"/>
                </a:solidFill>
                <a:prstDash val="solid"/>
                <a:miter lim="800000"/>
                <a:headEnd type="none" w="sm" len="sm"/>
                <a:tailEnd type="none" w="sm" len="sm"/>
              </a:ln>
            </p:spPr>
          </p:cxnSp>
          <p:cxnSp>
            <p:nvCxnSpPr>
              <p:cNvPr id="148" name="Google Shape;148;p3"/>
              <p:cNvCxnSpPr/>
              <p:nvPr/>
            </p:nvCxnSpPr>
            <p:spPr>
              <a:xfrm>
                <a:off x="11819660" y="3852552"/>
                <a:ext cx="72348" cy="937164"/>
              </a:xfrm>
              <a:prstGeom prst="straightConnector1">
                <a:avLst/>
              </a:prstGeom>
              <a:noFill/>
              <a:ln w="12700" cap="flat" cmpd="sng">
                <a:solidFill>
                  <a:srgbClr val="7F7F7F"/>
                </a:solidFill>
                <a:prstDash val="solid"/>
                <a:miter lim="800000"/>
                <a:headEnd type="none" w="sm" len="sm"/>
                <a:tailEnd type="none" w="sm" len="sm"/>
              </a:ln>
            </p:spPr>
          </p:cxnSp>
          <p:cxnSp>
            <p:nvCxnSpPr>
              <p:cNvPr id="149" name="Google Shape;149;p3"/>
              <p:cNvCxnSpPr/>
              <p:nvPr/>
            </p:nvCxnSpPr>
            <p:spPr>
              <a:xfrm flipH="1">
                <a:off x="9962157" y="4789715"/>
                <a:ext cx="844625" cy="513169"/>
              </a:xfrm>
              <a:prstGeom prst="straightConnector1">
                <a:avLst/>
              </a:prstGeom>
              <a:noFill/>
              <a:ln w="12700" cap="flat" cmpd="sng">
                <a:solidFill>
                  <a:srgbClr val="7F7F7F"/>
                </a:solidFill>
                <a:prstDash val="solid"/>
                <a:miter lim="800000"/>
                <a:headEnd type="none" w="sm" len="sm"/>
                <a:tailEnd type="none" w="sm" len="sm"/>
              </a:ln>
            </p:spPr>
          </p:cxnSp>
          <p:cxnSp>
            <p:nvCxnSpPr>
              <p:cNvPr id="150" name="Google Shape;150;p3"/>
              <p:cNvCxnSpPr/>
              <p:nvPr/>
            </p:nvCxnSpPr>
            <p:spPr>
              <a:xfrm rot="10800000">
                <a:off x="10727704" y="2684882"/>
                <a:ext cx="457646" cy="0"/>
              </a:xfrm>
              <a:prstGeom prst="straightConnector1">
                <a:avLst/>
              </a:prstGeom>
              <a:noFill/>
              <a:ln w="12700" cap="flat" cmpd="sng">
                <a:solidFill>
                  <a:srgbClr val="7F7F7F"/>
                </a:solidFill>
                <a:prstDash val="solid"/>
                <a:miter lim="800000"/>
                <a:headEnd type="none" w="sm" len="sm"/>
                <a:tailEnd type="none" w="sm" len="sm"/>
              </a:ln>
            </p:spPr>
          </p:cxnSp>
          <p:cxnSp>
            <p:nvCxnSpPr>
              <p:cNvPr id="151" name="Google Shape;151;p3"/>
              <p:cNvCxnSpPr/>
              <p:nvPr/>
            </p:nvCxnSpPr>
            <p:spPr>
              <a:xfrm flipH="1">
                <a:off x="10870718" y="3310780"/>
                <a:ext cx="314631" cy="99269"/>
              </a:xfrm>
              <a:prstGeom prst="straightConnector1">
                <a:avLst/>
              </a:prstGeom>
              <a:noFill/>
              <a:ln w="12700" cap="flat" cmpd="sng">
                <a:solidFill>
                  <a:srgbClr val="7F7F7F"/>
                </a:solidFill>
                <a:prstDash val="solid"/>
                <a:miter lim="800000"/>
                <a:headEnd type="none" w="sm" len="sm"/>
                <a:tailEnd type="none" w="sm" len="sm"/>
              </a:ln>
            </p:spPr>
          </p:cxnSp>
        </p:grpSp>
        <p:sp>
          <p:nvSpPr>
            <p:cNvPr id="152" name="Google Shape;152;p3"/>
            <p:cNvSpPr/>
            <p:nvPr/>
          </p:nvSpPr>
          <p:spPr>
            <a:xfrm>
              <a:off x="6533178" y="2091795"/>
              <a:ext cx="136284"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3" name="Google Shape;153;p3"/>
            <p:cNvSpPr/>
            <p:nvPr/>
          </p:nvSpPr>
          <p:spPr>
            <a:xfrm>
              <a:off x="7443421" y="3084482"/>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4" name="Google Shape;154;p3"/>
            <p:cNvSpPr/>
            <p:nvPr/>
          </p:nvSpPr>
          <p:spPr>
            <a:xfrm>
              <a:off x="6960538" y="3264511"/>
              <a:ext cx="134602"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5" name="Google Shape;155;p3"/>
            <p:cNvSpPr/>
            <p:nvPr/>
          </p:nvSpPr>
          <p:spPr>
            <a:xfrm>
              <a:off x="6413719" y="2929690"/>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 name="Google Shape;156;p3"/>
            <p:cNvSpPr/>
            <p:nvPr/>
          </p:nvSpPr>
          <p:spPr>
            <a:xfrm>
              <a:off x="5696965" y="3765903"/>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7" name="Google Shape;157;p3"/>
            <p:cNvSpPr/>
            <p:nvPr/>
          </p:nvSpPr>
          <p:spPr>
            <a:xfrm>
              <a:off x="5027322" y="3008768"/>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8" name="Google Shape;158;p3"/>
            <p:cNvSpPr/>
            <p:nvPr/>
          </p:nvSpPr>
          <p:spPr>
            <a:xfrm>
              <a:off x="4440123" y="3669999"/>
              <a:ext cx="136284"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9" name="Google Shape;159;p3"/>
            <p:cNvSpPr/>
            <p:nvPr/>
          </p:nvSpPr>
          <p:spPr>
            <a:xfrm>
              <a:off x="4672310" y="4112502"/>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0" name="Google Shape;160;p3"/>
            <p:cNvSpPr/>
            <p:nvPr/>
          </p:nvSpPr>
          <p:spPr>
            <a:xfrm>
              <a:off x="5357096" y="4731669"/>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 name="Google Shape;161;p3"/>
            <p:cNvSpPr/>
            <p:nvPr/>
          </p:nvSpPr>
          <p:spPr>
            <a:xfrm>
              <a:off x="6481020" y="4268976"/>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 name="Google Shape;162;p3"/>
            <p:cNvSpPr/>
            <p:nvPr/>
          </p:nvSpPr>
          <p:spPr>
            <a:xfrm>
              <a:off x="7027839" y="4073804"/>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 name="Google Shape;163;p3"/>
            <p:cNvSpPr/>
            <p:nvPr/>
          </p:nvSpPr>
          <p:spPr>
            <a:xfrm>
              <a:off x="7443421" y="4268976"/>
              <a:ext cx="134602"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164" name="Google Shape;164;p3"/>
            <p:cNvGrpSpPr/>
            <p:nvPr/>
          </p:nvGrpSpPr>
          <p:grpSpPr>
            <a:xfrm>
              <a:off x="4707152" y="2248023"/>
              <a:ext cx="2414023" cy="2901694"/>
              <a:chOff x="4707152" y="2248023"/>
              <a:chExt cx="2414023" cy="2901694"/>
            </a:xfrm>
          </p:grpSpPr>
          <p:sp>
            <p:nvSpPr>
              <p:cNvPr id="165" name="Google Shape;165;p3"/>
              <p:cNvSpPr/>
              <p:nvPr/>
            </p:nvSpPr>
            <p:spPr>
              <a:xfrm>
                <a:off x="6054864" y="5013433"/>
                <a:ext cx="136284" cy="136284"/>
              </a:xfrm>
              <a:prstGeom prst="ellipse">
                <a:avLst/>
              </a:prstGeom>
              <a:solidFill>
                <a:schemeClr val="accent2"/>
              </a:solidFill>
              <a:ln w="127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166" name="Google Shape;166;p3"/>
              <p:cNvGrpSpPr/>
              <p:nvPr/>
            </p:nvGrpSpPr>
            <p:grpSpPr>
              <a:xfrm>
                <a:off x="4707152" y="2248023"/>
                <a:ext cx="2414023" cy="2522443"/>
                <a:chOff x="4707152" y="2248023"/>
                <a:chExt cx="2414023" cy="2522443"/>
              </a:xfrm>
            </p:grpSpPr>
            <p:grpSp>
              <p:nvGrpSpPr>
                <p:cNvPr id="167" name="Google Shape;167;p3"/>
                <p:cNvGrpSpPr/>
                <p:nvPr/>
              </p:nvGrpSpPr>
              <p:grpSpPr>
                <a:xfrm>
                  <a:off x="6792726" y="2408141"/>
                  <a:ext cx="328449" cy="330554"/>
                  <a:chOff x="4149281" y="1887719"/>
                  <a:chExt cx="224837" cy="226650"/>
                </a:xfrm>
              </p:grpSpPr>
              <p:sp>
                <p:nvSpPr>
                  <p:cNvPr id="168" name="Google Shape;168;p3"/>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69" name="Google Shape;169;p3"/>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sp>
              <p:nvSpPr>
                <p:cNvPr id="170" name="Google Shape;170;p3"/>
                <p:cNvSpPr/>
                <p:nvPr/>
              </p:nvSpPr>
              <p:spPr>
                <a:xfrm>
                  <a:off x="5832354" y="2796766"/>
                  <a:ext cx="328449" cy="330554"/>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nvGrpSpPr>
                <p:cNvPr id="171" name="Google Shape;171;p3"/>
                <p:cNvGrpSpPr/>
                <p:nvPr/>
              </p:nvGrpSpPr>
              <p:grpSpPr>
                <a:xfrm>
                  <a:off x="4707152" y="3462362"/>
                  <a:ext cx="328449" cy="330554"/>
                  <a:chOff x="4149281" y="1887719"/>
                  <a:chExt cx="224837" cy="226650"/>
                </a:xfrm>
              </p:grpSpPr>
              <p:sp>
                <p:nvSpPr>
                  <p:cNvPr id="172" name="Google Shape;172;p3"/>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73" name="Google Shape;173;p3"/>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174" name="Google Shape;174;p3"/>
                <p:cNvGrpSpPr/>
                <p:nvPr/>
              </p:nvGrpSpPr>
              <p:grpSpPr>
                <a:xfrm>
                  <a:off x="5940643" y="4439912"/>
                  <a:ext cx="328449" cy="330554"/>
                  <a:chOff x="4149281" y="1887719"/>
                  <a:chExt cx="224837" cy="226650"/>
                </a:xfrm>
              </p:grpSpPr>
              <p:sp>
                <p:nvSpPr>
                  <p:cNvPr id="175" name="Google Shape;175;p3"/>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76" name="Google Shape;176;p3"/>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177" name="Google Shape;177;p3"/>
                <p:cNvGrpSpPr/>
                <p:nvPr/>
              </p:nvGrpSpPr>
              <p:grpSpPr>
                <a:xfrm>
                  <a:off x="5995533" y="2248023"/>
                  <a:ext cx="206943" cy="208270"/>
                  <a:chOff x="4149281" y="1887719"/>
                  <a:chExt cx="224837" cy="226650"/>
                </a:xfrm>
              </p:grpSpPr>
              <p:sp>
                <p:nvSpPr>
                  <p:cNvPr id="178" name="Google Shape;178;p3"/>
                  <p:cNvSpPr/>
                  <p:nvPr/>
                </p:nvSpPr>
                <p:spPr>
                  <a:xfrm>
                    <a:off x="4149281" y="1887719"/>
                    <a:ext cx="224837" cy="226650"/>
                  </a:xfrm>
                  <a:prstGeom prst="ellipse">
                    <a:avLst/>
                  </a:pr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79" name="Google Shape;179;p3"/>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grpSp>
        <p:grpSp>
          <p:nvGrpSpPr>
            <p:cNvPr id="180" name="Google Shape;180;p3"/>
            <p:cNvGrpSpPr/>
            <p:nvPr/>
          </p:nvGrpSpPr>
          <p:grpSpPr>
            <a:xfrm>
              <a:off x="5983836" y="3409773"/>
              <a:ext cx="1547693" cy="469425"/>
              <a:chOff x="5983836" y="3409773"/>
              <a:chExt cx="1547693" cy="469425"/>
            </a:xfrm>
          </p:grpSpPr>
          <p:grpSp>
            <p:nvGrpSpPr>
              <p:cNvPr id="181" name="Google Shape;181;p3"/>
              <p:cNvGrpSpPr/>
              <p:nvPr/>
            </p:nvGrpSpPr>
            <p:grpSpPr>
              <a:xfrm>
                <a:off x="6383629" y="3409773"/>
                <a:ext cx="328449" cy="330554"/>
                <a:chOff x="4149281" y="1887719"/>
                <a:chExt cx="224837" cy="226650"/>
              </a:xfrm>
            </p:grpSpPr>
            <p:sp>
              <p:nvSpPr>
                <p:cNvPr id="182" name="Google Shape;182;p3"/>
                <p:cNvSpPr/>
                <p:nvPr/>
              </p:nvSpPr>
              <p:spPr>
                <a:xfrm>
                  <a:off x="4149281" y="1887719"/>
                  <a:ext cx="224837" cy="226650"/>
                </a:xfrm>
                <a:prstGeom prst="ellipse">
                  <a:avLst/>
                </a:prstGeom>
                <a:solidFill>
                  <a:srgbClr val="2092BC"/>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83" name="Google Shape;183;p3"/>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184" name="Google Shape;184;p3"/>
              <p:cNvGrpSpPr/>
              <p:nvPr/>
            </p:nvGrpSpPr>
            <p:grpSpPr>
              <a:xfrm>
                <a:off x="5983836" y="3624513"/>
                <a:ext cx="206943" cy="208270"/>
                <a:chOff x="4149281" y="1887719"/>
                <a:chExt cx="224837" cy="226650"/>
              </a:xfrm>
            </p:grpSpPr>
            <p:sp>
              <p:nvSpPr>
                <p:cNvPr id="185" name="Google Shape;185;p3"/>
                <p:cNvSpPr/>
                <p:nvPr/>
              </p:nvSpPr>
              <p:spPr>
                <a:xfrm>
                  <a:off x="4149281" y="1887719"/>
                  <a:ext cx="224837" cy="226650"/>
                </a:xfrm>
                <a:prstGeom prst="ellipse">
                  <a:avLst/>
                </a:prstGeom>
                <a:solidFill>
                  <a:srgbClr val="2092BC"/>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86" name="Google Shape;186;p3"/>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187" name="Google Shape;187;p3"/>
              <p:cNvGrpSpPr/>
              <p:nvPr/>
            </p:nvGrpSpPr>
            <p:grpSpPr>
              <a:xfrm>
                <a:off x="7303891" y="3650101"/>
                <a:ext cx="227638" cy="229097"/>
                <a:chOff x="4149281" y="1887719"/>
                <a:chExt cx="224837" cy="226650"/>
              </a:xfrm>
            </p:grpSpPr>
            <p:sp>
              <p:nvSpPr>
                <p:cNvPr id="188" name="Google Shape;188;p3"/>
                <p:cNvSpPr/>
                <p:nvPr/>
              </p:nvSpPr>
              <p:spPr>
                <a:xfrm>
                  <a:off x="4149281" y="1887719"/>
                  <a:ext cx="224837" cy="226650"/>
                </a:xfrm>
                <a:prstGeom prst="ellipse">
                  <a:avLst/>
                </a:prstGeom>
                <a:solidFill>
                  <a:srgbClr val="2092BC"/>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89" name="Google Shape;189;p3"/>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grpSp>
          <p:nvGrpSpPr>
            <p:cNvPr id="190" name="Google Shape;190;p3"/>
            <p:cNvGrpSpPr/>
            <p:nvPr/>
          </p:nvGrpSpPr>
          <p:grpSpPr>
            <a:xfrm>
              <a:off x="3990983" y="1563392"/>
              <a:ext cx="4185447" cy="4108467"/>
              <a:chOff x="3990983" y="1563392"/>
              <a:chExt cx="4185447" cy="4108467"/>
            </a:xfrm>
          </p:grpSpPr>
          <p:grpSp>
            <p:nvGrpSpPr>
              <p:cNvPr id="191" name="Google Shape;191;p3"/>
              <p:cNvGrpSpPr/>
              <p:nvPr/>
            </p:nvGrpSpPr>
            <p:grpSpPr>
              <a:xfrm>
                <a:off x="4085983" y="4338917"/>
                <a:ext cx="250401" cy="252007"/>
                <a:chOff x="4149281" y="1887719"/>
                <a:chExt cx="224837" cy="226650"/>
              </a:xfrm>
            </p:grpSpPr>
            <p:sp>
              <p:nvSpPr>
                <p:cNvPr id="192" name="Google Shape;192;p3"/>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93" name="Google Shape;193;p3"/>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194" name="Google Shape;194;p3"/>
              <p:cNvGrpSpPr/>
              <p:nvPr/>
            </p:nvGrpSpPr>
            <p:grpSpPr>
              <a:xfrm>
                <a:off x="5165128" y="5419852"/>
                <a:ext cx="250401" cy="252007"/>
                <a:chOff x="4149281" y="1887719"/>
                <a:chExt cx="224837" cy="226650"/>
              </a:xfrm>
            </p:grpSpPr>
            <p:sp>
              <p:nvSpPr>
                <p:cNvPr id="195" name="Google Shape;195;p3"/>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96" name="Google Shape;196;p3"/>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197" name="Google Shape;197;p3"/>
              <p:cNvGrpSpPr/>
              <p:nvPr/>
            </p:nvGrpSpPr>
            <p:grpSpPr>
              <a:xfrm>
                <a:off x="6786047" y="5374409"/>
                <a:ext cx="250401" cy="252007"/>
                <a:chOff x="4149281" y="1887719"/>
                <a:chExt cx="224837" cy="226650"/>
              </a:xfrm>
            </p:grpSpPr>
            <p:sp>
              <p:nvSpPr>
                <p:cNvPr id="198" name="Google Shape;198;p3"/>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99" name="Google Shape;199;p3"/>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200" name="Google Shape;200;p3"/>
              <p:cNvGrpSpPr/>
              <p:nvPr/>
            </p:nvGrpSpPr>
            <p:grpSpPr>
              <a:xfrm>
                <a:off x="7853773" y="4463088"/>
                <a:ext cx="250401" cy="252007"/>
                <a:chOff x="4149281" y="1887719"/>
                <a:chExt cx="224837" cy="226650"/>
              </a:xfrm>
            </p:grpSpPr>
            <p:sp>
              <p:nvSpPr>
                <p:cNvPr id="201" name="Google Shape;201;p3"/>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D74B4B"/>
                    </a:solidFill>
                    <a:latin typeface="Arial"/>
                    <a:ea typeface="Arial"/>
                    <a:cs typeface="Arial"/>
                    <a:sym typeface="Arial"/>
                  </a:endParaRPr>
                </a:p>
              </p:txBody>
            </p:sp>
            <p:sp>
              <p:nvSpPr>
                <p:cNvPr id="202" name="Google Shape;202;p3"/>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D74B4B"/>
                    </a:solidFill>
                    <a:latin typeface="Arial"/>
                    <a:ea typeface="Arial"/>
                    <a:cs typeface="Arial"/>
                    <a:sym typeface="Arial"/>
                  </a:endParaRPr>
                </a:p>
              </p:txBody>
            </p:sp>
          </p:grpSp>
          <p:sp>
            <p:nvSpPr>
              <p:cNvPr id="203" name="Google Shape;203;p3"/>
              <p:cNvSpPr/>
              <p:nvPr/>
            </p:nvSpPr>
            <p:spPr>
              <a:xfrm>
                <a:off x="7900989" y="2960836"/>
                <a:ext cx="275441" cy="277207"/>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nvGrpSpPr>
              <p:cNvPr id="204" name="Google Shape;204;p3"/>
              <p:cNvGrpSpPr/>
              <p:nvPr/>
            </p:nvGrpSpPr>
            <p:grpSpPr>
              <a:xfrm>
                <a:off x="7460264" y="2178046"/>
                <a:ext cx="206943" cy="208270"/>
                <a:chOff x="4149281" y="1887719"/>
                <a:chExt cx="224837" cy="226650"/>
              </a:xfrm>
            </p:grpSpPr>
            <p:sp>
              <p:nvSpPr>
                <p:cNvPr id="205" name="Google Shape;205;p3"/>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06" name="Google Shape;206;p3"/>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207" name="Google Shape;207;p3"/>
              <p:cNvGrpSpPr/>
              <p:nvPr/>
            </p:nvGrpSpPr>
            <p:grpSpPr>
              <a:xfrm>
                <a:off x="6673055" y="1696133"/>
                <a:ext cx="206943" cy="208270"/>
                <a:chOff x="4149281" y="1887719"/>
                <a:chExt cx="224837" cy="226650"/>
              </a:xfrm>
            </p:grpSpPr>
            <p:sp>
              <p:nvSpPr>
                <p:cNvPr id="208" name="Google Shape;208;p3"/>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09" name="Google Shape;209;p3"/>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210" name="Google Shape;210;p3"/>
              <p:cNvGrpSpPr/>
              <p:nvPr/>
            </p:nvGrpSpPr>
            <p:grpSpPr>
              <a:xfrm>
                <a:off x="5636903" y="1563392"/>
                <a:ext cx="206943" cy="208270"/>
                <a:chOff x="4149281" y="1887719"/>
                <a:chExt cx="224837" cy="226650"/>
              </a:xfrm>
            </p:grpSpPr>
            <p:sp>
              <p:nvSpPr>
                <p:cNvPr id="211" name="Google Shape;211;p3"/>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12" name="Google Shape;212;p3"/>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213" name="Google Shape;213;p3"/>
              <p:cNvGrpSpPr/>
              <p:nvPr/>
            </p:nvGrpSpPr>
            <p:grpSpPr>
              <a:xfrm>
                <a:off x="4353051" y="2331478"/>
                <a:ext cx="219675" cy="221084"/>
                <a:chOff x="4149281" y="1887719"/>
                <a:chExt cx="224837" cy="226650"/>
              </a:xfrm>
            </p:grpSpPr>
            <p:sp>
              <p:nvSpPr>
                <p:cNvPr id="214" name="Google Shape;214;p3"/>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15" name="Google Shape;215;p3"/>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216" name="Google Shape;216;p3"/>
              <p:cNvGrpSpPr/>
              <p:nvPr/>
            </p:nvGrpSpPr>
            <p:grpSpPr>
              <a:xfrm>
                <a:off x="3990983" y="3187984"/>
                <a:ext cx="219675" cy="221084"/>
                <a:chOff x="4149281" y="1887719"/>
                <a:chExt cx="224837" cy="226650"/>
              </a:xfrm>
            </p:grpSpPr>
            <p:sp>
              <p:nvSpPr>
                <p:cNvPr id="217" name="Google Shape;217;p3"/>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18" name="Google Shape;218;p3"/>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219" name="Google Shape;219;p3"/>
              <p:cNvGrpSpPr/>
              <p:nvPr/>
            </p:nvGrpSpPr>
            <p:grpSpPr>
              <a:xfrm>
                <a:off x="4705258" y="2828806"/>
                <a:ext cx="199705" cy="200984"/>
                <a:chOff x="4149281" y="1887719"/>
                <a:chExt cx="224837" cy="226650"/>
              </a:xfrm>
            </p:grpSpPr>
            <p:sp>
              <p:nvSpPr>
                <p:cNvPr id="220" name="Google Shape;220;p3"/>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21" name="Google Shape;221;p3"/>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222" name="Google Shape;222;p3"/>
              <p:cNvGrpSpPr/>
              <p:nvPr/>
            </p:nvGrpSpPr>
            <p:grpSpPr>
              <a:xfrm>
                <a:off x="4867553" y="4396697"/>
                <a:ext cx="328449" cy="330554"/>
                <a:chOff x="4149281" y="1887719"/>
                <a:chExt cx="224837" cy="226650"/>
              </a:xfrm>
            </p:grpSpPr>
            <p:sp>
              <p:nvSpPr>
                <p:cNvPr id="223" name="Google Shape;223;p3"/>
                <p:cNvSpPr/>
                <p:nvPr/>
              </p:nvSpPr>
              <p:spPr>
                <a:xfrm>
                  <a:off x="4149281" y="1887719"/>
                  <a:ext cx="224837" cy="226650"/>
                </a:xfrm>
                <a:prstGeom prst="ellipse">
                  <a:avLst/>
                </a:prstGeom>
                <a:solidFill>
                  <a:srgbClr val="A6A99D"/>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24" name="Google Shape;224;p3"/>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225" name="Google Shape;225;p3"/>
              <p:cNvGrpSpPr/>
              <p:nvPr/>
            </p:nvGrpSpPr>
            <p:grpSpPr>
              <a:xfrm>
                <a:off x="5480832" y="1998704"/>
                <a:ext cx="206943" cy="208270"/>
                <a:chOff x="4149281" y="1887719"/>
                <a:chExt cx="224837" cy="226650"/>
              </a:xfrm>
            </p:grpSpPr>
            <p:sp>
              <p:nvSpPr>
                <p:cNvPr id="226" name="Google Shape;226;p3"/>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27" name="Google Shape;227;p3"/>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228" name="Google Shape;228;p3"/>
              <p:cNvGrpSpPr/>
              <p:nvPr/>
            </p:nvGrpSpPr>
            <p:grpSpPr>
              <a:xfrm>
                <a:off x="7068613" y="4908628"/>
                <a:ext cx="250402" cy="252007"/>
                <a:chOff x="4149281" y="1887719"/>
                <a:chExt cx="224837" cy="226650"/>
              </a:xfrm>
            </p:grpSpPr>
            <p:sp>
              <p:nvSpPr>
                <p:cNvPr id="229" name="Google Shape;229;p3"/>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30" name="Google Shape;230;p3"/>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grpSp>
      <p:sp>
        <p:nvSpPr>
          <p:cNvPr id="231" name="Google Shape;231;p3"/>
          <p:cNvSpPr txBox="1">
            <a:spLocks noGrp="1"/>
          </p:cNvSpPr>
          <p:nvPr>
            <p:ph type="dt" idx="10"/>
          </p:nvPr>
        </p:nvSpPr>
        <p:spPr>
          <a:xfrm>
            <a:off x="5401732" y="6515100"/>
            <a:ext cx="1388536" cy="206381"/>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3"/>
          <p:cNvSpPr txBox="1">
            <a:spLocks noGrp="1"/>
          </p:cNvSpPr>
          <p:nvPr>
            <p:ph type="ftr" idx="11"/>
          </p:nvPr>
        </p:nvSpPr>
        <p:spPr>
          <a:xfrm>
            <a:off x="669924" y="6515100"/>
            <a:ext cx="4140201" cy="206381"/>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3"/>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仅标题" type="titleOnly">
  <p:cSld name="TITLE_ONLY">
    <p:spTree>
      <p:nvGrpSpPr>
        <p:cNvPr id="1" name="Shape 234"/>
        <p:cNvGrpSpPr/>
        <p:nvPr/>
      </p:nvGrpSpPr>
      <p:grpSpPr>
        <a:xfrm>
          <a:off x="0" y="0"/>
          <a:ext cx="0" cy="0"/>
          <a:chOff x="0" y="0"/>
          <a:chExt cx="0" cy="0"/>
        </a:xfrm>
      </p:grpSpPr>
      <p:sp>
        <p:nvSpPr>
          <p:cNvPr id="235" name="Google Shape;235;p4"/>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6" name="Google Shape;236;p4"/>
          <p:cNvSpPr/>
          <p:nvPr/>
        </p:nvSpPr>
        <p:spPr>
          <a:xfrm>
            <a:off x="669925" y="1045445"/>
            <a:ext cx="10856892" cy="88789"/>
          </a:xfrm>
          <a:prstGeom prst="rect">
            <a:avLst/>
          </a:prstGeom>
          <a:solidFill>
            <a:srgbClr val="ACB8C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37" name="Google Shape;237;p4"/>
          <p:cNvSpPr txBox="1">
            <a:spLocks noGrp="1"/>
          </p:cNvSpPr>
          <p:nvPr>
            <p:ph type="dt" idx="10"/>
          </p:nvPr>
        </p:nvSpPr>
        <p:spPr>
          <a:xfrm>
            <a:off x="5401732" y="6515100"/>
            <a:ext cx="1388536" cy="206381"/>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4"/>
          <p:cNvSpPr txBox="1">
            <a:spLocks noGrp="1"/>
          </p:cNvSpPr>
          <p:nvPr>
            <p:ph type="ftr" idx="11"/>
          </p:nvPr>
        </p:nvSpPr>
        <p:spPr>
          <a:xfrm>
            <a:off x="669924" y="6515100"/>
            <a:ext cx="4140201" cy="206381"/>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9" name="Google Shape;239;p4"/>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末尾幻灯片">
  <p:cSld name="末尾幻灯片">
    <p:spTree>
      <p:nvGrpSpPr>
        <p:cNvPr id="1" name="Shape 240"/>
        <p:cNvGrpSpPr/>
        <p:nvPr/>
      </p:nvGrpSpPr>
      <p:grpSpPr>
        <a:xfrm>
          <a:off x="0" y="0"/>
          <a:ext cx="0" cy="0"/>
          <a:chOff x="0" y="0"/>
          <a:chExt cx="0" cy="0"/>
        </a:xfrm>
      </p:grpSpPr>
      <p:sp>
        <p:nvSpPr>
          <p:cNvPr id="241" name="Google Shape;241;p5"/>
          <p:cNvSpPr txBox="1">
            <a:spLocks noGrp="1"/>
          </p:cNvSpPr>
          <p:nvPr>
            <p:ph type="ctrTitle"/>
          </p:nvPr>
        </p:nvSpPr>
        <p:spPr>
          <a:xfrm>
            <a:off x="1035242" y="3135325"/>
            <a:ext cx="5537071" cy="1174208"/>
          </a:xfrm>
          <a:prstGeom prst="rect">
            <a:avLst/>
          </a:prstGeom>
          <a:noFill/>
          <a:ln>
            <a:noFill/>
          </a:ln>
        </p:spPr>
        <p:txBody>
          <a:bodyPr spcFirstLastPara="1" wrap="square" lIns="91425" tIns="45700" rIns="91425" bIns="45700" anchor="ctr" anchorCtr="0"/>
          <a:lstStyle>
            <a:lvl1pPr lvl="0" algn="r">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2" name="Google Shape;242;p5"/>
          <p:cNvSpPr txBox="1">
            <a:spLocks noGrp="1"/>
          </p:cNvSpPr>
          <p:nvPr>
            <p:ph type="body" idx="1"/>
          </p:nvPr>
        </p:nvSpPr>
        <p:spPr>
          <a:xfrm>
            <a:off x="1035242" y="4402857"/>
            <a:ext cx="5537071" cy="310871"/>
          </a:xfrm>
          <a:prstGeom prst="rect">
            <a:avLst/>
          </a:prstGeom>
          <a:noFill/>
          <a:ln>
            <a:noFill/>
          </a:ln>
        </p:spPr>
        <p:txBody>
          <a:bodyPr spcFirstLastPara="1" wrap="square" lIns="91425" tIns="45700" rIns="91425" bIns="45700" anchor="b" anchorCtr="0"/>
          <a:lstStyle>
            <a:lvl1pPr marL="457200" lvl="0" indent="-228600" algn="r">
              <a:lnSpc>
                <a:spcPct val="90000"/>
              </a:lnSpc>
              <a:spcBef>
                <a:spcPts val="1000"/>
              </a:spcBef>
              <a:spcAft>
                <a:spcPts val="0"/>
              </a:spcAft>
              <a:buClr>
                <a:schemeClr val="dk1"/>
              </a:buClr>
              <a:buSzPts val="1400"/>
              <a:buNone/>
              <a:defRPr sz="1400">
                <a:solidFill>
                  <a:schemeClr val="dk1"/>
                </a:solidFill>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3" name="Google Shape;243;p5"/>
          <p:cNvSpPr txBox="1">
            <a:spLocks noGrp="1"/>
          </p:cNvSpPr>
          <p:nvPr>
            <p:ph type="body" idx="2"/>
          </p:nvPr>
        </p:nvSpPr>
        <p:spPr>
          <a:xfrm>
            <a:off x="1035242" y="4718491"/>
            <a:ext cx="5537071" cy="310871"/>
          </a:xfrm>
          <a:prstGeom prst="rect">
            <a:avLst/>
          </a:prstGeom>
          <a:noFill/>
          <a:ln>
            <a:noFill/>
          </a:ln>
        </p:spPr>
        <p:txBody>
          <a:bodyPr spcFirstLastPara="1" wrap="square" lIns="91425" tIns="45700" rIns="91425" bIns="45700" anchor="t" anchorCtr="0"/>
          <a:lstStyle>
            <a:lvl1pPr marL="457200" lvl="0" indent="-228600" algn="r">
              <a:lnSpc>
                <a:spcPct val="90000"/>
              </a:lnSpc>
              <a:spcBef>
                <a:spcPts val="1000"/>
              </a:spcBef>
              <a:spcAft>
                <a:spcPts val="0"/>
              </a:spcAft>
              <a:buClr>
                <a:schemeClr val="dk1"/>
              </a:buClr>
              <a:buSzPts val="1400"/>
              <a:buNone/>
              <a:defRPr sz="1400">
                <a:solidFill>
                  <a:schemeClr val="dk1"/>
                </a:solidFill>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4" name="Google Shape;244;p5"/>
          <p:cNvSpPr/>
          <p:nvPr/>
        </p:nvSpPr>
        <p:spPr>
          <a:xfrm>
            <a:off x="1035242" y="2971697"/>
            <a:ext cx="5537071" cy="9259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45" name="Google Shape;245;p5"/>
          <p:cNvSpPr/>
          <p:nvPr/>
        </p:nvSpPr>
        <p:spPr>
          <a:xfrm>
            <a:off x="1035242" y="1949062"/>
            <a:ext cx="5537071" cy="1115234"/>
          </a:xfrm>
          <a:prstGeom prst="rect">
            <a:avLst/>
          </a:prstGeom>
        </p:spPr>
        <p:txBody>
          <a:bodyPr>
            <a:prstTxWarp prst="textPlain">
              <a:avLst/>
            </a:prstTxWarp>
          </a:bodyPr>
          <a:lstStyle/>
          <a:p>
            <a:pPr lvl="0" algn="l"/>
            <a:r>
              <a:rPr b="1" i="0">
                <a:ln>
                  <a:noFill/>
                </a:ln>
                <a:solidFill>
                  <a:srgbClr val="354B5E"/>
                </a:solidFill>
                <a:latin typeface="Arial"/>
              </a:rPr>
              <a:t>THANKS</a:t>
            </a:r>
          </a:p>
        </p:txBody>
      </p:sp>
      <p:grpSp>
        <p:nvGrpSpPr>
          <p:cNvPr id="246" name="Google Shape;246;p5"/>
          <p:cNvGrpSpPr/>
          <p:nvPr/>
        </p:nvGrpSpPr>
        <p:grpSpPr>
          <a:xfrm>
            <a:off x="7202961" y="1200770"/>
            <a:ext cx="4185447" cy="4108467"/>
            <a:chOff x="3990983" y="1563392"/>
            <a:chExt cx="4185447" cy="4108467"/>
          </a:xfrm>
        </p:grpSpPr>
        <p:grpSp>
          <p:nvGrpSpPr>
            <p:cNvPr id="247" name="Google Shape;247;p5"/>
            <p:cNvGrpSpPr/>
            <p:nvPr/>
          </p:nvGrpSpPr>
          <p:grpSpPr>
            <a:xfrm>
              <a:off x="4101458" y="1653440"/>
              <a:ext cx="4002716" cy="3942145"/>
              <a:chOff x="8809631" y="1360739"/>
              <a:chExt cx="4002716" cy="3942145"/>
            </a:xfrm>
          </p:grpSpPr>
          <p:sp>
            <p:nvSpPr>
              <p:cNvPr id="248" name="Google Shape;248;p5"/>
              <p:cNvSpPr/>
              <p:nvPr/>
            </p:nvSpPr>
            <p:spPr>
              <a:xfrm>
                <a:off x="11732169" y="2341648"/>
                <a:ext cx="482883" cy="1179447"/>
              </a:xfrm>
              <a:custGeom>
                <a:avLst/>
                <a:gdLst/>
                <a:ahLst/>
                <a:cxnLst/>
                <a:rect l="l" t="t" r="r" b="b"/>
                <a:pathLst>
                  <a:path w="287" h="701" extrusionOk="0">
                    <a:moveTo>
                      <a:pt x="7" y="417"/>
                    </a:moveTo>
                    <a:lnTo>
                      <a:pt x="230" y="701"/>
                    </a:lnTo>
                    <a:lnTo>
                      <a:pt x="287" y="310"/>
                    </a:lnTo>
                    <a:lnTo>
                      <a:pt x="0"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9" name="Google Shape;249;p5"/>
              <p:cNvSpPr/>
              <p:nvPr/>
            </p:nvSpPr>
            <p:spPr>
              <a:xfrm>
                <a:off x="10424851" y="1360739"/>
                <a:ext cx="1467158" cy="3428976"/>
              </a:xfrm>
              <a:custGeom>
                <a:avLst/>
                <a:gdLst/>
                <a:ahLst/>
                <a:cxnLst/>
                <a:rect l="l" t="t" r="r" b="b"/>
                <a:pathLst>
                  <a:path w="872" h="2038" extrusionOk="0">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cxnSp>
            <p:nvCxnSpPr>
              <p:cNvPr id="250" name="Google Shape;250;p5"/>
              <p:cNvCxnSpPr/>
              <p:nvPr/>
            </p:nvCxnSpPr>
            <p:spPr>
              <a:xfrm flipH="1">
                <a:off x="9798953" y="2074128"/>
                <a:ext cx="1033068" cy="713389"/>
              </a:xfrm>
              <a:prstGeom prst="straightConnector1">
                <a:avLst/>
              </a:prstGeom>
              <a:noFill/>
              <a:ln w="12700" cap="flat" cmpd="sng">
                <a:solidFill>
                  <a:srgbClr val="7F7F7F"/>
                </a:solidFill>
                <a:prstDash val="solid"/>
                <a:miter lim="800000"/>
                <a:headEnd type="none" w="sm" len="sm"/>
                <a:tailEnd type="none" w="sm" len="sm"/>
              </a:ln>
            </p:spPr>
          </p:cxnSp>
          <p:sp>
            <p:nvSpPr>
              <p:cNvPr id="251" name="Google Shape;251;p5"/>
              <p:cNvSpPr/>
              <p:nvPr/>
            </p:nvSpPr>
            <p:spPr>
              <a:xfrm>
                <a:off x="8809631" y="1392707"/>
                <a:ext cx="3923638" cy="3834464"/>
              </a:xfrm>
              <a:custGeom>
                <a:avLst/>
                <a:gdLst/>
                <a:ahLst/>
                <a:cxnLst/>
                <a:rect l="l" t="t" r="r" b="b"/>
                <a:pathLst>
                  <a:path w="2332" h="2279" extrusionOk="0">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2" name="Google Shape;252;p5"/>
              <p:cNvSpPr/>
              <p:nvPr/>
            </p:nvSpPr>
            <p:spPr>
              <a:xfrm>
                <a:off x="9181468" y="1820067"/>
                <a:ext cx="3630879" cy="3407104"/>
              </a:xfrm>
              <a:custGeom>
                <a:avLst/>
                <a:gdLst/>
                <a:ahLst/>
                <a:cxnLst/>
                <a:rect l="l" t="t" r="r" b="b"/>
                <a:pathLst>
                  <a:path w="2158" h="2025" extrusionOk="0">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3" name="Google Shape;253;p5"/>
              <p:cNvSpPr/>
              <p:nvPr/>
            </p:nvSpPr>
            <p:spPr>
              <a:xfrm>
                <a:off x="9181468" y="1397754"/>
                <a:ext cx="2937681" cy="3873162"/>
              </a:xfrm>
              <a:custGeom>
                <a:avLst/>
                <a:gdLst/>
                <a:ahLst/>
                <a:cxnLst/>
                <a:rect l="l" t="t" r="r" b="b"/>
                <a:pathLst>
                  <a:path w="1746" h="2302" extrusionOk="0">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4" name="Google Shape;254;p5"/>
              <p:cNvSpPr/>
              <p:nvPr/>
            </p:nvSpPr>
            <p:spPr>
              <a:xfrm>
                <a:off x="8809631" y="2664692"/>
                <a:ext cx="1918073" cy="1845725"/>
              </a:xfrm>
              <a:custGeom>
                <a:avLst/>
                <a:gdLst/>
                <a:ahLst/>
                <a:cxnLst/>
                <a:rect l="l" t="t" r="r" b="b"/>
                <a:pathLst>
                  <a:path w="1140" h="1097" extrusionOk="0">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5" name="Google Shape;255;p5"/>
              <p:cNvSpPr/>
              <p:nvPr/>
            </p:nvSpPr>
            <p:spPr>
              <a:xfrm>
                <a:off x="8841599" y="2592344"/>
                <a:ext cx="686468" cy="718436"/>
              </a:xfrm>
              <a:custGeom>
                <a:avLst/>
                <a:gdLst/>
                <a:ahLst/>
                <a:cxnLst/>
                <a:rect l="l" t="t" r="r" b="b"/>
                <a:pathLst>
                  <a:path w="408" h="427" extrusionOk="0">
                    <a:moveTo>
                      <a:pt x="375" y="0"/>
                    </a:moveTo>
                    <a:lnTo>
                      <a:pt x="408" y="427"/>
                    </a:lnTo>
                    <a:lnTo>
                      <a:pt x="0" y="275"/>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6" name="Google Shape;256;p5"/>
              <p:cNvSpPr/>
              <p:nvPr/>
            </p:nvSpPr>
            <p:spPr>
              <a:xfrm>
                <a:off x="9528067" y="1392707"/>
                <a:ext cx="2686985" cy="1199637"/>
              </a:xfrm>
              <a:custGeom>
                <a:avLst/>
                <a:gdLst/>
                <a:ahLst/>
                <a:cxnLst/>
                <a:rect l="l" t="t" r="r" b="b"/>
                <a:pathLst>
                  <a:path w="1597" h="713" extrusionOk="0">
                    <a:moveTo>
                      <a:pt x="0" y="713"/>
                    </a:moveTo>
                    <a:lnTo>
                      <a:pt x="424" y="261"/>
                    </a:lnTo>
                    <a:lnTo>
                      <a:pt x="547" y="0"/>
                    </a:lnTo>
                    <a:lnTo>
                      <a:pt x="566" y="10"/>
                    </a:lnTo>
                    <a:lnTo>
                      <a:pt x="1057" y="254"/>
                    </a:lnTo>
                    <a:lnTo>
                      <a:pt x="1154" y="81"/>
                    </a:lnTo>
                    <a:lnTo>
                      <a:pt x="1265" y="500"/>
                    </a:lnTo>
                    <a:lnTo>
                      <a:pt x="1597" y="358"/>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7" name="Google Shape;257;p5"/>
              <p:cNvSpPr/>
              <p:nvPr/>
            </p:nvSpPr>
            <p:spPr>
              <a:xfrm>
                <a:off x="9554988" y="2664692"/>
                <a:ext cx="1277033" cy="1653917"/>
              </a:xfrm>
              <a:custGeom>
                <a:avLst/>
                <a:gdLst/>
                <a:ahLst/>
                <a:cxnLst/>
                <a:rect l="l" t="t" r="r" b="b"/>
                <a:pathLst>
                  <a:path w="759" h="983" extrusionOk="0">
                    <a:moveTo>
                      <a:pt x="0" y="398"/>
                    </a:moveTo>
                    <a:lnTo>
                      <a:pt x="759" y="983"/>
                    </a:lnTo>
                    <a:lnTo>
                      <a:pt x="552" y="512"/>
                    </a:lnTo>
                    <a:lnTo>
                      <a:pt x="759" y="448"/>
                    </a:lnTo>
                    <a:lnTo>
                      <a:pt x="652" y="0"/>
                    </a:lnTo>
                    <a:lnTo>
                      <a:pt x="34" y="384"/>
                    </a:lnTo>
                    <a:lnTo>
                      <a:pt x="541" y="512"/>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8" name="Google Shape;258;p5"/>
              <p:cNvSpPr/>
              <p:nvPr/>
            </p:nvSpPr>
            <p:spPr>
              <a:xfrm>
                <a:off x="11309856" y="3334335"/>
                <a:ext cx="780689" cy="489613"/>
              </a:xfrm>
              <a:custGeom>
                <a:avLst/>
                <a:gdLst/>
                <a:ahLst/>
                <a:cxnLst/>
                <a:rect l="l" t="t" r="r" b="b"/>
                <a:pathLst>
                  <a:path w="464" h="291" extrusionOk="0">
                    <a:moveTo>
                      <a:pt x="0" y="0"/>
                    </a:moveTo>
                    <a:lnTo>
                      <a:pt x="296" y="291"/>
                    </a:lnTo>
                    <a:lnTo>
                      <a:pt x="464" y="95"/>
                    </a:lnTo>
                    <a:lnTo>
                      <a:pt x="0" y="0"/>
                    </a:lnTo>
                    <a:close/>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9" name="Google Shape;259;p5"/>
              <p:cNvSpPr/>
              <p:nvPr/>
            </p:nvSpPr>
            <p:spPr>
              <a:xfrm>
                <a:off x="8949280" y="3374716"/>
                <a:ext cx="1196272" cy="1928168"/>
              </a:xfrm>
              <a:custGeom>
                <a:avLst/>
                <a:gdLst/>
                <a:ahLst/>
                <a:cxnLst/>
                <a:rect l="l" t="t" r="r" b="b"/>
                <a:pathLst>
                  <a:path w="711" h="1146" extrusionOk="0">
                    <a:moveTo>
                      <a:pt x="711" y="689"/>
                    </a:moveTo>
                    <a:lnTo>
                      <a:pt x="628" y="1146"/>
                    </a:lnTo>
                    <a:lnTo>
                      <a:pt x="469" y="533"/>
                    </a:lnTo>
                    <a:lnTo>
                      <a:pt x="280" y="303"/>
                    </a:lnTo>
                    <a:lnTo>
                      <a:pt x="0" y="452"/>
                    </a:lnTo>
                    <a:lnTo>
                      <a:pt x="344" y="0"/>
                    </a:lnTo>
                    <a:lnTo>
                      <a:pt x="299" y="291"/>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cxnSp>
            <p:nvCxnSpPr>
              <p:cNvPr id="260" name="Google Shape;260;p5"/>
              <p:cNvCxnSpPr/>
              <p:nvPr/>
            </p:nvCxnSpPr>
            <p:spPr>
              <a:xfrm rot="10800000">
                <a:off x="9607146" y="3374716"/>
                <a:ext cx="1224875" cy="75713"/>
              </a:xfrm>
              <a:prstGeom prst="straightConnector1">
                <a:avLst/>
              </a:prstGeom>
              <a:noFill/>
              <a:ln w="12700" cap="flat" cmpd="sng">
                <a:solidFill>
                  <a:srgbClr val="7F7F7F"/>
                </a:solidFill>
                <a:prstDash val="solid"/>
                <a:miter lim="800000"/>
                <a:headEnd type="none" w="sm" len="sm"/>
                <a:tailEnd type="none" w="sm" len="sm"/>
              </a:ln>
            </p:spPr>
          </p:cxnSp>
          <p:cxnSp>
            <p:nvCxnSpPr>
              <p:cNvPr id="261" name="Google Shape;261;p5"/>
              <p:cNvCxnSpPr/>
              <p:nvPr/>
            </p:nvCxnSpPr>
            <p:spPr>
              <a:xfrm flipH="1">
                <a:off x="12171307" y="2787516"/>
                <a:ext cx="498026" cy="80761"/>
              </a:xfrm>
              <a:prstGeom prst="straightConnector1">
                <a:avLst/>
              </a:prstGeom>
              <a:noFill/>
              <a:ln w="12700" cap="flat" cmpd="sng">
                <a:solidFill>
                  <a:srgbClr val="7F7F7F"/>
                </a:solidFill>
                <a:prstDash val="solid"/>
                <a:miter lim="800000"/>
                <a:headEnd type="none" w="sm" len="sm"/>
                <a:tailEnd type="none" w="sm" len="sm"/>
              </a:ln>
            </p:spPr>
          </p:cxnSp>
          <p:sp>
            <p:nvSpPr>
              <p:cNvPr id="262" name="Google Shape;262;p5"/>
              <p:cNvSpPr/>
              <p:nvPr/>
            </p:nvSpPr>
            <p:spPr>
              <a:xfrm>
                <a:off x="11923976" y="3521095"/>
                <a:ext cx="291076" cy="1268620"/>
              </a:xfrm>
              <a:custGeom>
                <a:avLst/>
                <a:gdLst/>
                <a:ahLst/>
                <a:cxnLst/>
                <a:rect l="l" t="t" r="r" b="b"/>
                <a:pathLst>
                  <a:path w="173" h="754" extrusionOk="0">
                    <a:moveTo>
                      <a:pt x="0" y="754"/>
                    </a:moveTo>
                    <a:lnTo>
                      <a:pt x="173" y="308"/>
                    </a:lnTo>
                    <a:lnTo>
                      <a:pt x="116"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cxnSp>
            <p:nvCxnSpPr>
              <p:cNvPr id="263" name="Google Shape;263;p5"/>
              <p:cNvCxnSpPr/>
              <p:nvPr/>
            </p:nvCxnSpPr>
            <p:spPr>
              <a:xfrm rot="10800000">
                <a:off x="12215052" y="4039311"/>
                <a:ext cx="454281" cy="279298"/>
              </a:xfrm>
              <a:prstGeom prst="straightConnector1">
                <a:avLst/>
              </a:prstGeom>
              <a:noFill/>
              <a:ln w="12700" cap="flat" cmpd="sng">
                <a:solidFill>
                  <a:srgbClr val="7F7F7F"/>
                </a:solidFill>
                <a:prstDash val="solid"/>
                <a:miter lim="800000"/>
                <a:headEnd type="none" w="sm" len="sm"/>
                <a:tailEnd type="none" w="sm" len="sm"/>
              </a:ln>
            </p:spPr>
          </p:cxnSp>
          <p:cxnSp>
            <p:nvCxnSpPr>
              <p:cNvPr id="264" name="Google Shape;264;p5"/>
              <p:cNvCxnSpPr/>
              <p:nvPr/>
            </p:nvCxnSpPr>
            <p:spPr>
              <a:xfrm>
                <a:off x="11819660" y="3852552"/>
                <a:ext cx="72348" cy="937164"/>
              </a:xfrm>
              <a:prstGeom prst="straightConnector1">
                <a:avLst/>
              </a:prstGeom>
              <a:noFill/>
              <a:ln w="12700" cap="flat" cmpd="sng">
                <a:solidFill>
                  <a:srgbClr val="7F7F7F"/>
                </a:solidFill>
                <a:prstDash val="solid"/>
                <a:miter lim="800000"/>
                <a:headEnd type="none" w="sm" len="sm"/>
                <a:tailEnd type="none" w="sm" len="sm"/>
              </a:ln>
            </p:spPr>
          </p:cxnSp>
          <p:cxnSp>
            <p:nvCxnSpPr>
              <p:cNvPr id="265" name="Google Shape;265;p5"/>
              <p:cNvCxnSpPr/>
              <p:nvPr/>
            </p:nvCxnSpPr>
            <p:spPr>
              <a:xfrm flipH="1">
                <a:off x="9962157" y="4789715"/>
                <a:ext cx="844625" cy="513169"/>
              </a:xfrm>
              <a:prstGeom prst="straightConnector1">
                <a:avLst/>
              </a:prstGeom>
              <a:noFill/>
              <a:ln w="12700" cap="flat" cmpd="sng">
                <a:solidFill>
                  <a:srgbClr val="7F7F7F"/>
                </a:solidFill>
                <a:prstDash val="solid"/>
                <a:miter lim="800000"/>
                <a:headEnd type="none" w="sm" len="sm"/>
                <a:tailEnd type="none" w="sm" len="sm"/>
              </a:ln>
            </p:spPr>
          </p:cxnSp>
          <p:cxnSp>
            <p:nvCxnSpPr>
              <p:cNvPr id="266" name="Google Shape;266;p5"/>
              <p:cNvCxnSpPr/>
              <p:nvPr/>
            </p:nvCxnSpPr>
            <p:spPr>
              <a:xfrm rot="10800000">
                <a:off x="10727704" y="2684882"/>
                <a:ext cx="457646" cy="0"/>
              </a:xfrm>
              <a:prstGeom prst="straightConnector1">
                <a:avLst/>
              </a:prstGeom>
              <a:noFill/>
              <a:ln w="12700" cap="flat" cmpd="sng">
                <a:solidFill>
                  <a:srgbClr val="7F7F7F"/>
                </a:solidFill>
                <a:prstDash val="solid"/>
                <a:miter lim="800000"/>
                <a:headEnd type="none" w="sm" len="sm"/>
                <a:tailEnd type="none" w="sm" len="sm"/>
              </a:ln>
            </p:spPr>
          </p:cxnSp>
          <p:cxnSp>
            <p:nvCxnSpPr>
              <p:cNvPr id="267" name="Google Shape;267;p5"/>
              <p:cNvCxnSpPr/>
              <p:nvPr/>
            </p:nvCxnSpPr>
            <p:spPr>
              <a:xfrm flipH="1">
                <a:off x="10870718" y="3310780"/>
                <a:ext cx="314631" cy="99269"/>
              </a:xfrm>
              <a:prstGeom prst="straightConnector1">
                <a:avLst/>
              </a:prstGeom>
              <a:noFill/>
              <a:ln w="12700" cap="flat" cmpd="sng">
                <a:solidFill>
                  <a:srgbClr val="7F7F7F"/>
                </a:solidFill>
                <a:prstDash val="solid"/>
                <a:miter lim="800000"/>
                <a:headEnd type="none" w="sm" len="sm"/>
                <a:tailEnd type="none" w="sm" len="sm"/>
              </a:ln>
            </p:spPr>
          </p:cxnSp>
        </p:grpSp>
        <p:sp>
          <p:nvSpPr>
            <p:cNvPr id="268" name="Google Shape;268;p5"/>
            <p:cNvSpPr/>
            <p:nvPr/>
          </p:nvSpPr>
          <p:spPr>
            <a:xfrm>
              <a:off x="6533178" y="2091795"/>
              <a:ext cx="136284"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9" name="Google Shape;269;p5"/>
            <p:cNvSpPr/>
            <p:nvPr/>
          </p:nvSpPr>
          <p:spPr>
            <a:xfrm>
              <a:off x="7443421" y="3084482"/>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0" name="Google Shape;270;p5"/>
            <p:cNvSpPr/>
            <p:nvPr/>
          </p:nvSpPr>
          <p:spPr>
            <a:xfrm>
              <a:off x="6960538" y="3264511"/>
              <a:ext cx="134602"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1" name="Google Shape;271;p5"/>
            <p:cNvSpPr/>
            <p:nvPr/>
          </p:nvSpPr>
          <p:spPr>
            <a:xfrm>
              <a:off x="6413719" y="2929690"/>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2" name="Google Shape;272;p5"/>
            <p:cNvSpPr/>
            <p:nvPr/>
          </p:nvSpPr>
          <p:spPr>
            <a:xfrm>
              <a:off x="5696965" y="3765903"/>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3" name="Google Shape;273;p5"/>
            <p:cNvSpPr/>
            <p:nvPr/>
          </p:nvSpPr>
          <p:spPr>
            <a:xfrm>
              <a:off x="5027322" y="3008768"/>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4" name="Google Shape;274;p5"/>
            <p:cNvSpPr/>
            <p:nvPr/>
          </p:nvSpPr>
          <p:spPr>
            <a:xfrm>
              <a:off x="4440123" y="3669999"/>
              <a:ext cx="136284"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5" name="Google Shape;275;p5"/>
            <p:cNvSpPr/>
            <p:nvPr/>
          </p:nvSpPr>
          <p:spPr>
            <a:xfrm>
              <a:off x="4672310" y="4112502"/>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6" name="Google Shape;276;p5"/>
            <p:cNvSpPr/>
            <p:nvPr/>
          </p:nvSpPr>
          <p:spPr>
            <a:xfrm>
              <a:off x="5357096" y="4731669"/>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7" name="Google Shape;277;p5"/>
            <p:cNvSpPr/>
            <p:nvPr/>
          </p:nvSpPr>
          <p:spPr>
            <a:xfrm>
              <a:off x="6481020" y="4268976"/>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8" name="Google Shape;278;p5"/>
            <p:cNvSpPr/>
            <p:nvPr/>
          </p:nvSpPr>
          <p:spPr>
            <a:xfrm>
              <a:off x="7027839" y="4073804"/>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9" name="Google Shape;279;p5"/>
            <p:cNvSpPr/>
            <p:nvPr/>
          </p:nvSpPr>
          <p:spPr>
            <a:xfrm>
              <a:off x="7443421" y="4268976"/>
              <a:ext cx="134602"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280" name="Google Shape;280;p5"/>
            <p:cNvGrpSpPr/>
            <p:nvPr/>
          </p:nvGrpSpPr>
          <p:grpSpPr>
            <a:xfrm>
              <a:off x="4707152" y="2248023"/>
              <a:ext cx="2414023" cy="2901694"/>
              <a:chOff x="4707152" y="2248023"/>
              <a:chExt cx="2414023" cy="2901694"/>
            </a:xfrm>
          </p:grpSpPr>
          <p:sp>
            <p:nvSpPr>
              <p:cNvPr id="281" name="Google Shape;281;p5"/>
              <p:cNvSpPr/>
              <p:nvPr/>
            </p:nvSpPr>
            <p:spPr>
              <a:xfrm>
                <a:off x="6054864" y="5013433"/>
                <a:ext cx="136284" cy="136284"/>
              </a:xfrm>
              <a:prstGeom prst="ellipse">
                <a:avLst/>
              </a:prstGeom>
              <a:solidFill>
                <a:schemeClr val="accent2"/>
              </a:solidFill>
              <a:ln w="127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282" name="Google Shape;282;p5"/>
              <p:cNvGrpSpPr/>
              <p:nvPr/>
            </p:nvGrpSpPr>
            <p:grpSpPr>
              <a:xfrm>
                <a:off x="4707152" y="2248023"/>
                <a:ext cx="2414023" cy="2522443"/>
                <a:chOff x="4707152" y="2248023"/>
                <a:chExt cx="2414023" cy="2522443"/>
              </a:xfrm>
            </p:grpSpPr>
            <p:grpSp>
              <p:nvGrpSpPr>
                <p:cNvPr id="283" name="Google Shape;283;p5"/>
                <p:cNvGrpSpPr/>
                <p:nvPr/>
              </p:nvGrpSpPr>
              <p:grpSpPr>
                <a:xfrm>
                  <a:off x="6792726" y="2408141"/>
                  <a:ext cx="328449" cy="330554"/>
                  <a:chOff x="4149281" y="1887719"/>
                  <a:chExt cx="224837" cy="226650"/>
                </a:xfrm>
              </p:grpSpPr>
              <p:sp>
                <p:nvSpPr>
                  <p:cNvPr id="284" name="Google Shape;284;p5"/>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85" name="Google Shape;285;p5"/>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sp>
              <p:nvSpPr>
                <p:cNvPr id="286" name="Google Shape;286;p5"/>
                <p:cNvSpPr/>
                <p:nvPr/>
              </p:nvSpPr>
              <p:spPr>
                <a:xfrm>
                  <a:off x="5832354" y="2796766"/>
                  <a:ext cx="328449" cy="330554"/>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nvGrpSpPr>
                <p:cNvPr id="287" name="Google Shape;287;p5"/>
                <p:cNvGrpSpPr/>
                <p:nvPr/>
              </p:nvGrpSpPr>
              <p:grpSpPr>
                <a:xfrm>
                  <a:off x="4707152" y="3462362"/>
                  <a:ext cx="328449" cy="330554"/>
                  <a:chOff x="4149281" y="1887719"/>
                  <a:chExt cx="224837" cy="226650"/>
                </a:xfrm>
              </p:grpSpPr>
              <p:sp>
                <p:nvSpPr>
                  <p:cNvPr id="288" name="Google Shape;288;p5"/>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89" name="Google Shape;289;p5"/>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290" name="Google Shape;290;p5"/>
                <p:cNvGrpSpPr/>
                <p:nvPr/>
              </p:nvGrpSpPr>
              <p:grpSpPr>
                <a:xfrm>
                  <a:off x="5940643" y="4439912"/>
                  <a:ext cx="328449" cy="330554"/>
                  <a:chOff x="4149281" y="1887719"/>
                  <a:chExt cx="224837" cy="226650"/>
                </a:xfrm>
              </p:grpSpPr>
              <p:sp>
                <p:nvSpPr>
                  <p:cNvPr id="291" name="Google Shape;291;p5"/>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92" name="Google Shape;292;p5"/>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293" name="Google Shape;293;p5"/>
                <p:cNvGrpSpPr/>
                <p:nvPr/>
              </p:nvGrpSpPr>
              <p:grpSpPr>
                <a:xfrm>
                  <a:off x="5995533" y="2248023"/>
                  <a:ext cx="206943" cy="208270"/>
                  <a:chOff x="4149281" y="1887719"/>
                  <a:chExt cx="224837" cy="226650"/>
                </a:xfrm>
              </p:grpSpPr>
              <p:sp>
                <p:nvSpPr>
                  <p:cNvPr id="294" name="Google Shape;294;p5"/>
                  <p:cNvSpPr/>
                  <p:nvPr/>
                </p:nvSpPr>
                <p:spPr>
                  <a:xfrm>
                    <a:off x="4149281" y="1887719"/>
                    <a:ext cx="224837" cy="226650"/>
                  </a:xfrm>
                  <a:prstGeom prst="ellipse">
                    <a:avLst/>
                  </a:pr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95" name="Google Shape;295;p5"/>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grpSp>
        <p:grpSp>
          <p:nvGrpSpPr>
            <p:cNvPr id="296" name="Google Shape;296;p5"/>
            <p:cNvGrpSpPr/>
            <p:nvPr/>
          </p:nvGrpSpPr>
          <p:grpSpPr>
            <a:xfrm>
              <a:off x="5983836" y="3409773"/>
              <a:ext cx="1547693" cy="469425"/>
              <a:chOff x="5983836" y="3409773"/>
              <a:chExt cx="1547693" cy="469425"/>
            </a:xfrm>
          </p:grpSpPr>
          <p:grpSp>
            <p:nvGrpSpPr>
              <p:cNvPr id="297" name="Google Shape;297;p5"/>
              <p:cNvGrpSpPr/>
              <p:nvPr/>
            </p:nvGrpSpPr>
            <p:grpSpPr>
              <a:xfrm>
                <a:off x="6383629" y="3409773"/>
                <a:ext cx="328449" cy="330554"/>
                <a:chOff x="4149281" y="1887719"/>
                <a:chExt cx="224837" cy="226650"/>
              </a:xfrm>
            </p:grpSpPr>
            <p:sp>
              <p:nvSpPr>
                <p:cNvPr id="298" name="Google Shape;298;p5"/>
                <p:cNvSpPr/>
                <p:nvPr/>
              </p:nvSpPr>
              <p:spPr>
                <a:xfrm>
                  <a:off x="4149281" y="1887719"/>
                  <a:ext cx="224837" cy="226650"/>
                </a:xfrm>
                <a:prstGeom prst="ellipse">
                  <a:avLst/>
                </a:prstGeom>
                <a:solidFill>
                  <a:srgbClr val="2092BC"/>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99" name="Google Shape;299;p5"/>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300" name="Google Shape;300;p5"/>
              <p:cNvGrpSpPr/>
              <p:nvPr/>
            </p:nvGrpSpPr>
            <p:grpSpPr>
              <a:xfrm>
                <a:off x="5983836" y="3624513"/>
                <a:ext cx="206943" cy="208270"/>
                <a:chOff x="4149281" y="1887719"/>
                <a:chExt cx="224837" cy="226650"/>
              </a:xfrm>
            </p:grpSpPr>
            <p:sp>
              <p:nvSpPr>
                <p:cNvPr id="301" name="Google Shape;301;p5"/>
                <p:cNvSpPr/>
                <p:nvPr/>
              </p:nvSpPr>
              <p:spPr>
                <a:xfrm>
                  <a:off x="4149281" y="1887719"/>
                  <a:ext cx="224837" cy="226650"/>
                </a:xfrm>
                <a:prstGeom prst="ellipse">
                  <a:avLst/>
                </a:prstGeom>
                <a:solidFill>
                  <a:srgbClr val="2092BC"/>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02" name="Google Shape;302;p5"/>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303" name="Google Shape;303;p5"/>
              <p:cNvGrpSpPr/>
              <p:nvPr/>
            </p:nvGrpSpPr>
            <p:grpSpPr>
              <a:xfrm>
                <a:off x="7303891" y="3650101"/>
                <a:ext cx="227638" cy="229097"/>
                <a:chOff x="4149281" y="1887719"/>
                <a:chExt cx="224837" cy="226650"/>
              </a:xfrm>
            </p:grpSpPr>
            <p:sp>
              <p:nvSpPr>
                <p:cNvPr id="304" name="Google Shape;304;p5"/>
                <p:cNvSpPr/>
                <p:nvPr/>
              </p:nvSpPr>
              <p:spPr>
                <a:xfrm>
                  <a:off x="4149281" y="1887719"/>
                  <a:ext cx="224837" cy="226650"/>
                </a:xfrm>
                <a:prstGeom prst="ellipse">
                  <a:avLst/>
                </a:prstGeom>
                <a:solidFill>
                  <a:srgbClr val="2092BC"/>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05" name="Google Shape;305;p5"/>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grpSp>
          <p:nvGrpSpPr>
            <p:cNvPr id="306" name="Google Shape;306;p5"/>
            <p:cNvGrpSpPr/>
            <p:nvPr/>
          </p:nvGrpSpPr>
          <p:grpSpPr>
            <a:xfrm>
              <a:off x="3990983" y="1563392"/>
              <a:ext cx="4185447" cy="4108467"/>
              <a:chOff x="3990983" y="1563392"/>
              <a:chExt cx="4185447" cy="4108467"/>
            </a:xfrm>
          </p:grpSpPr>
          <p:grpSp>
            <p:nvGrpSpPr>
              <p:cNvPr id="307" name="Google Shape;307;p5"/>
              <p:cNvGrpSpPr/>
              <p:nvPr/>
            </p:nvGrpSpPr>
            <p:grpSpPr>
              <a:xfrm>
                <a:off x="4085983" y="4338917"/>
                <a:ext cx="250401" cy="252007"/>
                <a:chOff x="4149281" y="1887719"/>
                <a:chExt cx="224837" cy="226650"/>
              </a:xfrm>
            </p:grpSpPr>
            <p:sp>
              <p:nvSpPr>
                <p:cNvPr id="308" name="Google Shape;308;p5"/>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09" name="Google Shape;309;p5"/>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310" name="Google Shape;310;p5"/>
              <p:cNvGrpSpPr/>
              <p:nvPr/>
            </p:nvGrpSpPr>
            <p:grpSpPr>
              <a:xfrm>
                <a:off x="5165128" y="5419852"/>
                <a:ext cx="250401" cy="252007"/>
                <a:chOff x="4149281" y="1887719"/>
                <a:chExt cx="224837" cy="226650"/>
              </a:xfrm>
            </p:grpSpPr>
            <p:sp>
              <p:nvSpPr>
                <p:cNvPr id="311" name="Google Shape;311;p5"/>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12" name="Google Shape;312;p5"/>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313" name="Google Shape;313;p5"/>
              <p:cNvGrpSpPr/>
              <p:nvPr/>
            </p:nvGrpSpPr>
            <p:grpSpPr>
              <a:xfrm>
                <a:off x="6786047" y="5374409"/>
                <a:ext cx="250401" cy="252007"/>
                <a:chOff x="4149281" y="1887719"/>
                <a:chExt cx="224837" cy="226650"/>
              </a:xfrm>
            </p:grpSpPr>
            <p:sp>
              <p:nvSpPr>
                <p:cNvPr id="314" name="Google Shape;314;p5"/>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15" name="Google Shape;315;p5"/>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316" name="Google Shape;316;p5"/>
              <p:cNvGrpSpPr/>
              <p:nvPr/>
            </p:nvGrpSpPr>
            <p:grpSpPr>
              <a:xfrm>
                <a:off x="7853773" y="4463088"/>
                <a:ext cx="250401" cy="252007"/>
                <a:chOff x="4149281" y="1887719"/>
                <a:chExt cx="224837" cy="226650"/>
              </a:xfrm>
            </p:grpSpPr>
            <p:sp>
              <p:nvSpPr>
                <p:cNvPr id="317" name="Google Shape;317;p5"/>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D74B4B"/>
                    </a:solidFill>
                    <a:latin typeface="Arial"/>
                    <a:ea typeface="Arial"/>
                    <a:cs typeface="Arial"/>
                    <a:sym typeface="Arial"/>
                  </a:endParaRPr>
                </a:p>
              </p:txBody>
            </p:sp>
            <p:sp>
              <p:nvSpPr>
                <p:cNvPr id="318" name="Google Shape;318;p5"/>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D74B4B"/>
                    </a:solidFill>
                    <a:latin typeface="Arial"/>
                    <a:ea typeface="Arial"/>
                    <a:cs typeface="Arial"/>
                    <a:sym typeface="Arial"/>
                  </a:endParaRPr>
                </a:p>
              </p:txBody>
            </p:sp>
          </p:grpSp>
          <p:sp>
            <p:nvSpPr>
              <p:cNvPr id="319" name="Google Shape;319;p5"/>
              <p:cNvSpPr/>
              <p:nvPr/>
            </p:nvSpPr>
            <p:spPr>
              <a:xfrm>
                <a:off x="7900989" y="2960836"/>
                <a:ext cx="275441" cy="277207"/>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nvGrpSpPr>
              <p:cNvPr id="320" name="Google Shape;320;p5"/>
              <p:cNvGrpSpPr/>
              <p:nvPr/>
            </p:nvGrpSpPr>
            <p:grpSpPr>
              <a:xfrm>
                <a:off x="7460264" y="2178046"/>
                <a:ext cx="206943" cy="208270"/>
                <a:chOff x="4149281" y="1887719"/>
                <a:chExt cx="224837" cy="226650"/>
              </a:xfrm>
            </p:grpSpPr>
            <p:sp>
              <p:nvSpPr>
                <p:cNvPr id="321" name="Google Shape;321;p5"/>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22" name="Google Shape;322;p5"/>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323" name="Google Shape;323;p5"/>
              <p:cNvGrpSpPr/>
              <p:nvPr/>
            </p:nvGrpSpPr>
            <p:grpSpPr>
              <a:xfrm>
                <a:off x="6673055" y="1696133"/>
                <a:ext cx="206943" cy="208270"/>
                <a:chOff x="4149281" y="1887719"/>
                <a:chExt cx="224837" cy="226650"/>
              </a:xfrm>
            </p:grpSpPr>
            <p:sp>
              <p:nvSpPr>
                <p:cNvPr id="324" name="Google Shape;324;p5"/>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25" name="Google Shape;325;p5"/>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326" name="Google Shape;326;p5"/>
              <p:cNvGrpSpPr/>
              <p:nvPr/>
            </p:nvGrpSpPr>
            <p:grpSpPr>
              <a:xfrm>
                <a:off x="5636903" y="1563392"/>
                <a:ext cx="206943" cy="208270"/>
                <a:chOff x="4149281" y="1887719"/>
                <a:chExt cx="224837" cy="226650"/>
              </a:xfrm>
            </p:grpSpPr>
            <p:sp>
              <p:nvSpPr>
                <p:cNvPr id="327" name="Google Shape;327;p5"/>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28" name="Google Shape;328;p5"/>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329" name="Google Shape;329;p5"/>
              <p:cNvGrpSpPr/>
              <p:nvPr/>
            </p:nvGrpSpPr>
            <p:grpSpPr>
              <a:xfrm>
                <a:off x="4353051" y="2331478"/>
                <a:ext cx="219675" cy="221084"/>
                <a:chOff x="4149281" y="1887719"/>
                <a:chExt cx="224837" cy="226650"/>
              </a:xfrm>
            </p:grpSpPr>
            <p:sp>
              <p:nvSpPr>
                <p:cNvPr id="330" name="Google Shape;330;p5"/>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31" name="Google Shape;331;p5"/>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332" name="Google Shape;332;p5"/>
              <p:cNvGrpSpPr/>
              <p:nvPr/>
            </p:nvGrpSpPr>
            <p:grpSpPr>
              <a:xfrm>
                <a:off x="3990983" y="3187984"/>
                <a:ext cx="219675" cy="221084"/>
                <a:chOff x="4149281" y="1887719"/>
                <a:chExt cx="224837" cy="226650"/>
              </a:xfrm>
            </p:grpSpPr>
            <p:sp>
              <p:nvSpPr>
                <p:cNvPr id="333" name="Google Shape;333;p5"/>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34" name="Google Shape;334;p5"/>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335" name="Google Shape;335;p5"/>
              <p:cNvGrpSpPr/>
              <p:nvPr/>
            </p:nvGrpSpPr>
            <p:grpSpPr>
              <a:xfrm>
                <a:off x="4705258" y="2828806"/>
                <a:ext cx="199705" cy="200984"/>
                <a:chOff x="4149281" y="1887719"/>
                <a:chExt cx="224837" cy="226650"/>
              </a:xfrm>
            </p:grpSpPr>
            <p:sp>
              <p:nvSpPr>
                <p:cNvPr id="336" name="Google Shape;336;p5"/>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37" name="Google Shape;337;p5"/>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338" name="Google Shape;338;p5"/>
              <p:cNvGrpSpPr/>
              <p:nvPr/>
            </p:nvGrpSpPr>
            <p:grpSpPr>
              <a:xfrm>
                <a:off x="4867553" y="4396697"/>
                <a:ext cx="328449" cy="330554"/>
                <a:chOff x="4149281" y="1887719"/>
                <a:chExt cx="224837" cy="226650"/>
              </a:xfrm>
            </p:grpSpPr>
            <p:sp>
              <p:nvSpPr>
                <p:cNvPr id="339" name="Google Shape;339;p5"/>
                <p:cNvSpPr/>
                <p:nvPr/>
              </p:nvSpPr>
              <p:spPr>
                <a:xfrm>
                  <a:off x="4149281" y="1887719"/>
                  <a:ext cx="224837" cy="226650"/>
                </a:xfrm>
                <a:prstGeom prst="ellipse">
                  <a:avLst/>
                </a:prstGeom>
                <a:solidFill>
                  <a:srgbClr val="A6A99D"/>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40" name="Google Shape;340;p5"/>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341" name="Google Shape;341;p5"/>
              <p:cNvGrpSpPr/>
              <p:nvPr/>
            </p:nvGrpSpPr>
            <p:grpSpPr>
              <a:xfrm>
                <a:off x="5480832" y="1998704"/>
                <a:ext cx="206943" cy="208270"/>
                <a:chOff x="4149281" y="1887719"/>
                <a:chExt cx="224837" cy="226650"/>
              </a:xfrm>
            </p:grpSpPr>
            <p:sp>
              <p:nvSpPr>
                <p:cNvPr id="342" name="Google Shape;342;p5"/>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43" name="Google Shape;343;p5"/>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344" name="Google Shape;344;p5"/>
              <p:cNvGrpSpPr/>
              <p:nvPr/>
            </p:nvGrpSpPr>
            <p:grpSpPr>
              <a:xfrm>
                <a:off x="7068613" y="4908628"/>
                <a:ext cx="250402" cy="252007"/>
                <a:chOff x="4149281" y="1887719"/>
                <a:chExt cx="224837" cy="226650"/>
              </a:xfrm>
            </p:grpSpPr>
            <p:sp>
              <p:nvSpPr>
                <p:cNvPr id="345" name="Google Shape;345;p5"/>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46" name="Google Shape;346;p5"/>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347"/>
        <p:cNvGrpSpPr/>
        <p:nvPr/>
      </p:nvGrpSpPr>
      <p:grpSpPr>
        <a:xfrm>
          <a:off x="0" y="0"/>
          <a:ext cx="0" cy="0"/>
          <a:chOff x="0" y="0"/>
          <a:chExt cx="0" cy="0"/>
        </a:xfrm>
      </p:grpSpPr>
      <p:sp>
        <p:nvSpPr>
          <p:cNvPr id="348" name="Google Shape;348;p6"/>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9" name="Google Shape;349;p6"/>
          <p:cNvSpPr txBox="1">
            <a:spLocks noGrp="1"/>
          </p:cNvSpPr>
          <p:nvPr>
            <p:ph type="body" idx="1"/>
          </p:nvPr>
        </p:nvSpPr>
        <p:spPr>
          <a:xfrm>
            <a:off x="669924" y="1123950"/>
            <a:ext cx="10850563" cy="501967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0" name="Google Shape;350;p6"/>
          <p:cNvSpPr txBox="1">
            <a:spLocks noGrp="1"/>
          </p:cNvSpPr>
          <p:nvPr>
            <p:ph type="dt" idx="10"/>
          </p:nvPr>
        </p:nvSpPr>
        <p:spPr>
          <a:xfrm>
            <a:off x="5401732" y="6515100"/>
            <a:ext cx="1388536" cy="206381"/>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1" name="Google Shape;351;p6"/>
          <p:cNvSpPr txBox="1">
            <a:spLocks noGrp="1"/>
          </p:cNvSpPr>
          <p:nvPr>
            <p:ph type="ftr" idx="11"/>
          </p:nvPr>
        </p:nvSpPr>
        <p:spPr>
          <a:xfrm>
            <a:off x="669924" y="6515100"/>
            <a:ext cx="4140201" cy="206381"/>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2" name="Google Shape;352;p6"/>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空白" type="blank">
  <p:cSld name="BLANK">
    <p:spTree>
      <p:nvGrpSpPr>
        <p:cNvPr id="1" name="Shape 35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关注服务号">
  <p:cSld name="关注服务号">
    <p:spTree>
      <p:nvGrpSpPr>
        <p:cNvPr id="1" name="Shape 354"/>
        <p:cNvGrpSpPr/>
        <p:nvPr/>
      </p:nvGrpSpPr>
      <p:grpSpPr>
        <a:xfrm>
          <a:off x="0" y="0"/>
          <a:ext cx="0" cy="0"/>
          <a:chOff x="0" y="0"/>
          <a:chExt cx="0" cy="0"/>
        </a:xfrm>
      </p:grpSpPr>
      <p:sp>
        <p:nvSpPr>
          <p:cNvPr id="355" name="Google Shape;355;p8"/>
          <p:cNvSpPr/>
          <p:nvPr/>
        </p:nvSpPr>
        <p:spPr>
          <a:xfrm>
            <a:off x="0" y="3429000"/>
            <a:ext cx="12192000" cy="3429000"/>
          </a:xfrm>
          <a:prstGeom prst="rect">
            <a:avLst/>
          </a:prstGeom>
          <a:solidFill>
            <a:srgbClr val="E73A1C"/>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400">
              <a:solidFill>
                <a:srgbClr val="FFFFFF"/>
              </a:solidFill>
              <a:latin typeface="Arial"/>
              <a:ea typeface="Arial"/>
              <a:cs typeface="Arial"/>
              <a:sym typeface="Arial"/>
            </a:endParaRPr>
          </a:p>
        </p:txBody>
      </p:sp>
      <p:sp>
        <p:nvSpPr>
          <p:cNvPr id="356" name="Google Shape;356;p8"/>
          <p:cNvSpPr/>
          <p:nvPr/>
        </p:nvSpPr>
        <p:spPr>
          <a:xfrm>
            <a:off x="1079465" y="1527629"/>
            <a:ext cx="3802742" cy="3802742"/>
          </a:xfrm>
          <a:prstGeom prst="roundRect">
            <a:avLst>
              <a:gd name="adj" fmla="val 5598"/>
            </a:avLst>
          </a:prstGeom>
          <a:solidFill>
            <a:schemeClr val="lt1"/>
          </a:solidFill>
          <a:ln w="12700" cap="flat" cmpd="sng">
            <a:solidFill>
              <a:srgbClr val="BFBFB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400">
              <a:solidFill>
                <a:srgbClr val="FFFFFF"/>
              </a:solidFill>
              <a:latin typeface="Arial"/>
              <a:ea typeface="Arial"/>
              <a:cs typeface="Arial"/>
              <a:sym typeface="Arial"/>
            </a:endParaRPr>
          </a:p>
        </p:txBody>
      </p:sp>
      <p:pic>
        <p:nvPicPr>
          <p:cNvPr id="357" name="Google Shape;357;p8" descr="图片包含 纵横字谜, 文字&#10;&#10;已生成极高可信度的说明"/>
          <p:cNvPicPr preferRelativeResize="0"/>
          <p:nvPr/>
        </p:nvPicPr>
        <p:blipFill rotWithShape="1">
          <a:blip r:embed="rId2">
            <a:alphaModFix/>
          </a:blip>
          <a:srcRect/>
          <a:stretch/>
        </p:blipFill>
        <p:spPr>
          <a:xfrm>
            <a:off x="1308065" y="1756229"/>
            <a:ext cx="3345542" cy="3345542"/>
          </a:xfrm>
          <a:prstGeom prst="rect">
            <a:avLst/>
          </a:prstGeom>
          <a:noFill/>
          <a:ln>
            <a:noFill/>
          </a:ln>
        </p:spPr>
      </p:pic>
      <p:sp>
        <p:nvSpPr>
          <p:cNvPr id="358" name="Google Shape;358;p8"/>
          <p:cNvSpPr txBox="1"/>
          <p:nvPr/>
        </p:nvSpPr>
        <p:spPr>
          <a:xfrm>
            <a:off x="5239657" y="1566506"/>
            <a:ext cx="6013185" cy="354924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3600" b="1">
                <a:solidFill>
                  <a:srgbClr val="000000"/>
                </a:solidFill>
                <a:latin typeface="Arial"/>
                <a:ea typeface="Arial"/>
                <a:cs typeface="Arial"/>
                <a:sym typeface="Arial"/>
              </a:rPr>
              <a:t>办公模板更新</a:t>
            </a:r>
            <a:endParaRPr sz="3600" b="1">
              <a:solidFill>
                <a:srgbClr val="000000"/>
              </a:solidFill>
              <a:latin typeface="Arial"/>
              <a:ea typeface="Arial"/>
              <a:cs typeface="Arial"/>
              <a:sym typeface="Arial"/>
            </a:endParaRPr>
          </a:p>
          <a:p>
            <a:pPr marL="0" marR="0" lvl="0" indent="0" algn="l" rtl="0">
              <a:lnSpc>
                <a:spcPct val="150000"/>
              </a:lnSpc>
              <a:spcBef>
                <a:spcPts val="600"/>
              </a:spcBef>
              <a:spcAft>
                <a:spcPts val="0"/>
              </a:spcAft>
              <a:buNone/>
            </a:pPr>
            <a:r>
              <a:rPr lang="en-US" sz="3600" b="1">
                <a:solidFill>
                  <a:srgbClr val="000000"/>
                </a:solidFill>
                <a:latin typeface="Arial"/>
                <a:ea typeface="Arial"/>
                <a:cs typeface="Arial"/>
                <a:sym typeface="Arial"/>
              </a:rPr>
              <a:t>微软</a:t>
            </a:r>
            <a:endParaRPr sz="3600" b="1">
              <a:solidFill>
                <a:srgbClr val="000000"/>
              </a:solidFill>
              <a:latin typeface="Arial"/>
              <a:ea typeface="Arial"/>
              <a:cs typeface="Arial"/>
              <a:sym typeface="Arial"/>
            </a:endParaRPr>
          </a:p>
          <a:p>
            <a:pPr marL="0" marR="0" lvl="0" indent="0" algn="l" rtl="0">
              <a:lnSpc>
                <a:spcPct val="150000"/>
              </a:lnSpc>
              <a:spcBef>
                <a:spcPts val="600"/>
              </a:spcBef>
              <a:spcAft>
                <a:spcPts val="0"/>
              </a:spcAft>
              <a:buNone/>
            </a:pPr>
            <a:r>
              <a:rPr lang="en-US" sz="3600" b="1">
                <a:solidFill>
                  <a:srgbClr val="FFFFFF"/>
                </a:solidFill>
                <a:latin typeface="Arial"/>
                <a:ea typeface="Arial"/>
                <a:cs typeface="Arial"/>
                <a:sym typeface="Arial"/>
              </a:rPr>
              <a:t>微信扫码关注</a:t>
            </a:r>
            <a:endParaRPr sz="3600" b="1">
              <a:solidFill>
                <a:srgbClr val="FFFFFF"/>
              </a:solidFill>
              <a:latin typeface="Arial"/>
              <a:ea typeface="Arial"/>
              <a:cs typeface="Arial"/>
              <a:sym typeface="Arial"/>
            </a:endParaRPr>
          </a:p>
          <a:p>
            <a:pPr marL="0" marR="0" lvl="0" indent="0" algn="l" rtl="0">
              <a:lnSpc>
                <a:spcPct val="150000"/>
              </a:lnSpc>
              <a:spcBef>
                <a:spcPts val="600"/>
              </a:spcBef>
              <a:spcAft>
                <a:spcPts val="0"/>
              </a:spcAft>
              <a:buNone/>
            </a:pPr>
            <a:r>
              <a:rPr lang="en-US" sz="3600" b="1">
                <a:solidFill>
                  <a:srgbClr val="FFFFFF"/>
                </a:solidFill>
                <a:latin typeface="Arial"/>
                <a:ea typeface="Arial"/>
                <a:cs typeface="Arial"/>
                <a:sym typeface="Arial"/>
              </a:rPr>
              <a:t>「 微软Office文档 」服务号</a:t>
            </a:r>
            <a:endParaRPr sz="3600" b="1">
              <a:solidFill>
                <a:srgbClr val="FFFFFF"/>
              </a:solidFill>
              <a:latin typeface="Arial"/>
              <a:ea typeface="Arial"/>
              <a:cs typeface="Arial"/>
              <a:sym typeface="Arial"/>
            </a:endParaRPr>
          </a:p>
        </p:txBody>
      </p:sp>
      <p:pic>
        <p:nvPicPr>
          <p:cNvPr id="359" name="Google Shape;359;p8">
            <a:hlinkClick r:id="rId3"/>
          </p:cNvPr>
          <p:cNvPicPr preferRelativeResize="0"/>
          <p:nvPr/>
        </p:nvPicPr>
        <p:blipFill rotWithShape="1">
          <a:blip r:embed="rId4">
            <a:alphaModFix/>
          </a:blip>
          <a:srcRect/>
          <a:stretch/>
        </p:blipFill>
        <p:spPr>
          <a:xfrm>
            <a:off x="5239657" y="6345797"/>
            <a:ext cx="1712686" cy="2260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使用小程序">
  <p:cSld name="使用小程序">
    <p:spTree>
      <p:nvGrpSpPr>
        <p:cNvPr id="1" name="Shape 360"/>
        <p:cNvGrpSpPr/>
        <p:nvPr/>
      </p:nvGrpSpPr>
      <p:grpSpPr>
        <a:xfrm>
          <a:off x="0" y="0"/>
          <a:ext cx="0" cy="0"/>
          <a:chOff x="0" y="0"/>
          <a:chExt cx="0" cy="0"/>
        </a:xfrm>
      </p:grpSpPr>
      <p:cxnSp>
        <p:nvCxnSpPr>
          <p:cNvPr id="361" name="Google Shape;361;p9"/>
          <p:cNvCxnSpPr/>
          <p:nvPr/>
        </p:nvCxnSpPr>
        <p:spPr>
          <a:xfrm>
            <a:off x="0" y="657288"/>
            <a:ext cx="12192000" cy="0"/>
          </a:xfrm>
          <a:prstGeom prst="straightConnector1">
            <a:avLst/>
          </a:prstGeom>
          <a:noFill/>
          <a:ln w="9525" cap="flat" cmpd="sng">
            <a:solidFill>
              <a:srgbClr val="E73A1C"/>
            </a:solidFill>
            <a:prstDash val="solid"/>
            <a:miter lim="800000"/>
            <a:headEnd type="none" w="sm" len="sm"/>
            <a:tailEnd type="none" w="sm" len="sm"/>
          </a:ln>
        </p:spPr>
      </p:cxnSp>
      <p:sp>
        <p:nvSpPr>
          <p:cNvPr id="362" name="Google Shape;362;p9"/>
          <p:cNvSpPr/>
          <p:nvPr/>
        </p:nvSpPr>
        <p:spPr>
          <a:xfrm>
            <a:off x="0" y="3091547"/>
            <a:ext cx="12192000" cy="3766453"/>
          </a:xfrm>
          <a:prstGeom prst="rect">
            <a:avLst/>
          </a:prstGeom>
          <a:solidFill>
            <a:srgbClr val="E73A1C"/>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400">
              <a:solidFill>
                <a:srgbClr val="FFFFFF"/>
              </a:solidFill>
              <a:latin typeface="Arial"/>
              <a:ea typeface="Arial"/>
              <a:cs typeface="Arial"/>
              <a:sym typeface="Arial"/>
            </a:endParaRPr>
          </a:p>
        </p:txBody>
      </p:sp>
      <p:sp>
        <p:nvSpPr>
          <p:cNvPr id="363" name="Google Shape;363;p9"/>
          <p:cNvSpPr/>
          <p:nvPr/>
        </p:nvSpPr>
        <p:spPr>
          <a:xfrm>
            <a:off x="621395" y="1362836"/>
            <a:ext cx="3462340" cy="3462340"/>
          </a:xfrm>
          <a:prstGeom prst="roundRect">
            <a:avLst>
              <a:gd name="adj" fmla="val 5598"/>
            </a:avLst>
          </a:prstGeom>
          <a:solidFill>
            <a:schemeClr val="lt1"/>
          </a:solidFill>
          <a:ln w="12700" cap="flat" cmpd="sng">
            <a:solidFill>
              <a:srgbClr val="BFBFB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400">
              <a:solidFill>
                <a:srgbClr val="FFFFFF"/>
              </a:solidFill>
              <a:latin typeface="Arial"/>
              <a:ea typeface="Arial"/>
              <a:cs typeface="Arial"/>
              <a:sym typeface="Arial"/>
            </a:endParaRPr>
          </a:p>
        </p:txBody>
      </p:sp>
      <p:sp>
        <p:nvSpPr>
          <p:cNvPr id="364" name="Google Shape;364;p9"/>
          <p:cNvSpPr/>
          <p:nvPr/>
        </p:nvSpPr>
        <p:spPr>
          <a:xfrm>
            <a:off x="4374467" y="1362836"/>
            <a:ext cx="3462340" cy="3462340"/>
          </a:xfrm>
          <a:prstGeom prst="roundRect">
            <a:avLst>
              <a:gd name="adj" fmla="val 5598"/>
            </a:avLst>
          </a:prstGeom>
          <a:solidFill>
            <a:schemeClr val="lt1"/>
          </a:solidFill>
          <a:ln w="12700" cap="flat" cmpd="sng">
            <a:solidFill>
              <a:srgbClr val="BFBFB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400">
              <a:solidFill>
                <a:srgbClr val="FFFFFF"/>
              </a:solidFill>
              <a:latin typeface="Arial"/>
              <a:ea typeface="Arial"/>
              <a:cs typeface="Arial"/>
              <a:sym typeface="Arial"/>
            </a:endParaRPr>
          </a:p>
        </p:txBody>
      </p:sp>
      <p:sp>
        <p:nvSpPr>
          <p:cNvPr id="365" name="Google Shape;365;p9"/>
          <p:cNvSpPr txBox="1"/>
          <p:nvPr/>
        </p:nvSpPr>
        <p:spPr>
          <a:xfrm>
            <a:off x="1656327" y="286129"/>
            <a:ext cx="8879354" cy="67012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None/>
            </a:pPr>
            <a:r>
              <a:rPr lang="en-US" sz="3200" b="1">
                <a:solidFill>
                  <a:srgbClr val="000000"/>
                </a:solidFill>
                <a:latin typeface="Arial"/>
                <a:ea typeface="Arial"/>
                <a:cs typeface="Arial"/>
                <a:sym typeface="Arial"/>
              </a:rPr>
              <a:t> 微信扫描小程序码，使用微软移动办公黑科技 </a:t>
            </a:r>
            <a:endParaRPr sz="3200" b="1">
              <a:solidFill>
                <a:srgbClr val="000000"/>
              </a:solidFill>
              <a:latin typeface="Arial"/>
              <a:ea typeface="Arial"/>
              <a:cs typeface="Arial"/>
              <a:sym typeface="Arial"/>
            </a:endParaRPr>
          </a:p>
        </p:txBody>
      </p:sp>
      <p:cxnSp>
        <p:nvCxnSpPr>
          <p:cNvPr id="366" name="Google Shape;366;p9"/>
          <p:cNvCxnSpPr/>
          <p:nvPr/>
        </p:nvCxnSpPr>
        <p:spPr>
          <a:xfrm flipH="1">
            <a:off x="1523089" y="369629"/>
            <a:ext cx="266460" cy="622048"/>
          </a:xfrm>
          <a:prstGeom prst="straightConnector1">
            <a:avLst/>
          </a:prstGeom>
          <a:noFill/>
          <a:ln w="9525" cap="flat" cmpd="sng">
            <a:solidFill>
              <a:srgbClr val="E73A1C"/>
            </a:solidFill>
            <a:prstDash val="solid"/>
            <a:miter lim="800000"/>
            <a:headEnd type="none" w="sm" len="sm"/>
            <a:tailEnd type="none" w="sm" len="sm"/>
          </a:ln>
        </p:spPr>
      </p:cxnSp>
      <p:cxnSp>
        <p:nvCxnSpPr>
          <p:cNvPr id="367" name="Google Shape;367;p9"/>
          <p:cNvCxnSpPr/>
          <p:nvPr/>
        </p:nvCxnSpPr>
        <p:spPr>
          <a:xfrm flipH="1">
            <a:off x="10402443" y="369629"/>
            <a:ext cx="266460" cy="622048"/>
          </a:xfrm>
          <a:prstGeom prst="straightConnector1">
            <a:avLst/>
          </a:prstGeom>
          <a:noFill/>
          <a:ln w="9525" cap="flat" cmpd="sng">
            <a:solidFill>
              <a:srgbClr val="E73A1C"/>
            </a:solidFill>
            <a:prstDash val="solid"/>
            <a:miter lim="800000"/>
            <a:headEnd type="none" w="sm" len="sm"/>
            <a:tailEnd type="none" w="sm" len="sm"/>
          </a:ln>
        </p:spPr>
      </p:cxnSp>
      <p:sp>
        <p:nvSpPr>
          <p:cNvPr id="368" name="Google Shape;368;p9"/>
          <p:cNvSpPr/>
          <p:nvPr/>
        </p:nvSpPr>
        <p:spPr>
          <a:xfrm>
            <a:off x="8159751" y="1362836"/>
            <a:ext cx="3462340" cy="3462340"/>
          </a:xfrm>
          <a:prstGeom prst="roundRect">
            <a:avLst>
              <a:gd name="adj" fmla="val 5598"/>
            </a:avLst>
          </a:prstGeom>
          <a:solidFill>
            <a:schemeClr val="lt1"/>
          </a:solidFill>
          <a:ln w="12700" cap="flat" cmpd="sng">
            <a:solidFill>
              <a:srgbClr val="BFBFB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None/>
            </a:pPr>
            <a:endParaRPr sz="1400">
              <a:solidFill>
                <a:srgbClr val="FFFFFF"/>
              </a:solidFill>
              <a:latin typeface="Arial"/>
              <a:ea typeface="Arial"/>
              <a:cs typeface="Arial"/>
              <a:sym typeface="Arial"/>
            </a:endParaRPr>
          </a:p>
        </p:txBody>
      </p:sp>
      <p:pic>
        <p:nvPicPr>
          <p:cNvPr id="369" name="Google Shape;369;p9"/>
          <p:cNvPicPr preferRelativeResize="0"/>
          <p:nvPr/>
        </p:nvPicPr>
        <p:blipFill rotWithShape="1">
          <a:blip r:embed="rId2">
            <a:alphaModFix/>
          </a:blip>
          <a:srcRect l="13924" t="13924" r="13924" b="13924"/>
          <a:stretch/>
        </p:blipFill>
        <p:spPr>
          <a:xfrm>
            <a:off x="4705130" y="1673081"/>
            <a:ext cx="2743200" cy="2743200"/>
          </a:xfrm>
          <a:prstGeom prst="rect">
            <a:avLst/>
          </a:prstGeom>
          <a:noFill/>
          <a:ln>
            <a:noFill/>
          </a:ln>
        </p:spPr>
      </p:pic>
      <p:pic>
        <p:nvPicPr>
          <p:cNvPr id="370" name="Google Shape;370;p9"/>
          <p:cNvPicPr preferRelativeResize="0"/>
          <p:nvPr/>
        </p:nvPicPr>
        <p:blipFill rotWithShape="1">
          <a:blip r:embed="rId3">
            <a:alphaModFix/>
          </a:blip>
          <a:srcRect l="14438" r="14439"/>
          <a:stretch/>
        </p:blipFill>
        <p:spPr>
          <a:xfrm>
            <a:off x="8519321" y="1673081"/>
            <a:ext cx="2743200" cy="2743200"/>
          </a:xfrm>
          <a:prstGeom prst="rect">
            <a:avLst/>
          </a:prstGeom>
          <a:noFill/>
          <a:ln>
            <a:noFill/>
          </a:ln>
        </p:spPr>
      </p:pic>
      <p:pic>
        <p:nvPicPr>
          <p:cNvPr id="371" name="Google Shape;371;p9"/>
          <p:cNvPicPr preferRelativeResize="0"/>
          <p:nvPr/>
        </p:nvPicPr>
        <p:blipFill rotWithShape="1">
          <a:blip r:embed="rId4">
            <a:alphaModFix/>
          </a:blip>
          <a:srcRect/>
          <a:stretch/>
        </p:blipFill>
        <p:spPr>
          <a:xfrm>
            <a:off x="980965" y="1673081"/>
            <a:ext cx="2743200" cy="2743200"/>
          </a:xfrm>
          <a:prstGeom prst="rect">
            <a:avLst/>
          </a:prstGeom>
          <a:noFill/>
          <a:ln>
            <a:noFill/>
          </a:ln>
        </p:spPr>
      </p:pic>
      <p:sp>
        <p:nvSpPr>
          <p:cNvPr id="372" name="Google Shape;372;p9"/>
          <p:cNvSpPr txBox="1"/>
          <p:nvPr/>
        </p:nvSpPr>
        <p:spPr>
          <a:xfrm>
            <a:off x="987447" y="5138740"/>
            <a:ext cx="2730235" cy="907428"/>
          </a:xfrm>
          <a:prstGeom prst="rect">
            <a:avLst/>
          </a:prstGeom>
          <a:noFill/>
          <a:ln>
            <a:noFill/>
          </a:ln>
        </p:spPr>
        <p:txBody>
          <a:bodyPr spcFirstLastPara="1" wrap="square" lIns="91425" tIns="45700" rIns="91425" bIns="45700" anchor="t" anchorCtr="0">
            <a:noAutofit/>
          </a:bodyPr>
          <a:lstStyle/>
          <a:p>
            <a:pPr marL="0" marR="0" lvl="0" indent="0" algn="ctr" rtl="0">
              <a:lnSpc>
                <a:spcPct val="140000"/>
              </a:lnSpc>
              <a:spcBef>
                <a:spcPts val="0"/>
              </a:spcBef>
              <a:spcAft>
                <a:spcPts val="0"/>
              </a:spcAft>
              <a:buNone/>
            </a:pPr>
            <a:r>
              <a:rPr lang="en-US" sz="2000">
                <a:solidFill>
                  <a:srgbClr val="FFFFFF"/>
                </a:solidFill>
                <a:latin typeface="Arial"/>
                <a:ea typeface="Arial"/>
                <a:cs typeface="Arial"/>
                <a:sym typeface="Arial"/>
              </a:rPr>
              <a:t>在微信访问OneDrive</a:t>
            </a:r>
            <a:endParaRPr/>
          </a:p>
          <a:p>
            <a:pPr marL="0" marR="0" lvl="0" indent="0" algn="ctr" rtl="0">
              <a:lnSpc>
                <a:spcPct val="140000"/>
              </a:lnSpc>
              <a:spcBef>
                <a:spcPts val="0"/>
              </a:spcBef>
              <a:spcAft>
                <a:spcPts val="0"/>
              </a:spcAft>
              <a:buNone/>
            </a:pPr>
            <a:r>
              <a:rPr lang="en-US" sz="2000" b="1">
                <a:solidFill>
                  <a:srgbClr val="FFFFFF"/>
                </a:solidFill>
                <a:latin typeface="Arial"/>
                <a:ea typeface="Arial"/>
                <a:cs typeface="Arial"/>
                <a:sym typeface="Arial"/>
              </a:rPr>
              <a:t> 「 微软Office文档 」</a:t>
            </a:r>
            <a:endParaRPr sz="2000" b="1">
              <a:solidFill>
                <a:srgbClr val="FFFFFF"/>
              </a:solidFill>
              <a:latin typeface="Arial"/>
              <a:ea typeface="Arial"/>
              <a:cs typeface="Arial"/>
              <a:sym typeface="Arial"/>
            </a:endParaRPr>
          </a:p>
        </p:txBody>
      </p:sp>
      <p:sp>
        <p:nvSpPr>
          <p:cNvPr id="373" name="Google Shape;373;p9"/>
          <p:cNvSpPr txBox="1"/>
          <p:nvPr/>
        </p:nvSpPr>
        <p:spPr>
          <a:xfrm>
            <a:off x="4862328" y="5138740"/>
            <a:ext cx="2467342" cy="907428"/>
          </a:xfrm>
          <a:prstGeom prst="rect">
            <a:avLst/>
          </a:prstGeom>
          <a:noFill/>
          <a:ln>
            <a:noFill/>
          </a:ln>
        </p:spPr>
        <p:txBody>
          <a:bodyPr spcFirstLastPara="1" wrap="square" lIns="91425" tIns="45700" rIns="91425" bIns="45700" anchor="t" anchorCtr="0">
            <a:noAutofit/>
          </a:bodyPr>
          <a:lstStyle/>
          <a:p>
            <a:pPr marL="0" marR="0" lvl="0" indent="0" algn="ctr" rtl="0">
              <a:lnSpc>
                <a:spcPct val="140000"/>
              </a:lnSpc>
              <a:spcBef>
                <a:spcPts val="0"/>
              </a:spcBef>
              <a:spcAft>
                <a:spcPts val="0"/>
              </a:spcAft>
              <a:buNone/>
            </a:pPr>
            <a:r>
              <a:rPr lang="en-US" sz="2000">
                <a:solidFill>
                  <a:srgbClr val="FFFFFF"/>
                </a:solidFill>
                <a:latin typeface="Arial"/>
                <a:ea typeface="Arial"/>
                <a:cs typeface="Arial"/>
                <a:sym typeface="Arial"/>
              </a:rPr>
              <a:t>让你的文档会说话</a:t>
            </a:r>
            <a:endParaRPr sz="2000">
              <a:solidFill>
                <a:srgbClr val="FFFFFF"/>
              </a:solidFill>
              <a:latin typeface="Arial"/>
              <a:ea typeface="Arial"/>
              <a:cs typeface="Arial"/>
              <a:sym typeface="Arial"/>
            </a:endParaRPr>
          </a:p>
          <a:p>
            <a:pPr marL="0" marR="0" lvl="0" indent="0" algn="ctr" rtl="0">
              <a:lnSpc>
                <a:spcPct val="140000"/>
              </a:lnSpc>
              <a:spcBef>
                <a:spcPts val="0"/>
              </a:spcBef>
              <a:spcAft>
                <a:spcPts val="0"/>
              </a:spcAft>
              <a:buNone/>
            </a:pPr>
            <a:r>
              <a:rPr lang="en-US" sz="2000" b="1">
                <a:solidFill>
                  <a:srgbClr val="FFFFFF"/>
                </a:solidFill>
                <a:latin typeface="Arial"/>
                <a:ea typeface="Arial"/>
                <a:cs typeface="Arial"/>
                <a:sym typeface="Arial"/>
              </a:rPr>
              <a:t> 「 微软听听文档 」</a:t>
            </a:r>
            <a:endParaRPr/>
          </a:p>
        </p:txBody>
      </p:sp>
      <p:sp>
        <p:nvSpPr>
          <p:cNvPr id="374" name="Google Shape;374;p9"/>
          <p:cNvSpPr txBox="1"/>
          <p:nvPr/>
        </p:nvSpPr>
        <p:spPr>
          <a:xfrm>
            <a:off x="8644425" y="5138740"/>
            <a:ext cx="2492990" cy="907428"/>
          </a:xfrm>
          <a:prstGeom prst="rect">
            <a:avLst/>
          </a:prstGeom>
          <a:noFill/>
          <a:ln>
            <a:noFill/>
          </a:ln>
        </p:spPr>
        <p:txBody>
          <a:bodyPr spcFirstLastPara="1" wrap="square" lIns="91425" tIns="45700" rIns="91425" bIns="45700" anchor="t" anchorCtr="0">
            <a:noAutofit/>
          </a:bodyPr>
          <a:lstStyle/>
          <a:p>
            <a:pPr marL="0" marR="0" lvl="0" indent="0" algn="ctr" rtl="0">
              <a:lnSpc>
                <a:spcPct val="140000"/>
              </a:lnSpc>
              <a:spcBef>
                <a:spcPts val="0"/>
              </a:spcBef>
              <a:spcAft>
                <a:spcPts val="0"/>
              </a:spcAft>
              <a:buNone/>
            </a:pPr>
            <a:r>
              <a:rPr lang="en-US" sz="2000">
                <a:solidFill>
                  <a:srgbClr val="FFFFFF"/>
                </a:solidFill>
                <a:latin typeface="Arial"/>
                <a:ea typeface="Arial"/>
                <a:cs typeface="Arial"/>
                <a:sym typeface="Arial"/>
              </a:rPr>
              <a:t>你的文档创作小助手</a:t>
            </a:r>
            <a:endParaRPr sz="2000">
              <a:solidFill>
                <a:srgbClr val="FFFFFF"/>
              </a:solidFill>
              <a:latin typeface="Arial"/>
              <a:ea typeface="Arial"/>
              <a:cs typeface="Arial"/>
              <a:sym typeface="Arial"/>
            </a:endParaRPr>
          </a:p>
          <a:p>
            <a:pPr marL="0" marR="0" lvl="0" indent="0" algn="ctr" rtl="0">
              <a:lnSpc>
                <a:spcPct val="140000"/>
              </a:lnSpc>
              <a:spcBef>
                <a:spcPts val="0"/>
              </a:spcBef>
              <a:spcAft>
                <a:spcPts val="0"/>
              </a:spcAft>
              <a:buNone/>
            </a:pPr>
            <a:r>
              <a:rPr lang="en-US" sz="2000" b="1">
                <a:solidFill>
                  <a:srgbClr val="FFFFFF"/>
                </a:solidFill>
                <a:latin typeface="Arial"/>
                <a:ea typeface="Arial"/>
                <a:cs typeface="Arial"/>
                <a:sym typeface="Arial"/>
              </a:rPr>
              <a:t> 「 微软小蜜 」</a:t>
            </a:r>
            <a:endParaRPr/>
          </a:p>
        </p:txBody>
      </p:sp>
      <p:cxnSp>
        <p:nvCxnSpPr>
          <p:cNvPr id="375" name="Google Shape;375;p9"/>
          <p:cNvCxnSpPr/>
          <p:nvPr/>
        </p:nvCxnSpPr>
        <p:spPr>
          <a:xfrm>
            <a:off x="4198035" y="5330650"/>
            <a:ext cx="0" cy="653143"/>
          </a:xfrm>
          <a:prstGeom prst="straightConnector1">
            <a:avLst/>
          </a:prstGeom>
          <a:noFill/>
          <a:ln w="9525" cap="flat" cmpd="sng">
            <a:solidFill>
              <a:schemeClr val="lt1"/>
            </a:solidFill>
            <a:prstDash val="dash"/>
            <a:miter lim="800000"/>
            <a:headEnd type="none" w="sm" len="sm"/>
            <a:tailEnd type="none" w="sm" len="sm"/>
          </a:ln>
        </p:spPr>
      </p:cxnSp>
      <p:cxnSp>
        <p:nvCxnSpPr>
          <p:cNvPr id="376" name="Google Shape;376;p9"/>
          <p:cNvCxnSpPr/>
          <p:nvPr/>
        </p:nvCxnSpPr>
        <p:spPr>
          <a:xfrm>
            <a:off x="7976215" y="5330650"/>
            <a:ext cx="0" cy="653143"/>
          </a:xfrm>
          <a:prstGeom prst="straightConnector1">
            <a:avLst/>
          </a:prstGeom>
          <a:noFill/>
          <a:ln w="9525" cap="flat" cmpd="sng">
            <a:solidFill>
              <a:schemeClr val="lt1"/>
            </a:solidFill>
            <a:prstDash val="dash"/>
            <a:miter lim="800000"/>
            <a:headEnd type="none" w="sm" len="sm"/>
            <a:tailEnd type="none" w="sm" len="sm"/>
          </a:ln>
        </p:spPr>
      </p:cxnSp>
      <p:pic>
        <p:nvPicPr>
          <p:cNvPr id="377" name="Google Shape;377;p9">
            <a:hlinkClick r:id="rId5"/>
          </p:cNvPr>
          <p:cNvPicPr preferRelativeResize="0"/>
          <p:nvPr/>
        </p:nvPicPr>
        <p:blipFill rotWithShape="1">
          <a:blip r:embed="rId6">
            <a:alphaModFix/>
          </a:blip>
          <a:srcRect/>
          <a:stretch/>
        </p:blipFill>
        <p:spPr>
          <a:xfrm>
            <a:off x="5239657" y="6345797"/>
            <a:ext cx="1712686" cy="2260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69924" y="1123950"/>
            <a:ext cx="10850563" cy="5019675"/>
          </a:xfrm>
          <a:prstGeom prst="rect">
            <a:avLst/>
          </a:prstGeom>
          <a:noFill/>
          <a:ln>
            <a:noFill/>
          </a:ln>
        </p:spPr>
        <p:txBody>
          <a:bodyPr spcFirstLastPara="1" wrap="square" lIns="91425" tIns="45700" rIns="91425" bIns="45700" anchor="t" anchorCtr="0"/>
          <a:lstStyle>
            <a:lvl1pPr marL="457200" marR="0" lvl="0" indent="-355600" algn="l"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5401732" y="6515100"/>
            <a:ext cx="1388536" cy="206381"/>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69924" y="6515100"/>
            <a:ext cx="4140201" cy="206381"/>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000000"/>
                </a:solidFill>
                <a:latin typeface="Arial"/>
                <a:ea typeface="Arial"/>
                <a:cs typeface="Arial"/>
                <a:sym typeface="Arial"/>
              </a:defRPr>
            </a:lvl1pPr>
            <a:lvl2pPr marL="0" marR="0" lvl="1" indent="0" algn="r" rtl="0">
              <a:spcBef>
                <a:spcPts val="0"/>
              </a:spcBef>
              <a:buNone/>
              <a:defRPr sz="1000" b="0" i="0" u="none" strike="noStrike" cap="none">
                <a:solidFill>
                  <a:srgbClr val="000000"/>
                </a:solidFill>
                <a:latin typeface="Arial"/>
                <a:ea typeface="Arial"/>
                <a:cs typeface="Arial"/>
                <a:sym typeface="Arial"/>
              </a:defRPr>
            </a:lvl2pPr>
            <a:lvl3pPr marL="0" marR="0" lvl="2" indent="0" algn="r" rtl="0">
              <a:spcBef>
                <a:spcPts val="0"/>
              </a:spcBef>
              <a:buNone/>
              <a:defRPr sz="1000" b="0" i="0" u="none" strike="noStrike" cap="none">
                <a:solidFill>
                  <a:srgbClr val="000000"/>
                </a:solidFill>
                <a:latin typeface="Arial"/>
                <a:ea typeface="Arial"/>
                <a:cs typeface="Arial"/>
                <a:sym typeface="Arial"/>
              </a:defRPr>
            </a:lvl3pPr>
            <a:lvl4pPr marL="0" marR="0" lvl="3" indent="0" algn="r" rtl="0">
              <a:spcBef>
                <a:spcPts val="0"/>
              </a:spcBef>
              <a:buNone/>
              <a:defRPr sz="1000" b="0" i="0" u="none" strike="noStrike" cap="none">
                <a:solidFill>
                  <a:srgbClr val="000000"/>
                </a:solidFill>
                <a:latin typeface="Arial"/>
                <a:ea typeface="Arial"/>
                <a:cs typeface="Arial"/>
                <a:sym typeface="Arial"/>
              </a:defRPr>
            </a:lvl4pPr>
            <a:lvl5pPr marL="0" marR="0" lvl="4" indent="0" algn="r" rtl="0">
              <a:spcBef>
                <a:spcPts val="0"/>
              </a:spcBef>
              <a:buNone/>
              <a:defRPr sz="1000" b="0" i="0" u="none" strike="noStrike" cap="none">
                <a:solidFill>
                  <a:srgbClr val="000000"/>
                </a:solidFill>
                <a:latin typeface="Arial"/>
                <a:ea typeface="Arial"/>
                <a:cs typeface="Arial"/>
                <a:sym typeface="Arial"/>
              </a:defRPr>
            </a:lvl5pPr>
            <a:lvl6pPr marL="0" marR="0" lvl="5" indent="0" algn="r" rtl="0">
              <a:spcBef>
                <a:spcPts val="0"/>
              </a:spcBef>
              <a:buNone/>
              <a:defRPr sz="1000" b="0" i="0" u="none" strike="noStrike" cap="none">
                <a:solidFill>
                  <a:srgbClr val="000000"/>
                </a:solidFill>
                <a:latin typeface="Arial"/>
                <a:ea typeface="Arial"/>
                <a:cs typeface="Arial"/>
                <a:sym typeface="Arial"/>
              </a:defRPr>
            </a:lvl6pPr>
            <a:lvl7pPr marL="0" marR="0" lvl="6" indent="0" algn="r" rtl="0">
              <a:spcBef>
                <a:spcPts val="0"/>
              </a:spcBef>
              <a:buNone/>
              <a:defRPr sz="1000" b="0" i="0" u="none" strike="noStrike" cap="none">
                <a:solidFill>
                  <a:srgbClr val="000000"/>
                </a:solidFill>
                <a:latin typeface="Arial"/>
                <a:ea typeface="Arial"/>
                <a:cs typeface="Arial"/>
                <a:sym typeface="Arial"/>
              </a:defRPr>
            </a:lvl7pPr>
            <a:lvl8pPr marL="0" marR="0" lvl="7" indent="0" algn="r" rtl="0">
              <a:spcBef>
                <a:spcPts val="0"/>
              </a:spcBef>
              <a:buNone/>
              <a:defRPr sz="1000" b="0" i="0" u="none" strike="noStrike" cap="none">
                <a:solidFill>
                  <a:srgbClr val="000000"/>
                </a:solidFill>
                <a:latin typeface="Arial"/>
                <a:ea typeface="Arial"/>
                <a:cs typeface="Arial"/>
                <a:sym typeface="Arial"/>
              </a:defRPr>
            </a:lvl8pPr>
            <a:lvl9pPr marL="0" marR="0" lvl="8" indent="0" algn="r" rtl="0">
              <a:spcBef>
                <a:spcPts val="0"/>
              </a:spcBef>
              <a:buNone/>
              <a:defRPr sz="10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1"/>
          <p:cNvCxnSpPr/>
          <p:nvPr/>
        </p:nvCxnSpPr>
        <p:spPr>
          <a:xfrm>
            <a:off x="669924" y="1028700"/>
            <a:ext cx="10850564" cy="0"/>
          </a:xfrm>
          <a:prstGeom prst="straightConnector1">
            <a:avLst/>
          </a:prstGeom>
          <a:noFill/>
          <a:ln w="9525" cap="flat" cmpd="sng">
            <a:solidFill>
              <a:srgbClr val="7F7F7F"/>
            </a:solidFill>
            <a:prstDash val="solid"/>
            <a:miter lim="800000"/>
            <a:headEnd type="none" w="sm" len="sm"/>
            <a:tailEnd type="none" w="sm" len="sm"/>
          </a:ln>
        </p:spPr>
      </p:cxnSp>
      <p:sp>
        <p:nvSpPr>
          <p:cNvPr id="16" name="Google Shape;16;p1"/>
          <p:cNvSpPr/>
          <p:nvPr/>
        </p:nvSpPr>
        <p:spPr>
          <a:xfrm>
            <a:off x="669923" y="6240463"/>
            <a:ext cx="10850563" cy="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08">
          <p15:clr>
            <a:srgbClr val="F26B43"/>
          </p15:clr>
        </p15:guide>
        <p15:guide id="5" orient="horz" pos="3931">
          <p15:clr>
            <a:srgbClr val="F26B43"/>
          </p15:clr>
        </p15:guide>
        <p15:guide id="6" orient="horz" pos="387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0"/>
          <p:cNvSpPr txBox="1">
            <a:spLocks noGrp="1"/>
          </p:cNvSpPr>
          <p:nvPr>
            <p:ph type="ctrTitle"/>
          </p:nvPr>
        </p:nvSpPr>
        <p:spPr>
          <a:xfrm>
            <a:off x="669925" y="3451240"/>
            <a:ext cx="7114780" cy="132731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Arial"/>
              <a:buNone/>
            </a:pPr>
            <a:r>
              <a:rPr lang="en-US" sz="3200">
                <a:latin typeface="Arial"/>
                <a:ea typeface="Arial"/>
                <a:cs typeface="Arial"/>
                <a:sym typeface="Arial"/>
              </a:rPr>
              <a:t>Group 15 In-class Presentation</a:t>
            </a:r>
            <a:endParaRPr sz="3200">
              <a:latin typeface="Arial"/>
              <a:ea typeface="Arial"/>
              <a:cs typeface="Arial"/>
              <a:sym typeface="Arial"/>
            </a:endParaRPr>
          </a:p>
        </p:txBody>
      </p:sp>
      <p:grpSp>
        <p:nvGrpSpPr>
          <p:cNvPr id="384" name="Google Shape;384;p10"/>
          <p:cNvGrpSpPr/>
          <p:nvPr/>
        </p:nvGrpSpPr>
        <p:grpSpPr>
          <a:xfrm>
            <a:off x="669925" y="1591960"/>
            <a:ext cx="7114780" cy="1859280"/>
            <a:chOff x="669925" y="3483182"/>
            <a:chExt cx="6557408" cy="1859280"/>
          </a:xfrm>
        </p:grpSpPr>
        <p:cxnSp>
          <p:nvCxnSpPr>
            <p:cNvPr id="385" name="Google Shape;385;p10"/>
            <p:cNvCxnSpPr/>
            <p:nvPr/>
          </p:nvCxnSpPr>
          <p:spPr>
            <a:xfrm>
              <a:off x="669925" y="3483182"/>
              <a:ext cx="6557408" cy="0"/>
            </a:xfrm>
            <a:prstGeom prst="straightConnector1">
              <a:avLst/>
            </a:prstGeom>
            <a:noFill/>
            <a:ln w="9525" cap="flat" cmpd="sng">
              <a:solidFill>
                <a:srgbClr val="7F7F7F"/>
              </a:solidFill>
              <a:prstDash val="solid"/>
              <a:miter lim="800000"/>
              <a:headEnd type="none" w="sm" len="sm"/>
              <a:tailEnd type="none" w="sm" len="sm"/>
            </a:ln>
          </p:spPr>
        </p:cxnSp>
        <p:cxnSp>
          <p:nvCxnSpPr>
            <p:cNvPr id="386" name="Google Shape;386;p10"/>
            <p:cNvCxnSpPr/>
            <p:nvPr/>
          </p:nvCxnSpPr>
          <p:spPr>
            <a:xfrm>
              <a:off x="669925" y="5342462"/>
              <a:ext cx="5761355" cy="0"/>
            </a:xfrm>
            <a:prstGeom prst="straightConnector1">
              <a:avLst/>
            </a:prstGeom>
            <a:noFill/>
            <a:ln w="9525" cap="flat" cmpd="sng">
              <a:solidFill>
                <a:srgbClr val="7F7F7F"/>
              </a:solidFill>
              <a:prstDash val="solid"/>
              <a:miter lim="800000"/>
              <a:headEnd type="none" w="sm" len="sm"/>
              <a:tailEnd type="none" w="sm" len="sm"/>
            </a:ln>
          </p:spPr>
        </p:cxnSp>
      </p:grpSp>
      <p:sp>
        <p:nvSpPr>
          <p:cNvPr id="387" name="Google Shape;387;p10"/>
          <p:cNvSpPr/>
          <p:nvPr/>
        </p:nvSpPr>
        <p:spPr>
          <a:xfrm>
            <a:off x="109182" y="1839825"/>
            <a:ext cx="7096835" cy="15967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dk1"/>
                </a:solidFill>
                <a:latin typeface="Quattrocento Sans"/>
                <a:ea typeface="Quattrocento Sans"/>
                <a:cs typeface="Quattrocento Sans"/>
                <a:sym typeface="Quattrocento Sans"/>
              </a:rPr>
              <a:t>CLASSIFICATION BY </a:t>
            </a:r>
            <a:r>
              <a:rPr lang="en-US" sz="4800">
                <a:solidFill>
                  <a:srgbClr val="D74B4B"/>
                </a:solidFill>
                <a:latin typeface="Quattrocento Sans"/>
                <a:ea typeface="Quattrocento Sans"/>
                <a:cs typeface="Quattrocento Sans"/>
                <a:sym typeface="Quattrocento Sans"/>
              </a:rPr>
              <a:t>LOGISTIC REGRESSION</a:t>
            </a:r>
            <a:endParaRPr sz="4800">
              <a:solidFill>
                <a:srgbClr val="D74B4B"/>
              </a:solidFill>
              <a:latin typeface="Quattrocento Sans"/>
              <a:ea typeface="Quattrocento Sans"/>
              <a:cs typeface="Quattrocento Sans"/>
              <a:sym typeface="Quattrocento Sans"/>
            </a:endParaRPr>
          </a:p>
        </p:txBody>
      </p:sp>
      <p:pic>
        <p:nvPicPr>
          <p:cNvPr id="388" name="Google Shape;388;p10"/>
          <p:cNvPicPr preferRelativeResize="0"/>
          <p:nvPr/>
        </p:nvPicPr>
        <p:blipFill rotWithShape="1">
          <a:blip r:embed="rId3">
            <a:alphaModFix/>
          </a:blip>
          <a:srcRect/>
          <a:stretch/>
        </p:blipFill>
        <p:spPr>
          <a:xfrm>
            <a:off x="0" y="1702402"/>
            <a:ext cx="7510923" cy="18716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8"/>
          <p:cNvSpPr txBox="1">
            <a:spLocks noGrp="1"/>
          </p:cNvSpPr>
          <p:nvPr>
            <p:ph type="title"/>
          </p:nvPr>
        </p:nvSpPr>
        <p:spPr>
          <a:xfrm>
            <a:off x="673284" y="-94749"/>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G</a:t>
            </a:r>
            <a:r>
              <a:rPr lang="en-US" altLang="zh-CN" sz="3600" dirty="0"/>
              <a:t>eneral Idea</a:t>
            </a:r>
            <a:endParaRPr sz="3600" dirty="0"/>
          </a:p>
        </p:txBody>
      </p:sp>
      <p:grpSp>
        <p:nvGrpSpPr>
          <p:cNvPr id="491" name="Google Shape;491;p1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769049" y="1907458"/>
            <a:ext cx="10751439" cy="4244829"/>
            <a:chOff x="769049" y="1907458"/>
            <a:chExt cx="10751439" cy="4244829"/>
          </a:xfrm>
        </p:grpSpPr>
        <p:cxnSp>
          <p:nvCxnSpPr>
            <p:cNvPr id="492" name="Google Shape;492;p18"/>
            <p:cNvCxnSpPr/>
            <p:nvPr/>
          </p:nvCxnSpPr>
          <p:spPr>
            <a:xfrm flipH="1">
              <a:off x="7644384" y="3858768"/>
              <a:ext cx="327272" cy="941832"/>
            </a:xfrm>
            <a:prstGeom prst="straightConnector1">
              <a:avLst/>
            </a:prstGeom>
            <a:noFill/>
            <a:ln w="152400" cap="rnd" cmpd="sng">
              <a:solidFill>
                <a:schemeClr val="lt2"/>
              </a:solidFill>
              <a:prstDash val="solid"/>
              <a:round/>
              <a:headEnd type="none" w="sm" len="sm"/>
              <a:tailEnd type="none" w="sm" len="sm"/>
            </a:ln>
          </p:spPr>
        </p:cxnSp>
        <p:cxnSp>
          <p:nvCxnSpPr>
            <p:cNvPr id="493" name="Google Shape;493;p18"/>
            <p:cNvCxnSpPr/>
            <p:nvPr/>
          </p:nvCxnSpPr>
          <p:spPr>
            <a:xfrm flipH="1">
              <a:off x="4104540" y="4843751"/>
              <a:ext cx="291038" cy="876257"/>
            </a:xfrm>
            <a:prstGeom prst="straightConnector1">
              <a:avLst/>
            </a:prstGeom>
            <a:noFill/>
            <a:ln w="152400" cap="rnd" cmpd="sng">
              <a:solidFill>
                <a:schemeClr val="lt2"/>
              </a:solidFill>
              <a:prstDash val="solid"/>
              <a:round/>
              <a:headEnd type="none" w="sm" len="sm"/>
              <a:tailEnd type="none" w="sm" len="sm"/>
            </a:ln>
          </p:spPr>
        </p:cxnSp>
        <p:cxnSp>
          <p:nvCxnSpPr>
            <p:cNvPr id="494" name="Google Shape;494;p18"/>
            <p:cNvCxnSpPr/>
            <p:nvPr/>
          </p:nvCxnSpPr>
          <p:spPr>
            <a:xfrm>
              <a:off x="769049" y="5807156"/>
              <a:ext cx="3357522" cy="0"/>
            </a:xfrm>
            <a:prstGeom prst="straightConnector1">
              <a:avLst/>
            </a:prstGeom>
            <a:noFill/>
            <a:ln w="152400" cap="rnd" cmpd="sng">
              <a:solidFill>
                <a:schemeClr val="lt2"/>
              </a:solidFill>
              <a:prstDash val="solid"/>
              <a:round/>
              <a:headEnd type="none" w="sm" len="sm"/>
              <a:tailEnd type="stealth" w="sm" len="sm"/>
            </a:ln>
          </p:spPr>
        </p:cxnSp>
        <p:cxnSp>
          <p:nvCxnSpPr>
            <p:cNvPr id="495" name="Google Shape;495;p18"/>
            <p:cNvCxnSpPr/>
            <p:nvPr/>
          </p:nvCxnSpPr>
          <p:spPr>
            <a:xfrm>
              <a:off x="4395578" y="4841774"/>
              <a:ext cx="3320422" cy="0"/>
            </a:xfrm>
            <a:prstGeom prst="straightConnector1">
              <a:avLst/>
            </a:prstGeom>
            <a:noFill/>
            <a:ln w="152400" cap="rnd" cmpd="sng">
              <a:solidFill>
                <a:schemeClr val="lt2"/>
              </a:solidFill>
              <a:prstDash val="solid"/>
              <a:round/>
              <a:headEnd type="none" w="sm" len="sm"/>
              <a:tailEnd type="stealth" w="sm" len="sm"/>
            </a:ln>
          </p:spPr>
        </p:cxnSp>
        <p:cxnSp>
          <p:nvCxnSpPr>
            <p:cNvPr id="496" name="Google Shape;496;p18"/>
            <p:cNvCxnSpPr/>
            <p:nvPr/>
          </p:nvCxnSpPr>
          <p:spPr>
            <a:xfrm>
              <a:off x="7981039" y="3858768"/>
              <a:ext cx="3539449" cy="0"/>
            </a:xfrm>
            <a:prstGeom prst="straightConnector1">
              <a:avLst/>
            </a:prstGeom>
            <a:noFill/>
            <a:ln w="152400" cap="rnd" cmpd="sng">
              <a:solidFill>
                <a:schemeClr val="lt2"/>
              </a:solidFill>
              <a:prstDash val="solid"/>
              <a:round/>
              <a:headEnd type="none" w="sm" len="sm"/>
              <a:tailEnd type="stealth" w="sm" len="sm"/>
            </a:ln>
          </p:spPr>
        </p:cxnSp>
        <p:sp>
          <p:nvSpPr>
            <p:cNvPr id="497" name="Google Shape;497;p18"/>
            <p:cNvSpPr/>
            <p:nvPr/>
          </p:nvSpPr>
          <p:spPr>
            <a:xfrm>
              <a:off x="1792250" y="5428393"/>
              <a:ext cx="723900" cy="723894"/>
            </a:xfrm>
            <a:prstGeom prst="ellipse">
              <a:avLst/>
            </a:prstGeom>
            <a:solidFill>
              <a:srgbClr val="8296B0"/>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Arial"/>
                  <a:ea typeface="Arial"/>
                  <a:cs typeface="Arial"/>
                  <a:sym typeface="Arial"/>
                </a:rPr>
                <a:t>1</a:t>
              </a:r>
              <a:endParaRPr sz="1600" b="1">
                <a:solidFill>
                  <a:schemeClr val="lt1"/>
                </a:solidFill>
                <a:latin typeface="Arial"/>
                <a:ea typeface="Arial"/>
                <a:cs typeface="Arial"/>
                <a:sym typeface="Arial"/>
              </a:endParaRPr>
            </a:p>
          </p:txBody>
        </p:sp>
        <p:sp>
          <p:nvSpPr>
            <p:cNvPr id="498" name="Google Shape;498;p18"/>
            <p:cNvSpPr/>
            <p:nvPr/>
          </p:nvSpPr>
          <p:spPr>
            <a:xfrm>
              <a:off x="5449183" y="4487063"/>
              <a:ext cx="723900" cy="723894"/>
            </a:xfrm>
            <a:prstGeom prst="ellipse">
              <a:avLst/>
            </a:prstGeom>
            <a:solidFill>
              <a:srgbClr val="8296B0"/>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Arial"/>
                  <a:ea typeface="Arial"/>
                  <a:cs typeface="Arial"/>
                  <a:sym typeface="Arial"/>
                </a:rPr>
                <a:t>2</a:t>
              </a:r>
              <a:endParaRPr sz="1600" b="1">
                <a:solidFill>
                  <a:schemeClr val="lt1"/>
                </a:solidFill>
                <a:latin typeface="Arial"/>
                <a:ea typeface="Arial"/>
                <a:cs typeface="Arial"/>
                <a:sym typeface="Arial"/>
              </a:endParaRPr>
            </a:p>
          </p:txBody>
        </p:sp>
        <p:sp>
          <p:nvSpPr>
            <p:cNvPr id="499" name="Google Shape;499;p18"/>
            <p:cNvSpPr/>
            <p:nvPr/>
          </p:nvSpPr>
          <p:spPr>
            <a:xfrm>
              <a:off x="9269471" y="3481223"/>
              <a:ext cx="723900" cy="723894"/>
            </a:xfrm>
            <a:prstGeom prst="ellipse">
              <a:avLst/>
            </a:prstGeom>
            <a:solidFill>
              <a:schemeClr val="accent1"/>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Arial"/>
                  <a:ea typeface="Arial"/>
                  <a:cs typeface="Arial"/>
                  <a:sym typeface="Arial"/>
                </a:rPr>
                <a:t>3</a:t>
              </a:r>
              <a:endParaRPr sz="1600" b="1">
                <a:solidFill>
                  <a:schemeClr val="lt1"/>
                </a:solidFill>
                <a:latin typeface="Arial"/>
                <a:ea typeface="Arial"/>
                <a:cs typeface="Arial"/>
                <a:sym typeface="Arial"/>
              </a:endParaRPr>
            </a:p>
          </p:txBody>
        </p:sp>
        <p:cxnSp>
          <p:nvCxnSpPr>
            <p:cNvPr id="500" name="Google Shape;500;p18"/>
            <p:cNvCxnSpPr/>
            <p:nvPr/>
          </p:nvCxnSpPr>
          <p:spPr>
            <a:xfrm>
              <a:off x="3846000" y="2124000"/>
              <a:ext cx="0" cy="2610000"/>
            </a:xfrm>
            <a:prstGeom prst="straightConnector1">
              <a:avLst/>
            </a:prstGeom>
            <a:noFill/>
            <a:ln w="9525" cap="rnd" cmpd="sng">
              <a:solidFill>
                <a:srgbClr val="D8D8D8"/>
              </a:solidFill>
              <a:prstDash val="solid"/>
              <a:round/>
              <a:headEnd type="none" w="sm" len="sm"/>
              <a:tailEnd type="none" w="sm" len="sm"/>
            </a:ln>
          </p:spPr>
        </p:cxnSp>
        <p:cxnSp>
          <p:nvCxnSpPr>
            <p:cNvPr id="501" name="Google Shape;501;p18"/>
            <p:cNvCxnSpPr/>
            <p:nvPr/>
          </p:nvCxnSpPr>
          <p:spPr>
            <a:xfrm>
              <a:off x="7735665" y="1907458"/>
              <a:ext cx="0" cy="1759974"/>
            </a:xfrm>
            <a:prstGeom prst="straightConnector1">
              <a:avLst/>
            </a:prstGeom>
            <a:noFill/>
            <a:ln w="9525" cap="rnd" cmpd="sng">
              <a:solidFill>
                <a:srgbClr val="D8D8D8"/>
              </a:solidFill>
              <a:prstDash val="solid"/>
              <a:round/>
              <a:headEnd type="none" w="sm" len="sm"/>
              <a:tailEnd type="none" w="sm" len="sm"/>
            </a:ln>
          </p:spPr>
        </p:cxnSp>
      </p:grpSp>
      <p:sp>
        <p:nvSpPr>
          <p:cNvPr id="502" name="Google Shape;502;p18"/>
          <p:cNvSpPr txBox="1"/>
          <p:nvPr/>
        </p:nvSpPr>
        <p:spPr>
          <a:xfrm>
            <a:off x="873457" y="2645647"/>
            <a:ext cx="2866030" cy="133335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3" name="Google Shape;503;p18"/>
          <p:cNvSpPr txBox="1"/>
          <p:nvPr/>
        </p:nvSpPr>
        <p:spPr>
          <a:xfrm>
            <a:off x="740103" y="3310307"/>
            <a:ext cx="3220117"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Arial"/>
                <a:ea typeface="Arial"/>
                <a:cs typeface="Arial"/>
                <a:sym typeface="Arial"/>
              </a:rPr>
              <a:t>Convert categorical into dummy variables</a:t>
            </a:r>
            <a:endParaRPr sz="2800">
              <a:solidFill>
                <a:schemeClr val="dk1"/>
              </a:solidFill>
              <a:latin typeface="Arial"/>
              <a:ea typeface="Arial"/>
              <a:cs typeface="Arial"/>
              <a:sym typeface="Arial"/>
            </a:endParaRPr>
          </a:p>
        </p:txBody>
      </p:sp>
      <p:sp>
        <p:nvSpPr>
          <p:cNvPr id="504" name="Google Shape;504;p18"/>
          <p:cNvSpPr txBox="1"/>
          <p:nvPr/>
        </p:nvSpPr>
        <p:spPr>
          <a:xfrm>
            <a:off x="4501092" y="2546072"/>
            <a:ext cx="3045035"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Arial"/>
                <a:ea typeface="Arial"/>
                <a:cs typeface="Arial"/>
                <a:sym typeface="Arial"/>
              </a:rPr>
              <a:t>Over-sampling using SMOTE</a:t>
            </a:r>
            <a:endParaRPr sz="2800" b="1">
              <a:solidFill>
                <a:schemeClr val="dk1"/>
              </a:solidFill>
              <a:latin typeface="Arial"/>
              <a:ea typeface="Arial"/>
              <a:cs typeface="Arial"/>
              <a:sym typeface="Arial"/>
            </a:endParaRPr>
          </a:p>
        </p:txBody>
      </p:sp>
      <p:sp>
        <p:nvSpPr>
          <p:cNvPr id="505" name="Google Shape;505;p18"/>
          <p:cNvSpPr txBox="1"/>
          <p:nvPr/>
        </p:nvSpPr>
        <p:spPr>
          <a:xfrm>
            <a:off x="8390756" y="1680660"/>
            <a:ext cx="3045035"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Arial"/>
                <a:ea typeface="Arial"/>
                <a:cs typeface="Arial"/>
                <a:sym typeface="Arial"/>
              </a:rPr>
              <a:t>Recursive Feature Elimination</a:t>
            </a:r>
            <a:endParaRPr sz="2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19"/>
          <p:cNvSpPr txBox="1">
            <a:spLocks noGrp="1"/>
          </p:cNvSpPr>
          <p:nvPr>
            <p:ph type="title"/>
          </p:nvPr>
        </p:nvSpPr>
        <p:spPr>
          <a:xfrm>
            <a:off x="615333" y="0"/>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Convert categorical into dummy variables</a:t>
            </a:r>
            <a:endParaRPr sz="3600" dirty="0"/>
          </a:p>
        </p:txBody>
      </p:sp>
      <p:pic>
        <p:nvPicPr>
          <p:cNvPr id="513" name="Google Shape;513;p19"/>
          <p:cNvPicPr preferRelativeResize="0"/>
          <p:nvPr/>
        </p:nvPicPr>
        <p:blipFill rotWithShape="1">
          <a:blip r:embed="rId3">
            <a:alphaModFix/>
          </a:blip>
          <a:srcRect/>
          <a:stretch/>
        </p:blipFill>
        <p:spPr>
          <a:xfrm>
            <a:off x="356321" y="1272229"/>
            <a:ext cx="11835679" cy="4439675"/>
          </a:xfrm>
          <a:prstGeom prst="rect">
            <a:avLst/>
          </a:prstGeom>
          <a:noFill/>
          <a:ln>
            <a:noFill/>
          </a:ln>
        </p:spPr>
      </p:pic>
      <p:sp>
        <p:nvSpPr>
          <p:cNvPr id="514" name="Google Shape;514;p19"/>
          <p:cNvSpPr/>
          <p:nvPr/>
        </p:nvSpPr>
        <p:spPr>
          <a:xfrm>
            <a:off x="7615455" y="2006222"/>
            <a:ext cx="2320119" cy="103723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7882" y="54079"/>
                </a:moveTo>
                <a:lnTo>
                  <a:pt x="-36235" y="5254"/>
                </a:lnTo>
                <a:lnTo>
                  <a:pt x="-87059" y="6984"/>
                </a:lnTo>
              </a:path>
            </a:pathLst>
          </a:custGeom>
          <a:noFill/>
          <a:ln w="57150" cap="flat" cmpd="sng">
            <a:solidFill>
              <a:srgbClr val="40546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Use get_dummies from pandas</a:t>
            </a:r>
            <a:endParaRPr sz="20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20"/>
          <p:cNvSpPr txBox="1">
            <a:spLocks noGrp="1"/>
          </p:cNvSpPr>
          <p:nvPr>
            <p:ph type="title"/>
          </p:nvPr>
        </p:nvSpPr>
        <p:spPr>
          <a:xfrm>
            <a:off x="615333" y="0"/>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Over-sampling using </a:t>
            </a:r>
            <a:r>
              <a:rPr lang="en-US" sz="3600" dirty="0">
                <a:solidFill>
                  <a:srgbClr val="C00000"/>
                </a:solidFill>
              </a:rPr>
              <a:t>SMOTE</a:t>
            </a:r>
            <a:endParaRPr dirty="0"/>
          </a:p>
        </p:txBody>
      </p:sp>
      <p:sp>
        <p:nvSpPr>
          <p:cNvPr id="521" name="Google Shape;521;p20"/>
          <p:cNvSpPr txBox="1"/>
          <p:nvPr/>
        </p:nvSpPr>
        <p:spPr>
          <a:xfrm>
            <a:off x="615333" y="1350498"/>
            <a:ext cx="10850563" cy="1600438"/>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Works by creating synthetic samples from the minor class (no-subscription) instead of creating copies.</a:t>
            </a:r>
            <a:endParaRPr dirty="0"/>
          </a:p>
          <a:p>
            <a:pPr marL="285750" marR="0" lvl="0" indent="-285750" algn="l" rtl="0">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Randomly choosing one of the </a:t>
            </a:r>
            <a:r>
              <a:rPr lang="en-US" sz="2000" b="1" dirty="0">
                <a:solidFill>
                  <a:schemeClr val="dk1"/>
                </a:solidFill>
                <a:latin typeface="Arial"/>
                <a:ea typeface="Arial"/>
                <a:cs typeface="Arial"/>
                <a:sym typeface="Arial"/>
              </a:rPr>
              <a:t>k-nearest-neighbors</a:t>
            </a:r>
            <a:r>
              <a:rPr lang="en-US" sz="2000" dirty="0">
                <a:solidFill>
                  <a:schemeClr val="dk1"/>
                </a:solidFill>
                <a:latin typeface="Arial"/>
                <a:ea typeface="Arial"/>
                <a:cs typeface="Arial"/>
                <a:sym typeface="Arial"/>
              </a:rPr>
              <a:t> and using it to create a similar, but randomly tweaked, new observations.</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p:txBody>
      </p:sp>
      <p:pic>
        <p:nvPicPr>
          <p:cNvPr id="522" name="Google Shape;522;p20"/>
          <p:cNvPicPr preferRelativeResize="0"/>
          <p:nvPr/>
        </p:nvPicPr>
        <p:blipFill rotWithShape="1">
          <a:blip r:embed="rId3">
            <a:alphaModFix/>
          </a:blip>
          <a:srcRect r="13347"/>
          <a:stretch/>
        </p:blipFill>
        <p:spPr>
          <a:xfrm>
            <a:off x="509577" y="2879165"/>
            <a:ext cx="10956319" cy="36448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21"/>
          <p:cNvSpPr txBox="1">
            <a:spLocks noGrp="1"/>
          </p:cNvSpPr>
          <p:nvPr>
            <p:ph type="title"/>
          </p:nvPr>
        </p:nvSpPr>
        <p:spPr>
          <a:xfrm>
            <a:off x="615333" y="0"/>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sz="3600"/>
              <a:t>Over-sampling using </a:t>
            </a:r>
            <a:r>
              <a:rPr lang="en-US" sz="3600">
                <a:solidFill>
                  <a:srgbClr val="C00000"/>
                </a:solidFill>
              </a:rPr>
              <a:t>SMOTE</a:t>
            </a:r>
            <a:endParaRPr>
              <a:solidFill>
                <a:srgbClr val="C00000"/>
              </a:solidFill>
            </a:endParaRPr>
          </a:p>
        </p:txBody>
      </p:sp>
      <p:pic>
        <p:nvPicPr>
          <p:cNvPr id="529" name="Google Shape;529;p21"/>
          <p:cNvPicPr preferRelativeResize="0"/>
          <p:nvPr/>
        </p:nvPicPr>
        <p:blipFill rotWithShape="1">
          <a:blip r:embed="rId3">
            <a:alphaModFix/>
          </a:blip>
          <a:srcRect r="38117"/>
          <a:stretch/>
        </p:blipFill>
        <p:spPr>
          <a:xfrm>
            <a:off x="441619" y="2073864"/>
            <a:ext cx="11093890" cy="1583736"/>
          </a:xfrm>
          <a:prstGeom prst="rect">
            <a:avLst/>
          </a:prstGeom>
          <a:noFill/>
          <a:ln>
            <a:noFill/>
          </a:ln>
        </p:spPr>
      </p:pic>
      <p:sp>
        <p:nvSpPr>
          <p:cNvPr id="530" name="Google Shape;530;p21"/>
          <p:cNvSpPr txBox="1"/>
          <p:nvPr/>
        </p:nvSpPr>
        <p:spPr>
          <a:xfrm>
            <a:off x="615333" y="1500258"/>
            <a:ext cx="4628271"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The output is: </a:t>
            </a:r>
            <a:endParaRPr sz="2000">
              <a:solidFill>
                <a:schemeClr val="dk1"/>
              </a:solidFill>
              <a:latin typeface="Arial"/>
              <a:ea typeface="Arial"/>
              <a:cs typeface="Arial"/>
              <a:sym typeface="Arial"/>
            </a:endParaRPr>
          </a:p>
        </p:txBody>
      </p:sp>
      <p:sp>
        <p:nvSpPr>
          <p:cNvPr id="531" name="Google Shape;531;p21"/>
          <p:cNvSpPr txBox="1"/>
          <p:nvPr/>
        </p:nvSpPr>
        <p:spPr>
          <a:xfrm>
            <a:off x="615332" y="4837463"/>
            <a:ext cx="10850563" cy="570284"/>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US" sz="3200" dirty="0">
                <a:solidFill>
                  <a:schemeClr val="dk1"/>
                </a:solidFill>
                <a:latin typeface="Arial"/>
                <a:ea typeface="Arial"/>
                <a:cs typeface="Arial"/>
                <a:sym typeface="Arial"/>
              </a:rPr>
              <a:t>Now we have a perfect </a:t>
            </a:r>
            <a:r>
              <a:rPr lang="en-US" sz="3200" b="1" dirty="0">
                <a:solidFill>
                  <a:srgbClr val="FF0000"/>
                </a:solidFill>
                <a:latin typeface="Arial"/>
                <a:ea typeface="Arial"/>
                <a:cs typeface="Arial"/>
                <a:sym typeface="Arial"/>
              </a:rPr>
              <a:t>balanced</a:t>
            </a:r>
            <a:r>
              <a:rPr lang="en-US" sz="3200" dirty="0">
                <a:solidFill>
                  <a:schemeClr val="dk1"/>
                </a:solidFill>
                <a:latin typeface="Arial"/>
                <a:ea typeface="Arial"/>
                <a:cs typeface="Arial"/>
                <a:sym typeface="Arial"/>
              </a:rPr>
              <a:t> data! </a:t>
            </a:r>
            <a:endParaRPr sz="3200"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2"/>
          <p:cNvSpPr txBox="1">
            <a:spLocks noGrp="1"/>
          </p:cNvSpPr>
          <p:nvPr>
            <p:ph type="title"/>
          </p:nvPr>
        </p:nvSpPr>
        <p:spPr>
          <a:xfrm>
            <a:off x="615333" y="0"/>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sz="3600"/>
              <a:t>Recursive Feature Elimination</a:t>
            </a:r>
            <a:endParaRPr sz="3600"/>
          </a:p>
        </p:txBody>
      </p:sp>
      <p:pic>
        <p:nvPicPr>
          <p:cNvPr id="538" name="Google Shape;538;p22"/>
          <p:cNvPicPr preferRelativeResize="0"/>
          <p:nvPr/>
        </p:nvPicPr>
        <p:blipFill rotWithShape="1">
          <a:blip r:embed="rId3">
            <a:alphaModFix/>
          </a:blip>
          <a:srcRect r="25848"/>
          <a:stretch/>
        </p:blipFill>
        <p:spPr>
          <a:xfrm>
            <a:off x="615333" y="3754783"/>
            <a:ext cx="10976446" cy="2562803"/>
          </a:xfrm>
          <a:prstGeom prst="rect">
            <a:avLst/>
          </a:prstGeom>
          <a:noFill/>
          <a:ln>
            <a:noFill/>
          </a:ln>
        </p:spPr>
      </p:pic>
      <p:sp>
        <p:nvSpPr>
          <p:cNvPr id="539" name="Google Shape;539;p22"/>
          <p:cNvSpPr txBox="1"/>
          <p:nvPr/>
        </p:nvSpPr>
        <p:spPr>
          <a:xfrm>
            <a:off x="615333" y="1412360"/>
            <a:ext cx="10821702" cy="224676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Recursive Feature Elimination (RFE) is based on the idea to repeatedly construct a model and choose either the best or worst performing feature, setting the feature aside and then repeating the process with the rest of the features. This process is applied until all features in the dataset are exhausted. </a:t>
            </a:r>
            <a:endParaRPr sz="2000" dirty="0">
              <a:solidFill>
                <a:schemeClr val="dk1"/>
              </a:solidFill>
              <a:latin typeface="Arial"/>
              <a:ea typeface="Arial"/>
              <a:cs typeface="Arial"/>
              <a:sym typeface="Arial"/>
            </a:endParaRPr>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The goal of RFE is to select features by recursively considering smaller and smaller sets of features.</a:t>
            </a:r>
            <a:endParaRPr sz="2000" dirty="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24"/>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Bias and Variance</a:t>
            </a:r>
            <a:endParaRPr sz="3600" dirty="0"/>
          </a:p>
        </p:txBody>
      </p:sp>
      <p:sp>
        <p:nvSpPr>
          <p:cNvPr id="559" name="Google Shape;559;p24"/>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560" name="Google Shape;560;p24"/>
          <p:cNvPicPr preferRelativeResize="0"/>
          <p:nvPr/>
        </p:nvPicPr>
        <p:blipFill rotWithShape="1">
          <a:blip r:embed="rId3">
            <a:alphaModFix/>
          </a:blip>
          <a:srcRect r="30579"/>
          <a:stretch/>
        </p:blipFill>
        <p:spPr>
          <a:xfrm>
            <a:off x="193916" y="1589880"/>
            <a:ext cx="11355659" cy="2182020"/>
          </a:xfrm>
          <a:prstGeom prst="rect">
            <a:avLst/>
          </a:prstGeom>
          <a:noFill/>
          <a:ln>
            <a:noFill/>
          </a:ln>
        </p:spPr>
      </p:pic>
      <p:sp>
        <p:nvSpPr>
          <p:cNvPr id="561" name="Google Shape;561;p24"/>
          <p:cNvSpPr txBox="1"/>
          <p:nvPr/>
        </p:nvSpPr>
        <p:spPr>
          <a:xfrm>
            <a:off x="669924" y="4219118"/>
            <a:ext cx="10503217" cy="1395101"/>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000"/>
              <a:buFont typeface="Arial"/>
              <a:buChar char="•"/>
            </a:pPr>
            <a:r>
              <a:rPr lang="en-US" sz="2400" dirty="0">
                <a:solidFill>
                  <a:schemeClr val="dk1"/>
                </a:solidFill>
                <a:latin typeface="Arial"/>
                <a:ea typeface="Arial"/>
                <a:cs typeface="Arial"/>
                <a:sym typeface="Arial"/>
              </a:rPr>
              <a:t>Bias: use predict labels and ground truth labels to compute bias </a:t>
            </a:r>
            <a:endParaRPr sz="1600" dirty="0"/>
          </a:p>
          <a:p>
            <a:pPr marL="285750" marR="0" lvl="0" indent="-158750" algn="l" rtl="0">
              <a:spcBef>
                <a:spcPts val="0"/>
              </a:spcBef>
              <a:spcAft>
                <a:spcPts val="0"/>
              </a:spcAft>
              <a:buClr>
                <a:schemeClr val="dk1"/>
              </a:buClr>
              <a:buSzPts val="2000"/>
              <a:buFont typeface="Arial"/>
              <a:buNone/>
            </a:pPr>
            <a:endParaRPr sz="24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Arial"/>
              <a:buChar char="•"/>
            </a:pPr>
            <a:r>
              <a:rPr lang="en-US" sz="2400" dirty="0">
                <a:solidFill>
                  <a:schemeClr val="dk1"/>
                </a:solidFill>
                <a:latin typeface="Arial"/>
                <a:ea typeface="Arial"/>
                <a:cs typeface="Arial"/>
                <a:sym typeface="Arial"/>
              </a:rPr>
              <a:t>Variance: directly compute th</a:t>
            </a:r>
            <a:r>
              <a:rPr lang="en-US" sz="2400" dirty="0">
                <a:solidFill>
                  <a:schemeClr val="dk1"/>
                </a:solidFill>
              </a:rPr>
              <a:t>e variance of predict labels</a:t>
            </a:r>
            <a:endParaRPr sz="2400" dirty="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25"/>
          <p:cNvSpPr txBox="1">
            <a:spLocks noGrp="1"/>
          </p:cNvSpPr>
          <p:nvPr>
            <p:ph type="title"/>
          </p:nvPr>
        </p:nvSpPr>
        <p:spPr>
          <a:xfrm>
            <a:off x="615333" y="0"/>
            <a:ext cx="10850563" cy="1028699"/>
          </a:xfrm>
          <a:prstGeom prst="rect">
            <a:avLst/>
          </a:prstGeom>
          <a:noFill/>
          <a:ln>
            <a:noFill/>
          </a:ln>
        </p:spPr>
        <p:txBody>
          <a:bodyPr spcFirstLastPara="1" wrap="square" lIns="91425" tIns="45700" rIns="91425" bIns="45700" anchor="b" anchorCtr="0">
            <a:noAutofit/>
          </a:bodyPr>
          <a:lstStyle/>
          <a:p>
            <a:pPr lvl="0">
              <a:buSzPts val="3600"/>
            </a:pPr>
            <a:r>
              <a:rPr lang="en-US" sz="3600" dirty="0"/>
              <a:t>Hyperparameter </a:t>
            </a:r>
            <a:r>
              <a:rPr lang="en-US" altLang="zh-CN" sz="3600" dirty="0"/>
              <a:t>Tuning </a:t>
            </a:r>
            <a:endParaRPr sz="3600" dirty="0"/>
          </a:p>
        </p:txBody>
      </p:sp>
      <p:pic>
        <p:nvPicPr>
          <p:cNvPr id="568" name="Google Shape;568;p25"/>
          <p:cNvPicPr preferRelativeResize="0"/>
          <p:nvPr/>
        </p:nvPicPr>
        <p:blipFill rotWithShape="1">
          <a:blip r:embed="rId3">
            <a:alphaModFix/>
          </a:blip>
          <a:srcRect r="8574"/>
          <a:stretch/>
        </p:blipFill>
        <p:spPr>
          <a:xfrm>
            <a:off x="245659" y="1213524"/>
            <a:ext cx="11313996" cy="5542118"/>
          </a:xfrm>
          <a:prstGeom prst="rect">
            <a:avLst/>
          </a:prstGeom>
          <a:noFill/>
          <a:ln>
            <a:noFill/>
          </a:ln>
        </p:spPr>
      </p:pic>
      <p:sp>
        <p:nvSpPr>
          <p:cNvPr id="569" name="Google Shape;569;p25"/>
          <p:cNvSpPr/>
          <p:nvPr/>
        </p:nvSpPr>
        <p:spPr>
          <a:xfrm>
            <a:off x="8881761" y="2817524"/>
            <a:ext cx="2320119" cy="103723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7882" y="54079"/>
                </a:moveTo>
                <a:lnTo>
                  <a:pt x="-36235" y="137885"/>
                </a:lnTo>
                <a:lnTo>
                  <a:pt x="-92000" y="141194"/>
                </a:lnTo>
              </a:path>
            </a:pathLst>
          </a:custGeom>
          <a:noFill/>
          <a:ln w="57150" cap="flat" cmpd="sng">
            <a:solidFill>
              <a:srgbClr val="40546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Arial"/>
                <a:ea typeface="Arial"/>
                <a:cs typeface="Arial"/>
                <a:sym typeface="Arial"/>
              </a:rPr>
              <a:t>Split data into K=4 folds for cross validation</a:t>
            </a:r>
            <a:endParaRPr sz="1800" dirty="0">
              <a:solidFill>
                <a:schemeClr val="dk1"/>
              </a:solidFill>
              <a:latin typeface="Arial"/>
              <a:ea typeface="Arial"/>
              <a:cs typeface="Arial"/>
              <a:sym typeface="Arial"/>
            </a:endParaRPr>
          </a:p>
        </p:txBody>
      </p:sp>
      <p:sp>
        <p:nvSpPr>
          <p:cNvPr id="570" name="Google Shape;570;p25"/>
          <p:cNvSpPr/>
          <p:nvPr/>
        </p:nvSpPr>
        <p:spPr>
          <a:xfrm>
            <a:off x="8881760" y="1307836"/>
            <a:ext cx="2320119" cy="103723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9294" y="60394"/>
                </a:moveTo>
                <a:lnTo>
                  <a:pt x="-48235" y="62095"/>
                </a:lnTo>
                <a:lnTo>
                  <a:pt x="-80002" y="136457"/>
                </a:lnTo>
              </a:path>
            </a:pathLst>
          </a:custGeom>
          <a:noFill/>
          <a:ln w="57150" cap="flat" cmpd="sng">
            <a:solidFill>
              <a:srgbClr val="405465"/>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Arial"/>
                <a:ea typeface="Arial"/>
                <a:cs typeface="Arial"/>
                <a:sym typeface="Arial"/>
              </a:rPr>
              <a:t>Use grid search to tune </a:t>
            </a:r>
            <a:r>
              <a:rPr lang="en-US" altLang="zh-CN" sz="1800" dirty="0">
                <a:solidFill>
                  <a:schemeClr val="dk1"/>
                </a:solidFill>
              </a:rPr>
              <a:t>inverse weight of L1 regularization</a:t>
            </a:r>
            <a:endParaRPr sz="1800" dirty="0">
              <a:solidFill>
                <a:schemeClr val="dk1"/>
              </a:solidFill>
              <a:latin typeface="Arial"/>
              <a:ea typeface="Arial"/>
              <a:cs typeface="Arial"/>
              <a:sym typeface="Arial"/>
            </a:endParaRPr>
          </a:p>
        </p:txBody>
      </p:sp>
      <p:sp>
        <p:nvSpPr>
          <p:cNvPr id="571" name="Google Shape;571;p25"/>
          <p:cNvSpPr/>
          <p:nvPr/>
        </p:nvSpPr>
        <p:spPr>
          <a:xfrm>
            <a:off x="8881761" y="4799670"/>
            <a:ext cx="2320119" cy="103723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9294" y="61973"/>
                </a:moveTo>
                <a:lnTo>
                  <a:pt x="-51059" y="62095"/>
                </a:lnTo>
                <a:lnTo>
                  <a:pt x="-79296" y="139614"/>
                </a:lnTo>
              </a:path>
            </a:pathLst>
          </a:custGeom>
          <a:noFill/>
          <a:ln w="57150" cap="flat" cmpd="sng">
            <a:solidFill>
              <a:srgbClr val="40546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Calculate bias and variance</a:t>
            </a:r>
            <a:endParaRPr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6"/>
          <p:cNvSpPr txBox="1">
            <a:spLocks noGrp="1"/>
          </p:cNvSpPr>
          <p:nvPr>
            <p:ph type="title"/>
          </p:nvPr>
        </p:nvSpPr>
        <p:spPr>
          <a:xfrm>
            <a:off x="615333" y="0"/>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sz="3600"/>
              <a:t>Tuning Hyperparameter</a:t>
            </a:r>
            <a:endParaRPr sz="3600"/>
          </a:p>
        </p:txBody>
      </p:sp>
      <p:pic>
        <p:nvPicPr>
          <p:cNvPr id="578" name="Google Shape;578;p26"/>
          <p:cNvPicPr preferRelativeResize="0"/>
          <p:nvPr/>
        </p:nvPicPr>
        <p:blipFill rotWithShape="1">
          <a:blip r:embed="rId3">
            <a:alphaModFix/>
          </a:blip>
          <a:srcRect l="10523" r="4963"/>
          <a:stretch/>
        </p:blipFill>
        <p:spPr>
          <a:xfrm>
            <a:off x="615333" y="1470806"/>
            <a:ext cx="11410882" cy="2286790"/>
          </a:xfrm>
          <a:prstGeom prst="rect">
            <a:avLst/>
          </a:prstGeom>
          <a:noFill/>
          <a:ln>
            <a:noFill/>
          </a:ln>
        </p:spPr>
      </p:pic>
      <p:sp>
        <p:nvSpPr>
          <p:cNvPr id="579" name="Google Shape;579;p26"/>
          <p:cNvSpPr/>
          <p:nvPr/>
        </p:nvSpPr>
        <p:spPr>
          <a:xfrm>
            <a:off x="6718114" y="4352104"/>
            <a:ext cx="2320119" cy="103723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8588" y="49342"/>
                </a:moveTo>
                <a:lnTo>
                  <a:pt x="-48942" y="51043"/>
                </a:lnTo>
                <a:lnTo>
                  <a:pt x="-89885" y="-10386"/>
                </a:lnTo>
              </a:path>
            </a:pathLst>
          </a:custGeom>
          <a:noFill/>
          <a:ln w="57150" cap="flat" cmpd="sng">
            <a:solidFill>
              <a:srgbClr val="40546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Store the model with the highest test accuracy</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7"/>
          <p:cNvSpPr txBox="1">
            <a:spLocks noGrp="1"/>
          </p:cNvSpPr>
          <p:nvPr>
            <p:ph type="title"/>
          </p:nvPr>
        </p:nvSpPr>
        <p:spPr>
          <a:xfrm>
            <a:off x="615333" y="0"/>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240"/>
              <a:buFont typeface="Arial"/>
              <a:buNone/>
            </a:pPr>
            <a:r>
              <a:rPr lang="en-US" sz="3240"/>
              <a:t>Relationship between accuracy and L1 regulation</a:t>
            </a:r>
            <a:endParaRPr sz="3240"/>
          </a:p>
        </p:txBody>
      </p:sp>
      <p:pic>
        <p:nvPicPr>
          <p:cNvPr id="3" name="图片 2">
            <a:extLst>
              <a:ext uri="{FF2B5EF4-FFF2-40B4-BE49-F238E27FC236}">
                <a16:creationId xmlns:a16="http://schemas.microsoft.com/office/drawing/2014/main" id="{6A8B9981-8F6F-4EAA-AF36-5DAA80B143EA}"/>
              </a:ext>
            </a:extLst>
          </p:cNvPr>
          <p:cNvPicPr>
            <a:picLocks noChangeAspect="1"/>
          </p:cNvPicPr>
          <p:nvPr/>
        </p:nvPicPr>
        <p:blipFill>
          <a:blip r:embed="rId3"/>
          <a:stretch>
            <a:fillRect/>
          </a:stretch>
        </p:blipFill>
        <p:spPr>
          <a:xfrm>
            <a:off x="99991" y="1177287"/>
            <a:ext cx="7909012" cy="5272674"/>
          </a:xfrm>
          <a:prstGeom prst="rect">
            <a:avLst/>
          </a:prstGeom>
        </p:spPr>
      </p:pic>
      <p:sp>
        <p:nvSpPr>
          <p:cNvPr id="587" name="Google Shape;587;p27"/>
          <p:cNvSpPr/>
          <p:nvPr/>
        </p:nvSpPr>
        <p:spPr>
          <a:xfrm>
            <a:off x="8817243" y="3843764"/>
            <a:ext cx="2391531" cy="254771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8588" y="49342"/>
                </a:moveTo>
                <a:lnTo>
                  <a:pt x="-40106" y="51043"/>
                </a:lnTo>
                <a:lnTo>
                  <a:pt x="-60616" y="91070"/>
                </a:lnTo>
              </a:path>
            </a:pathLst>
          </a:custGeom>
          <a:noFill/>
          <a:ln w="57150" cap="flat" cmpd="sng">
            <a:solidFill>
              <a:srgbClr val="40546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dirty="0">
                <a:solidFill>
                  <a:schemeClr val="dk1"/>
                </a:solidFill>
                <a:latin typeface="Arial"/>
                <a:ea typeface="Arial"/>
                <a:cs typeface="Arial"/>
                <a:sym typeface="Arial"/>
              </a:rPr>
              <a:t>x-axis is inverse weight of L1 regularization, indicates how "strong" L1 regularization</a:t>
            </a: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28"/>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sz="3600"/>
              <a:t>Bias and Variance Tradeoff</a:t>
            </a:r>
            <a:endParaRPr sz="3600"/>
          </a:p>
        </p:txBody>
      </p:sp>
      <p:sp>
        <p:nvSpPr>
          <p:cNvPr id="593" name="Google Shape;593;p28"/>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594" name="Google Shape;594;p28"/>
          <p:cNvPicPr preferRelativeResize="0"/>
          <p:nvPr/>
        </p:nvPicPr>
        <p:blipFill rotWithShape="1">
          <a:blip r:embed="rId3">
            <a:alphaModFix/>
          </a:blip>
          <a:srcRect/>
          <a:stretch/>
        </p:blipFill>
        <p:spPr>
          <a:xfrm>
            <a:off x="879546" y="1785620"/>
            <a:ext cx="5029056" cy="3594100"/>
          </a:xfrm>
          <a:prstGeom prst="rect">
            <a:avLst/>
          </a:prstGeom>
          <a:noFill/>
          <a:ln>
            <a:noFill/>
          </a:ln>
        </p:spPr>
      </p:pic>
      <p:sp>
        <p:nvSpPr>
          <p:cNvPr id="595" name="Google Shape;595;p28"/>
          <p:cNvSpPr txBox="1"/>
          <p:nvPr/>
        </p:nvSpPr>
        <p:spPr>
          <a:xfrm>
            <a:off x="5965919" y="2305397"/>
            <a:ext cx="5743860" cy="255454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Bias grow when we try to reduce variance and the same case for variance.</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Can not achieve low bias and low variance at the same time</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Need to tradeoff bias and variance in real model to improve the performance</a:t>
            </a:r>
            <a:endParaRPr sz="20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1"/>
          <p:cNvSpPr txBox="1">
            <a:spLocks noGrp="1"/>
          </p:cNvSpPr>
          <p:nvPr>
            <p:ph type="title"/>
          </p:nvPr>
        </p:nvSpPr>
        <p:spPr>
          <a:xfrm>
            <a:off x="3930134" y="1693408"/>
            <a:ext cx="7590354" cy="114533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sz="3200" dirty="0"/>
              <a:t>Bias-Variance Tradeoff</a:t>
            </a:r>
            <a:endParaRPr sz="3200" dirty="0"/>
          </a:p>
        </p:txBody>
      </p:sp>
      <p:sp>
        <p:nvSpPr>
          <p:cNvPr id="394" name="Google Shape;394;p11"/>
          <p:cNvSpPr txBox="1">
            <a:spLocks noGrp="1"/>
          </p:cNvSpPr>
          <p:nvPr>
            <p:ph type="body" idx="1"/>
          </p:nvPr>
        </p:nvSpPr>
        <p:spPr>
          <a:xfrm>
            <a:off x="3930134" y="2838740"/>
            <a:ext cx="7590354" cy="1526775"/>
          </a:xfrm>
          <a:prstGeom prst="rect">
            <a:avLst/>
          </a:prstGeom>
          <a:noFill/>
          <a:ln>
            <a:noFill/>
          </a:ln>
        </p:spPr>
        <p:txBody>
          <a:bodyPr spcFirstLastPara="1" wrap="square" lIns="91425" tIns="45700" rIns="91425" bIns="45700" anchor="t" anchorCtr="0">
            <a:noAutofit/>
          </a:bodyPr>
          <a:lstStyle/>
          <a:p>
            <a:pPr marL="171450" lvl="0" indent="-171450" algn="l" rtl="0">
              <a:lnSpc>
                <a:spcPct val="150000"/>
              </a:lnSpc>
              <a:spcBef>
                <a:spcPts val="0"/>
              </a:spcBef>
              <a:spcAft>
                <a:spcPts val="0"/>
              </a:spcAft>
              <a:buClr>
                <a:schemeClr val="dk1"/>
              </a:buClr>
              <a:buSzPts val="1400"/>
              <a:buFont typeface="Arial"/>
              <a:buChar char="•"/>
            </a:pPr>
            <a:r>
              <a:rPr lang="en-US" sz="2000" b="1" dirty="0"/>
              <a:t>Mathematical Interpretation.</a:t>
            </a:r>
            <a:endParaRPr sz="2000" b="1" dirty="0"/>
          </a:p>
          <a:p>
            <a:pPr marL="171450" lvl="0" indent="-171450" algn="l" rtl="0">
              <a:lnSpc>
                <a:spcPct val="150000"/>
              </a:lnSpc>
              <a:spcBef>
                <a:spcPts val="0"/>
              </a:spcBef>
              <a:spcAft>
                <a:spcPts val="0"/>
              </a:spcAft>
              <a:buClr>
                <a:schemeClr val="dk1"/>
              </a:buClr>
              <a:buSzPts val="1400"/>
              <a:buFont typeface="Arial"/>
              <a:buChar char="•"/>
            </a:pPr>
            <a:r>
              <a:rPr lang="en-US" sz="2000" b="1" dirty="0"/>
              <a:t>Graphical illustration.</a:t>
            </a:r>
            <a:endParaRPr sz="1800" dirty="0"/>
          </a:p>
          <a:p>
            <a:pPr marL="171450" lvl="0" indent="-171450" algn="l" rtl="0">
              <a:lnSpc>
                <a:spcPct val="150000"/>
              </a:lnSpc>
              <a:spcBef>
                <a:spcPts val="0"/>
              </a:spcBef>
              <a:spcAft>
                <a:spcPts val="0"/>
              </a:spcAft>
              <a:buClr>
                <a:schemeClr val="dk1"/>
              </a:buClr>
              <a:buSzPts val="1400"/>
              <a:buFont typeface="Arial"/>
              <a:buChar char="•"/>
            </a:pPr>
            <a:r>
              <a:rPr lang="en-US" sz="2000" b="1" dirty="0"/>
              <a:t>Tradeoff in terms of  model complexity</a:t>
            </a:r>
            <a:endParaRPr sz="1400" b="1" dirty="0"/>
          </a:p>
        </p:txBody>
      </p:sp>
      <p:cxnSp>
        <p:nvCxnSpPr>
          <p:cNvPr id="395" name="Google Shape;395;p11"/>
          <p:cNvCxnSpPr/>
          <p:nvPr/>
        </p:nvCxnSpPr>
        <p:spPr>
          <a:xfrm>
            <a:off x="3930134" y="2140291"/>
            <a:ext cx="8135308" cy="0"/>
          </a:xfrm>
          <a:prstGeom prst="straightConnector1">
            <a:avLst/>
          </a:prstGeom>
          <a:noFill/>
          <a:ln w="9525" cap="flat" cmpd="sng">
            <a:solidFill>
              <a:schemeClr val="dk2"/>
            </a:solidFill>
            <a:prstDash val="solid"/>
            <a:miter lim="800000"/>
            <a:headEnd type="none" w="sm" len="sm"/>
            <a:tailEnd type="none" w="sm" len="sm"/>
          </a:ln>
        </p:spPr>
      </p:cxnSp>
      <p:cxnSp>
        <p:nvCxnSpPr>
          <p:cNvPr id="396" name="Google Shape;396;p11"/>
          <p:cNvCxnSpPr/>
          <p:nvPr/>
        </p:nvCxnSpPr>
        <p:spPr>
          <a:xfrm>
            <a:off x="3930134" y="4452561"/>
            <a:ext cx="8135308" cy="0"/>
          </a:xfrm>
          <a:prstGeom prst="straightConnector1">
            <a:avLst/>
          </a:prstGeom>
          <a:noFill/>
          <a:ln w="9525" cap="flat" cmpd="sng">
            <a:solidFill>
              <a:schemeClr val="dk2"/>
            </a:solidFill>
            <a:prstDash val="solid"/>
            <a:miter lim="800000"/>
            <a:headEnd type="none" w="sm" len="sm"/>
            <a:tailEnd type="none" w="sm" len="sm"/>
          </a:ln>
        </p:spPr>
      </p:cxnSp>
      <p:sp>
        <p:nvSpPr>
          <p:cNvPr id="397" name="Google Shape;397;p11"/>
          <p:cNvSpPr/>
          <p:nvPr/>
        </p:nvSpPr>
        <p:spPr>
          <a:xfrm>
            <a:off x="4027046" y="1491274"/>
            <a:ext cx="635489" cy="552534"/>
          </a:xfrm>
          <a:prstGeom prst="rect">
            <a:avLst/>
          </a:prstGeom>
        </p:spPr>
        <p:txBody>
          <a:bodyPr>
            <a:prstTxWarp prst="textPlain">
              <a:avLst/>
            </a:prstTxWarp>
          </a:bodyPr>
          <a:lstStyle/>
          <a:p>
            <a:pPr lvl="0" algn="l"/>
            <a:r>
              <a:rPr b="0" i="0">
                <a:ln>
                  <a:noFill/>
                </a:ln>
                <a:solidFill>
                  <a:srgbClr val="D8D8D8"/>
                </a:solidFill>
                <a:latin typeface="Impact"/>
              </a:rPr>
              <a:t>/01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29"/>
          <p:cNvSpPr txBox="1">
            <a:spLocks noGrp="1"/>
          </p:cNvSpPr>
          <p:nvPr>
            <p:ph type="title"/>
          </p:nvPr>
        </p:nvSpPr>
        <p:spPr>
          <a:xfrm>
            <a:off x="615333" y="0"/>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sz="3600"/>
              <a:t>ROC plot and corresponding AUC</a:t>
            </a:r>
            <a:endParaRPr sz="3600"/>
          </a:p>
        </p:txBody>
      </p:sp>
      <p:pic>
        <p:nvPicPr>
          <p:cNvPr id="602" name="Google Shape;602;p29"/>
          <p:cNvPicPr preferRelativeResize="0"/>
          <p:nvPr/>
        </p:nvPicPr>
        <p:blipFill rotWithShape="1">
          <a:blip r:embed="rId3">
            <a:alphaModFix/>
          </a:blip>
          <a:srcRect/>
          <a:stretch/>
        </p:blipFill>
        <p:spPr>
          <a:xfrm>
            <a:off x="615332" y="1586817"/>
            <a:ext cx="5932591" cy="4172538"/>
          </a:xfrm>
          <a:prstGeom prst="rect">
            <a:avLst/>
          </a:prstGeom>
          <a:noFill/>
          <a:ln>
            <a:noFill/>
          </a:ln>
        </p:spPr>
      </p:pic>
      <p:grpSp>
        <p:nvGrpSpPr>
          <p:cNvPr id="603" name="Google Shape;603;p29"/>
          <p:cNvGrpSpPr/>
          <p:nvPr/>
        </p:nvGrpSpPr>
        <p:grpSpPr>
          <a:xfrm>
            <a:off x="6600469" y="1943467"/>
            <a:ext cx="4865427" cy="3133024"/>
            <a:chOff x="6600469" y="1615921"/>
            <a:chExt cx="4865427" cy="3133024"/>
          </a:xfrm>
        </p:grpSpPr>
        <p:grpSp>
          <p:nvGrpSpPr>
            <p:cNvPr id="604" name="Google Shape;604;p29"/>
            <p:cNvGrpSpPr/>
            <p:nvPr/>
          </p:nvGrpSpPr>
          <p:grpSpPr>
            <a:xfrm>
              <a:off x="6600469" y="4096085"/>
              <a:ext cx="4865427" cy="652860"/>
              <a:chOff x="1330657" y="5247121"/>
              <a:chExt cx="4865427" cy="652860"/>
            </a:xfrm>
          </p:grpSpPr>
          <p:sp>
            <p:nvSpPr>
              <p:cNvPr id="605" name="Google Shape;605;p29"/>
              <p:cNvSpPr/>
              <p:nvPr/>
            </p:nvSpPr>
            <p:spPr>
              <a:xfrm>
                <a:off x="4121624" y="5247121"/>
                <a:ext cx="2074460" cy="652860"/>
              </a:xfrm>
              <a:prstGeom prst="rect">
                <a:avLst/>
              </a:prstGeom>
            </p:spPr>
            <p:txBody>
              <a:bodyPr>
                <a:prstTxWarp prst="textPlain">
                  <a:avLst/>
                </a:prstTxWarp>
              </a:bodyPr>
              <a:lstStyle/>
              <a:p>
                <a:pPr lvl="0" algn="l"/>
                <a:r>
                  <a:rPr b="0" i="0">
                    <a:ln>
                      <a:noFill/>
                    </a:ln>
                    <a:solidFill>
                      <a:srgbClr val="344B5E"/>
                    </a:solidFill>
                    <a:latin typeface="Impact"/>
                  </a:rPr>
                  <a:t>70.029%</a:t>
                </a:r>
              </a:p>
            </p:txBody>
          </p:sp>
          <p:sp>
            <p:nvSpPr>
              <p:cNvPr id="606" name="Google Shape;606;p29"/>
              <p:cNvSpPr txBox="1"/>
              <p:nvPr/>
            </p:nvSpPr>
            <p:spPr>
              <a:xfrm>
                <a:off x="1330657" y="5315206"/>
                <a:ext cx="295356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000">
                    <a:solidFill>
                      <a:schemeClr val="dk1"/>
                    </a:solidFill>
                    <a:latin typeface="Impact"/>
                    <a:ea typeface="Impact"/>
                    <a:cs typeface="Impact"/>
                    <a:sym typeface="Impact"/>
                  </a:rPr>
                  <a:t>F1  Score:</a:t>
                </a:r>
                <a:r>
                  <a:rPr lang="en-US" sz="3200" b="1">
                    <a:solidFill>
                      <a:schemeClr val="dk1"/>
                    </a:solidFill>
                    <a:latin typeface="Arial"/>
                    <a:ea typeface="Arial"/>
                    <a:cs typeface="Arial"/>
                    <a:sym typeface="Arial"/>
                  </a:rPr>
                  <a:t> </a:t>
                </a:r>
                <a:endParaRPr sz="3200" b="1">
                  <a:solidFill>
                    <a:schemeClr val="dk1"/>
                  </a:solidFill>
                  <a:latin typeface="Arial"/>
                  <a:ea typeface="Arial"/>
                  <a:cs typeface="Arial"/>
                  <a:sym typeface="Arial"/>
                </a:endParaRPr>
              </a:p>
            </p:txBody>
          </p:sp>
        </p:grpSp>
        <p:grpSp>
          <p:nvGrpSpPr>
            <p:cNvPr id="607" name="Google Shape;607;p29"/>
            <p:cNvGrpSpPr/>
            <p:nvPr/>
          </p:nvGrpSpPr>
          <p:grpSpPr>
            <a:xfrm>
              <a:off x="6600469" y="2856003"/>
              <a:ext cx="4865427" cy="652860"/>
              <a:chOff x="1330657" y="5247121"/>
              <a:chExt cx="4865427" cy="652860"/>
            </a:xfrm>
          </p:grpSpPr>
          <p:sp>
            <p:nvSpPr>
              <p:cNvPr id="608" name="Google Shape;608;p29"/>
              <p:cNvSpPr/>
              <p:nvPr/>
            </p:nvSpPr>
            <p:spPr>
              <a:xfrm>
                <a:off x="4121624" y="5247121"/>
                <a:ext cx="2074460" cy="652860"/>
              </a:xfrm>
              <a:prstGeom prst="rect">
                <a:avLst/>
              </a:prstGeom>
            </p:spPr>
            <p:txBody>
              <a:bodyPr>
                <a:prstTxWarp prst="textPlain">
                  <a:avLst/>
                </a:prstTxWarp>
              </a:bodyPr>
              <a:lstStyle/>
              <a:p>
                <a:pPr lvl="0" algn="l"/>
                <a:r>
                  <a:rPr b="0" i="0">
                    <a:ln>
                      <a:noFill/>
                    </a:ln>
                    <a:solidFill>
                      <a:srgbClr val="344B5E"/>
                    </a:solidFill>
                    <a:latin typeface="Impact"/>
                  </a:rPr>
                  <a:t>73.806%</a:t>
                </a:r>
              </a:p>
            </p:txBody>
          </p:sp>
          <p:sp>
            <p:nvSpPr>
              <p:cNvPr id="609" name="Google Shape;609;p29"/>
              <p:cNvSpPr txBox="1"/>
              <p:nvPr/>
            </p:nvSpPr>
            <p:spPr>
              <a:xfrm>
                <a:off x="1330657" y="5315206"/>
                <a:ext cx="295356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000">
                    <a:solidFill>
                      <a:schemeClr val="dk1"/>
                    </a:solidFill>
                    <a:latin typeface="Impact"/>
                    <a:ea typeface="Impact"/>
                    <a:cs typeface="Impact"/>
                    <a:sym typeface="Impact"/>
                  </a:rPr>
                  <a:t>Recall Score:</a:t>
                </a:r>
                <a:r>
                  <a:rPr lang="en-US" sz="3200" b="1">
                    <a:solidFill>
                      <a:schemeClr val="dk1"/>
                    </a:solidFill>
                    <a:latin typeface="Arial"/>
                    <a:ea typeface="Arial"/>
                    <a:cs typeface="Arial"/>
                    <a:sym typeface="Arial"/>
                  </a:rPr>
                  <a:t> </a:t>
                </a:r>
                <a:endParaRPr sz="3200" b="1">
                  <a:solidFill>
                    <a:schemeClr val="dk1"/>
                  </a:solidFill>
                  <a:latin typeface="Arial"/>
                  <a:ea typeface="Arial"/>
                  <a:cs typeface="Arial"/>
                  <a:sym typeface="Arial"/>
                </a:endParaRPr>
              </a:p>
            </p:txBody>
          </p:sp>
        </p:grpSp>
        <p:grpSp>
          <p:nvGrpSpPr>
            <p:cNvPr id="610" name="Google Shape;610;p29"/>
            <p:cNvGrpSpPr/>
            <p:nvPr/>
          </p:nvGrpSpPr>
          <p:grpSpPr>
            <a:xfrm>
              <a:off x="6600469" y="1615921"/>
              <a:ext cx="4865427" cy="652860"/>
              <a:chOff x="1330657" y="5247121"/>
              <a:chExt cx="4865427" cy="652860"/>
            </a:xfrm>
          </p:grpSpPr>
          <p:sp>
            <p:nvSpPr>
              <p:cNvPr id="611" name="Google Shape;611;p29"/>
              <p:cNvSpPr/>
              <p:nvPr/>
            </p:nvSpPr>
            <p:spPr>
              <a:xfrm>
                <a:off x="4121624" y="5247121"/>
                <a:ext cx="2074460" cy="652860"/>
              </a:xfrm>
              <a:prstGeom prst="rect">
                <a:avLst/>
              </a:prstGeom>
            </p:spPr>
            <p:txBody>
              <a:bodyPr>
                <a:prstTxWarp prst="textPlain">
                  <a:avLst/>
                </a:prstTxWarp>
              </a:bodyPr>
              <a:lstStyle/>
              <a:p>
                <a:pPr lvl="0" algn="l"/>
                <a:r>
                  <a:rPr b="0" i="0">
                    <a:ln>
                      <a:noFill/>
                    </a:ln>
                    <a:solidFill>
                      <a:srgbClr val="344B5E"/>
                    </a:solidFill>
                    <a:latin typeface="Impact"/>
                  </a:rPr>
                  <a:t>66.620%</a:t>
                </a:r>
              </a:p>
            </p:txBody>
          </p:sp>
          <p:sp>
            <p:nvSpPr>
              <p:cNvPr id="612" name="Google Shape;612;p29"/>
              <p:cNvSpPr txBox="1"/>
              <p:nvPr/>
            </p:nvSpPr>
            <p:spPr>
              <a:xfrm>
                <a:off x="1330657" y="5315206"/>
                <a:ext cx="295356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000">
                    <a:solidFill>
                      <a:schemeClr val="dk1"/>
                    </a:solidFill>
                    <a:latin typeface="Impact"/>
                    <a:ea typeface="Impact"/>
                    <a:cs typeface="Impact"/>
                    <a:sym typeface="Impact"/>
                  </a:rPr>
                  <a:t>Precision Score: </a:t>
                </a:r>
                <a:endParaRPr sz="3000">
                  <a:solidFill>
                    <a:schemeClr val="dk1"/>
                  </a:solidFill>
                  <a:latin typeface="Impact"/>
                  <a:ea typeface="Impact"/>
                  <a:cs typeface="Impact"/>
                  <a:sym typeface="Impact"/>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5"/>
          <p:cNvSpPr txBox="1">
            <a:spLocks noGrp="1"/>
          </p:cNvSpPr>
          <p:nvPr>
            <p:ph type="title"/>
          </p:nvPr>
        </p:nvSpPr>
        <p:spPr>
          <a:xfrm>
            <a:off x="3664662" y="2964364"/>
            <a:ext cx="7590354" cy="603682"/>
          </a:xfrm>
          <a:prstGeom prst="rect">
            <a:avLst/>
          </a:prstGeom>
          <a:noFill/>
          <a:ln>
            <a:noFill/>
          </a:ln>
        </p:spPr>
        <p:txBody>
          <a:bodyPr spcFirstLastPara="1" wrap="square" lIns="91425" tIns="45700" rIns="91425" bIns="45700" anchor="b" anchorCtr="0">
            <a:noAutofit/>
          </a:bodyPr>
          <a:lstStyle/>
          <a:p>
            <a:pPr lvl="0">
              <a:lnSpc>
                <a:spcPct val="100000"/>
              </a:lnSpc>
              <a:buSzPts val="3200"/>
            </a:pPr>
            <a:r>
              <a:rPr lang="en-US" altLang="zh-CN" sz="3200" dirty="0"/>
              <a:t>Bias-variance Tradeoff in TensorFlow</a:t>
            </a:r>
            <a:endParaRPr b="0" dirty="0"/>
          </a:p>
        </p:txBody>
      </p:sp>
      <p:cxnSp>
        <p:nvCxnSpPr>
          <p:cNvPr id="426" name="Google Shape;426;p15"/>
          <p:cNvCxnSpPr/>
          <p:nvPr/>
        </p:nvCxnSpPr>
        <p:spPr>
          <a:xfrm>
            <a:off x="3664662" y="2867880"/>
            <a:ext cx="8135308" cy="0"/>
          </a:xfrm>
          <a:prstGeom prst="straightConnector1">
            <a:avLst/>
          </a:prstGeom>
          <a:noFill/>
          <a:ln w="9525" cap="flat" cmpd="sng">
            <a:solidFill>
              <a:schemeClr val="dk2"/>
            </a:solidFill>
            <a:prstDash val="solid"/>
            <a:miter lim="800000"/>
            <a:headEnd type="none" w="sm" len="sm"/>
            <a:tailEnd type="none" w="sm" len="sm"/>
          </a:ln>
        </p:spPr>
      </p:cxnSp>
      <p:sp>
        <p:nvSpPr>
          <p:cNvPr id="427" name="Google Shape;427;p15"/>
          <p:cNvSpPr/>
          <p:nvPr/>
        </p:nvSpPr>
        <p:spPr>
          <a:xfrm>
            <a:off x="3761574" y="2218863"/>
            <a:ext cx="1911639" cy="552534"/>
          </a:xfrm>
          <a:prstGeom prst="rect">
            <a:avLst/>
          </a:prstGeom>
        </p:spPr>
        <p:txBody>
          <a:bodyPr>
            <a:prstTxWarp prst="textPlain">
              <a:avLst/>
            </a:prstTxWarp>
          </a:bodyPr>
          <a:lstStyle/>
          <a:p>
            <a:pPr lvl="0" algn="l"/>
            <a:r>
              <a:rPr b="0" i="0" dirty="0">
                <a:ln>
                  <a:noFill/>
                </a:ln>
                <a:solidFill>
                  <a:srgbClr val="D8D8D8"/>
                </a:solidFill>
                <a:latin typeface="Impact"/>
              </a:rPr>
              <a:t>/</a:t>
            </a:r>
            <a:r>
              <a:rPr lang="en-US" b="0" i="0" dirty="0">
                <a:ln>
                  <a:noFill/>
                </a:ln>
                <a:solidFill>
                  <a:srgbClr val="D8D8D8"/>
                </a:solidFill>
                <a:latin typeface="Impact"/>
              </a:rPr>
              <a:t>ADDITION</a:t>
            </a:r>
            <a:endParaRPr b="0" i="0" dirty="0">
              <a:ln>
                <a:noFill/>
              </a:ln>
              <a:solidFill>
                <a:srgbClr val="D8D8D8"/>
              </a:solidFill>
              <a:latin typeface="Impact"/>
            </a:endParaRPr>
          </a:p>
        </p:txBody>
      </p:sp>
      <p:cxnSp>
        <p:nvCxnSpPr>
          <p:cNvPr id="428" name="Google Shape;428;p15"/>
          <p:cNvCxnSpPr/>
          <p:nvPr/>
        </p:nvCxnSpPr>
        <p:spPr>
          <a:xfrm>
            <a:off x="3664662" y="3744634"/>
            <a:ext cx="8135308" cy="0"/>
          </a:xfrm>
          <a:prstGeom prst="straightConnector1">
            <a:avLst/>
          </a:prstGeom>
          <a:noFill/>
          <a:ln w="9525" cap="flat" cmpd="sng">
            <a:solidFill>
              <a:schemeClr val="dk2"/>
            </a:solidFill>
            <a:prstDash val="solid"/>
            <a:miter lim="800000"/>
            <a:headEnd type="none" w="sm" len="sm"/>
            <a:tailEnd type="none" w="sm" len="sm"/>
          </a:ln>
        </p:spPr>
      </p:cxnSp>
    </p:spTree>
    <p:extLst>
      <p:ext uri="{BB962C8B-B14F-4D97-AF65-F5344CB8AC3E}">
        <p14:creationId xmlns:p14="http://schemas.microsoft.com/office/powerpoint/2010/main" val="228689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29"/>
          <p:cNvSpPr txBox="1">
            <a:spLocks noGrp="1"/>
          </p:cNvSpPr>
          <p:nvPr>
            <p:ph type="title"/>
          </p:nvPr>
        </p:nvSpPr>
        <p:spPr>
          <a:xfrm>
            <a:off x="615333" y="0"/>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Code in TensorFlow</a:t>
            </a:r>
            <a:endParaRPr sz="3600" dirty="0"/>
          </a:p>
        </p:txBody>
      </p:sp>
      <p:pic>
        <p:nvPicPr>
          <p:cNvPr id="7" name="图片 6">
            <a:extLst>
              <a:ext uri="{FF2B5EF4-FFF2-40B4-BE49-F238E27FC236}">
                <a16:creationId xmlns:a16="http://schemas.microsoft.com/office/drawing/2014/main" id="{28CCBEC8-A504-4E4E-A793-6234825F2A87}"/>
              </a:ext>
            </a:extLst>
          </p:cNvPr>
          <p:cNvPicPr>
            <a:picLocks noChangeAspect="1"/>
          </p:cNvPicPr>
          <p:nvPr/>
        </p:nvPicPr>
        <p:blipFill>
          <a:blip r:embed="rId3"/>
          <a:stretch>
            <a:fillRect/>
          </a:stretch>
        </p:blipFill>
        <p:spPr>
          <a:xfrm>
            <a:off x="1382247" y="1431116"/>
            <a:ext cx="9069765" cy="4340419"/>
          </a:xfrm>
          <a:prstGeom prst="rect">
            <a:avLst/>
          </a:prstGeom>
        </p:spPr>
      </p:pic>
    </p:spTree>
    <p:extLst>
      <p:ext uri="{BB962C8B-B14F-4D97-AF65-F5344CB8AC3E}">
        <p14:creationId xmlns:p14="http://schemas.microsoft.com/office/powerpoint/2010/main" val="2592044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29"/>
          <p:cNvSpPr txBox="1">
            <a:spLocks noGrp="1"/>
          </p:cNvSpPr>
          <p:nvPr>
            <p:ph type="title"/>
          </p:nvPr>
        </p:nvSpPr>
        <p:spPr>
          <a:xfrm>
            <a:off x="615333" y="0"/>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Result in TensorFlow</a:t>
            </a:r>
            <a:endParaRPr sz="3600" dirty="0"/>
          </a:p>
        </p:txBody>
      </p:sp>
      <p:pic>
        <p:nvPicPr>
          <p:cNvPr id="3" name="图片 2">
            <a:extLst>
              <a:ext uri="{FF2B5EF4-FFF2-40B4-BE49-F238E27FC236}">
                <a16:creationId xmlns:a16="http://schemas.microsoft.com/office/drawing/2014/main" id="{AC76F7ED-5BE6-432F-AA81-4BEF7DA10878}"/>
              </a:ext>
            </a:extLst>
          </p:cNvPr>
          <p:cNvPicPr>
            <a:picLocks noChangeAspect="1"/>
          </p:cNvPicPr>
          <p:nvPr/>
        </p:nvPicPr>
        <p:blipFill>
          <a:blip r:embed="rId3"/>
          <a:stretch>
            <a:fillRect/>
          </a:stretch>
        </p:blipFill>
        <p:spPr>
          <a:xfrm>
            <a:off x="1877953" y="1142504"/>
            <a:ext cx="8150950" cy="5705664"/>
          </a:xfrm>
          <a:prstGeom prst="rect">
            <a:avLst/>
          </a:prstGeom>
        </p:spPr>
      </p:pic>
    </p:spTree>
    <p:extLst>
      <p:ext uri="{BB962C8B-B14F-4D97-AF65-F5344CB8AC3E}">
        <p14:creationId xmlns:p14="http://schemas.microsoft.com/office/powerpoint/2010/main" val="2447491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29"/>
          <p:cNvSpPr txBox="1">
            <a:spLocks noGrp="1"/>
          </p:cNvSpPr>
          <p:nvPr>
            <p:ph type="title"/>
          </p:nvPr>
        </p:nvSpPr>
        <p:spPr>
          <a:xfrm>
            <a:off x="615333" y="0"/>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Result in TensorFlow</a:t>
            </a:r>
            <a:endParaRPr sz="3600" dirty="0"/>
          </a:p>
        </p:txBody>
      </p:sp>
      <p:pic>
        <p:nvPicPr>
          <p:cNvPr id="5" name="图片 4">
            <a:extLst>
              <a:ext uri="{FF2B5EF4-FFF2-40B4-BE49-F238E27FC236}">
                <a16:creationId xmlns:a16="http://schemas.microsoft.com/office/drawing/2014/main" id="{F36809BE-943E-463F-BC70-DE2AB62788F9}"/>
              </a:ext>
            </a:extLst>
          </p:cNvPr>
          <p:cNvPicPr>
            <a:picLocks noChangeAspect="1"/>
          </p:cNvPicPr>
          <p:nvPr/>
        </p:nvPicPr>
        <p:blipFill>
          <a:blip r:embed="rId3"/>
          <a:stretch>
            <a:fillRect/>
          </a:stretch>
        </p:blipFill>
        <p:spPr>
          <a:xfrm>
            <a:off x="1880338" y="1134340"/>
            <a:ext cx="8050243" cy="5635169"/>
          </a:xfrm>
          <a:prstGeom prst="rect">
            <a:avLst/>
          </a:prstGeom>
        </p:spPr>
      </p:pic>
    </p:spTree>
    <p:extLst>
      <p:ext uri="{BB962C8B-B14F-4D97-AF65-F5344CB8AC3E}">
        <p14:creationId xmlns:p14="http://schemas.microsoft.com/office/powerpoint/2010/main" val="142288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30"/>
          <p:cNvSpPr txBox="1">
            <a:spLocks noGrp="1"/>
          </p:cNvSpPr>
          <p:nvPr>
            <p:ph type="body" idx="1"/>
          </p:nvPr>
        </p:nvSpPr>
        <p:spPr>
          <a:xfrm>
            <a:off x="1035242" y="4402857"/>
            <a:ext cx="5537071" cy="310871"/>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dk1"/>
              </a:buClr>
              <a:buSzPts val="3600"/>
              <a:buNone/>
            </a:pPr>
            <a:r>
              <a:rPr lang="en-US" sz="3600" b="1"/>
              <a:t>Group 15</a:t>
            </a:r>
            <a:endParaRPr sz="3600" b="1"/>
          </a:p>
        </p:txBody>
      </p:sp>
      <p:grpSp>
        <p:nvGrpSpPr>
          <p:cNvPr id="618" name="Google Shape;618;p30"/>
          <p:cNvGrpSpPr/>
          <p:nvPr/>
        </p:nvGrpSpPr>
        <p:grpSpPr>
          <a:xfrm>
            <a:off x="1036233" y="1851111"/>
            <a:ext cx="5536080" cy="2882281"/>
            <a:chOff x="669925" y="4524719"/>
            <a:chExt cx="5761355" cy="2882281"/>
          </a:xfrm>
        </p:grpSpPr>
        <p:cxnSp>
          <p:nvCxnSpPr>
            <p:cNvPr id="619" name="Google Shape;619;p30"/>
            <p:cNvCxnSpPr/>
            <p:nvPr/>
          </p:nvCxnSpPr>
          <p:spPr>
            <a:xfrm>
              <a:off x="669925" y="7407000"/>
              <a:ext cx="5761355" cy="0"/>
            </a:xfrm>
            <a:prstGeom prst="straightConnector1">
              <a:avLst/>
            </a:prstGeom>
            <a:noFill/>
            <a:ln w="9525" cap="flat" cmpd="sng">
              <a:solidFill>
                <a:srgbClr val="7F7F7F"/>
              </a:solidFill>
              <a:prstDash val="solid"/>
              <a:miter lim="800000"/>
              <a:headEnd type="none" w="sm" len="sm"/>
              <a:tailEnd type="none" w="sm" len="sm"/>
            </a:ln>
          </p:spPr>
        </p:cxnSp>
        <p:cxnSp>
          <p:nvCxnSpPr>
            <p:cNvPr id="620" name="Google Shape;620;p30"/>
            <p:cNvCxnSpPr/>
            <p:nvPr/>
          </p:nvCxnSpPr>
          <p:spPr>
            <a:xfrm>
              <a:off x="669925" y="4524719"/>
              <a:ext cx="5761355" cy="0"/>
            </a:xfrm>
            <a:prstGeom prst="straightConnector1">
              <a:avLst/>
            </a:prstGeom>
            <a:noFill/>
            <a:ln w="9525" cap="flat" cmpd="sng">
              <a:solidFill>
                <a:srgbClr val="7F7F7F"/>
              </a:solidFill>
              <a:prstDash val="solid"/>
              <a:miter lim="800000"/>
              <a:headEnd type="none" w="sm" len="sm"/>
              <a:tailEnd type="none" w="sm" len="sm"/>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2"/>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171450" lvl="0" indent="-171450" algn="l" rtl="0">
              <a:lnSpc>
                <a:spcPct val="100000"/>
              </a:lnSpc>
              <a:spcBef>
                <a:spcPts val="0"/>
              </a:spcBef>
              <a:spcAft>
                <a:spcPts val="0"/>
              </a:spcAft>
              <a:buClr>
                <a:schemeClr val="dk1"/>
              </a:buClr>
              <a:buSzPts val="3600"/>
              <a:buFont typeface="Arial"/>
              <a:buNone/>
            </a:pPr>
            <a:r>
              <a:rPr lang="en-US" sz="3600"/>
              <a:t>Mathematical Interpretation</a:t>
            </a:r>
            <a:endParaRPr/>
          </a:p>
        </p:txBody>
      </p:sp>
      <p:sp>
        <p:nvSpPr>
          <p:cNvPr id="405" name="Google Shape;405;p12"/>
          <p:cNvSpPr txBox="1"/>
          <p:nvPr/>
        </p:nvSpPr>
        <p:spPr>
          <a:xfrm>
            <a:off x="669924" y="1498369"/>
            <a:ext cx="10850563"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1"/>
                </a:solidFill>
                <a:latin typeface="Arial"/>
                <a:ea typeface="Arial"/>
                <a:cs typeface="Arial"/>
                <a:sym typeface="Arial"/>
              </a:rPr>
              <a:t>For the regression problem, we can define and decompose it bias and variance components.</a:t>
            </a:r>
            <a:endParaRPr sz="2800" dirty="0">
              <a:solidFill>
                <a:schemeClr val="dk1"/>
              </a:solidFill>
              <a:latin typeface="Arial"/>
              <a:ea typeface="Arial"/>
              <a:cs typeface="Arial"/>
              <a:sym typeface="Arial"/>
            </a:endParaRPr>
          </a:p>
        </p:txBody>
      </p:sp>
      <p:grpSp>
        <p:nvGrpSpPr>
          <p:cNvPr id="6" name="组合 5">
            <a:extLst>
              <a:ext uri="{FF2B5EF4-FFF2-40B4-BE49-F238E27FC236}">
                <a16:creationId xmlns:a16="http://schemas.microsoft.com/office/drawing/2014/main" id="{58D0C038-41AD-40CA-BC9A-5DCD7E52F883}"/>
              </a:ext>
            </a:extLst>
          </p:cNvPr>
          <p:cNvGrpSpPr/>
          <p:nvPr/>
        </p:nvGrpSpPr>
        <p:grpSpPr>
          <a:xfrm>
            <a:off x="1091381" y="3108842"/>
            <a:ext cx="10146891" cy="1469944"/>
            <a:chOff x="1120877" y="2823705"/>
            <a:chExt cx="10146891" cy="1469944"/>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4088665-D0BB-47F8-93B2-29CB82D04DE1}"/>
                    </a:ext>
                  </a:extLst>
                </p:cNvPr>
                <p:cNvSpPr txBox="1"/>
                <p:nvPr/>
              </p:nvSpPr>
              <p:spPr>
                <a:xfrm>
                  <a:off x="1120877" y="2823705"/>
                  <a:ext cx="10146891" cy="968150"/>
                </a:xfrm>
                <a:prstGeom prst="rect">
                  <a:avLst/>
                </a:prstGeom>
                <a:noFill/>
              </p:spPr>
              <p:txBody>
                <a:bodyPr wrap="square" lIns="0" tIns="0" rIns="0" bIns="0" rtlCol="0">
                  <a:spAutoFit/>
                </a:bodyPr>
                <a:lstStyle/>
                <a:p>
                  <a14:m>
                    <m:oMath xmlns:m="http://schemas.openxmlformats.org/officeDocument/2006/math">
                      <m:r>
                        <a:rPr lang="en-US" altLang="zh-CN" sz="2800" b="0" i="1" smtClean="0">
                          <a:latin typeface="Cambria Math" panose="02040503050406030204" pitchFamily="18" charset="0"/>
                        </a:rPr>
                        <m:t>𝐸𝑅𝑅𝑂𝑅</m:t>
                      </m:r>
                      <m:r>
                        <a:rPr lang="en-US" altLang="zh-CN" sz="2800" b="0" i="1" smtClean="0">
                          <a:latin typeface="Cambria Math" panose="02040503050406030204" pitchFamily="18" charset="0"/>
                        </a:rPr>
                        <m:t>= </m:t>
                      </m:r>
                      <m:sSup>
                        <m:sSupPr>
                          <m:ctrlPr>
                            <a:rPr lang="en-US" altLang="zh-CN" sz="2800" b="0" i="1" smtClean="0">
                              <a:latin typeface="Cambria Math" panose="02040503050406030204" pitchFamily="18" charset="0"/>
                            </a:rPr>
                          </m:ctrlPr>
                        </m:sSupPr>
                        <m:e>
                          <m:r>
                            <a:rPr lang="zh-CN" altLang="en-US" sz="2800" b="0" i="1" smtClean="0">
                              <a:latin typeface="Cambria Math" panose="02040503050406030204" pitchFamily="18" charset="0"/>
                            </a:rPr>
                            <m:t>𝜎</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𝔼</m:t>
                          </m:r>
                        </m:e>
                        <m:sub>
                          <m:r>
                            <a:rPr lang="en-US" altLang="zh-CN" sz="2800" b="0" i="1" smtClean="0">
                              <a:latin typeface="Cambria Math" panose="02040503050406030204" pitchFamily="18" charset="0"/>
                            </a:rPr>
                            <m:t>𝐷</m:t>
                          </m:r>
                        </m:sub>
                      </m:sSub>
                      <m:d>
                        <m:dPr>
                          <m:ctrlPr>
                            <a:rPr lang="en-US" altLang="zh-CN" sz="2800" b="0" i="1" smtClean="0">
                              <a:latin typeface="Cambria Math" panose="02040503050406030204" pitchFamily="18" charset="0"/>
                            </a:rPr>
                          </m:ctrlPr>
                        </m:dPr>
                        <m:e>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h</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𝔼</m:t>
                                      </m:r>
                                    </m:e>
                                    <m:sub>
                                      <m:r>
                                        <a:rPr lang="en-US" altLang="zh-CN" sz="2800" i="1">
                                          <a:latin typeface="Cambria Math" panose="02040503050406030204" pitchFamily="18" charset="0"/>
                                        </a:rPr>
                                        <m:t>𝐷</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h</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e>
                              </m:d>
                            </m:e>
                            <m:sup>
                              <m:r>
                                <a:rPr lang="en-US" altLang="zh-CN" sz="2800" i="1">
                                  <a:latin typeface="Cambria Math" panose="02040503050406030204" pitchFamily="18" charset="0"/>
                                </a:rPr>
                                <m:t>2</m:t>
                              </m:r>
                            </m:sup>
                          </m:sSup>
                        </m:e>
                      </m:d>
                      <m:r>
                        <a:rPr lang="en-US" altLang="zh-CN" sz="2800" b="0" i="1" smtClean="0">
                          <a:latin typeface="Cambria Math" panose="02040503050406030204" pitchFamily="18" charset="0"/>
                        </a:rPr>
                        <m:t>+</m:t>
                      </m:r>
                    </m:oMath>
                  </a14:m>
                  <a:r>
                    <a:rPr lang="en-US" altLang="zh-CN" sz="2800" dirty="0"/>
                    <a:t> </a:t>
                  </a:r>
                  <a14:m>
                    <m:oMath xmlns:m="http://schemas.openxmlformats.org/officeDocument/2006/math">
                      <m:sSup>
                        <m:sSupPr>
                          <m:ctrlPr>
                            <a:rPr lang="en-US" altLang="zh-CN" sz="2800" i="1" smtClean="0">
                              <a:latin typeface="Cambria Math" panose="02040503050406030204" pitchFamily="18" charset="0"/>
                            </a:rPr>
                          </m:ctrlPr>
                        </m:sSupPr>
                        <m:e>
                          <m:d>
                            <m:dPr>
                              <m:ctrlPr>
                                <a:rPr lang="en-US" altLang="zh-CN" sz="2800" i="1" smtClean="0">
                                  <a:latin typeface="Cambria Math" panose="02040503050406030204" pitchFamily="18" charset="0"/>
                                </a:rPr>
                              </m:ctrlPr>
                            </m:dPr>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𝔼</m:t>
                                  </m:r>
                                </m:e>
                                <m:sub>
                                  <m:r>
                                    <a:rPr lang="en-US" altLang="zh-CN" sz="2800" i="1">
                                      <a:latin typeface="Cambria Math" panose="02040503050406030204" pitchFamily="18" charset="0"/>
                                    </a:rPr>
                                    <m:t>𝐷</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h</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e>
                          </m:d>
                        </m:e>
                        <m:sup>
                          <m:r>
                            <a:rPr lang="en-US" altLang="zh-CN" sz="2800" b="0" i="1" smtClean="0">
                              <a:latin typeface="Cambria Math" panose="02040503050406030204" pitchFamily="18" charset="0"/>
                            </a:rPr>
                            <m:t>2</m:t>
                          </m:r>
                        </m:sup>
                      </m:sSup>
                    </m:oMath>
                  </a14:m>
                  <a:endParaRPr lang="zh-CN" altLang="en-US" sz="2800" dirty="0"/>
                </a:p>
              </p:txBody>
            </p:sp>
          </mc:Choice>
          <mc:Fallback xmlns="">
            <p:sp>
              <p:nvSpPr>
                <p:cNvPr id="4" name="文本框 3">
                  <a:extLst>
                    <a:ext uri="{FF2B5EF4-FFF2-40B4-BE49-F238E27FC236}">
                      <a16:creationId xmlns:a16="http://schemas.microsoft.com/office/drawing/2014/main" id="{84088665-D0BB-47F8-93B2-29CB82D04DE1}"/>
                    </a:ext>
                  </a:extLst>
                </p:cNvPr>
                <p:cNvSpPr txBox="1">
                  <a:spLocks noRot="1" noChangeAspect="1" noMove="1" noResize="1" noEditPoints="1" noAdjustHandles="1" noChangeArrowheads="1" noChangeShapeType="1" noTextEdit="1"/>
                </p:cNvSpPr>
                <p:nvPr/>
              </p:nvSpPr>
              <p:spPr>
                <a:xfrm>
                  <a:off x="1120877" y="2823705"/>
                  <a:ext cx="10146891" cy="968150"/>
                </a:xfrm>
                <a:prstGeom prst="rect">
                  <a:avLst/>
                </a:prstGeom>
                <a:blipFill>
                  <a:blip r:embed="rId3"/>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528835B-18A0-4078-A6CC-1BD44C471DF8}"/>
                </a:ext>
              </a:extLst>
            </p:cNvPr>
            <p:cNvSpPr txBox="1"/>
            <p:nvPr/>
          </p:nvSpPr>
          <p:spPr>
            <a:xfrm>
              <a:off x="5309420" y="3647318"/>
              <a:ext cx="1020470" cy="646331"/>
            </a:xfrm>
            <a:prstGeom prst="rect">
              <a:avLst/>
            </a:prstGeom>
            <a:noFill/>
          </p:spPr>
          <p:txBody>
            <a:bodyPr wrap="square" rtlCol="0">
              <a:spAutoFit/>
            </a:bodyPr>
            <a:lstStyle/>
            <a:p>
              <a:r>
                <a:rPr lang="en-US" altLang="zh-CN" sz="3600" b="1" i="1" dirty="0"/>
                <a:t>Var</a:t>
              </a:r>
              <a:endParaRPr lang="zh-CN" altLang="en-US" sz="3600" b="1" i="1" dirty="0"/>
            </a:p>
          </p:txBody>
        </p:sp>
        <p:sp>
          <p:nvSpPr>
            <p:cNvPr id="9" name="文本框 8">
              <a:extLst>
                <a:ext uri="{FF2B5EF4-FFF2-40B4-BE49-F238E27FC236}">
                  <a16:creationId xmlns:a16="http://schemas.microsoft.com/office/drawing/2014/main" id="{92581ED0-4869-4895-AF4F-CB975CAA01B2}"/>
                </a:ext>
              </a:extLst>
            </p:cNvPr>
            <p:cNvSpPr txBox="1"/>
            <p:nvPr/>
          </p:nvSpPr>
          <p:spPr>
            <a:xfrm>
              <a:off x="8760541" y="3647317"/>
              <a:ext cx="1694366" cy="646331"/>
            </a:xfrm>
            <a:prstGeom prst="rect">
              <a:avLst/>
            </a:prstGeom>
            <a:noFill/>
          </p:spPr>
          <p:txBody>
            <a:bodyPr wrap="square" rtlCol="0">
              <a:spAutoFit/>
            </a:bodyPr>
            <a:lstStyle/>
            <a:p>
              <a:r>
                <a:rPr lang="en-US" altLang="zh-CN" sz="3600" b="1" i="1" dirty="0"/>
                <a:t>Bias^2</a:t>
              </a:r>
              <a:endParaRPr lang="zh-CN" altLang="en-US" sz="3600" b="1" i="1"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13"/>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sz="3600"/>
              <a:t>Graphical illustration</a:t>
            </a:r>
            <a:endParaRPr sz="3600"/>
          </a:p>
        </p:txBody>
      </p:sp>
      <p:sp>
        <p:nvSpPr>
          <p:cNvPr id="411" name="Google Shape;411;p13"/>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412" name="Google Shape;412;p13" descr="/Users/sunjiancheng/Desktop/Screen Shot 2018-10-28 at 5.06.42 PM.png"/>
          <p:cNvPicPr preferRelativeResize="0"/>
          <p:nvPr/>
        </p:nvPicPr>
        <p:blipFill rotWithShape="1">
          <a:blip r:embed="rId3">
            <a:alphaModFix/>
          </a:blip>
          <a:srcRect/>
          <a:stretch/>
        </p:blipFill>
        <p:spPr>
          <a:xfrm>
            <a:off x="-95670" y="1434835"/>
            <a:ext cx="5981036" cy="4686894"/>
          </a:xfrm>
          <a:prstGeom prst="rect">
            <a:avLst/>
          </a:prstGeom>
          <a:noFill/>
          <a:ln>
            <a:noFill/>
          </a:ln>
        </p:spPr>
      </p:pic>
      <p:sp>
        <p:nvSpPr>
          <p:cNvPr id="413" name="Google Shape;413;p13"/>
          <p:cNvSpPr txBox="1"/>
          <p:nvPr/>
        </p:nvSpPr>
        <p:spPr>
          <a:xfrm>
            <a:off x="5129824" y="1286118"/>
            <a:ext cx="6718047" cy="5183505"/>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2000"/>
              <a:buFont typeface="Arial"/>
              <a:buChar char="•"/>
            </a:pPr>
            <a:r>
              <a:rPr lang="en-US" sz="2200" dirty="0">
                <a:solidFill>
                  <a:schemeClr val="dk1"/>
                </a:solidFill>
                <a:latin typeface="Arial"/>
                <a:ea typeface="Arial"/>
                <a:cs typeface="Arial"/>
                <a:sym typeface="Arial"/>
              </a:rPr>
              <a:t>A graphical visualization of bias and variance</a:t>
            </a:r>
            <a:endParaRPr sz="2200" dirty="0"/>
          </a:p>
          <a:p>
            <a:pPr marL="0" marR="0" lvl="0" indent="0" algn="just" rtl="0">
              <a:spcBef>
                <a:spcPts val="0"/>
              </a:spcBef>
              <a:spcAft>
                <a:spcPts val="0"/>
              </a:spcAft>
              <a:buNone/>
            </a:pPr>
            <a:r>
              <a:rPr lang="en-US" sz="2200" dirty="0">
                <a:solidFill>
                  <a:schemeClr val="dk1"/>
                </a:solidFill>
                <a:latin typeface="Arial"/>
                <a:ea typeface="Arial"/>
                <a:cs typeface="Arial"/>
                <a:sym typeface="Arial"/>
              </a:rPr>
              <a:t>     using a bulls-eye diagram</a:t>
            </a:r>
            <a:endParaRPr sz="2200" dirty="0"/>
          </a:p>
          <a:p>
            <a:pPr marL="0" marR="0" lvl="0" indent="0" algn="just" rtl="0">
              <a:spcBef>
                <a:spcPts val="0"/>
              </a:spcBef>
              <a:spcAft>
                <a:spcPts val="0"/>
              </a:spcAft>
              <a:buNone/>
            </a:pPr>
            <a:endParaRPr sz="2200"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2000"/>
              <a:buFont typeface="Arial"/>
              <a:buChar char="•"/>
            </a:pPr>
            <a:r>
              <a:rPr lang="en-US" sz="2200" dirty="0">
                <a:solidFill>
                  <a:schemeClr val="dk1"/>
                </a:solidFill>
                <a:latin typeface="Arial"/>
                <a:ea typeface="Arial"/>
                <a:cs typeface="Arial"/>
                <a:sym typeface="Arial"/>
              </a:rPr>
              <a:t>Each hit represents an individual realization of</a:t>
            </a:r>
            <a:endParaRPr sz="2200" dirty="0"/>
          </a:p>
          <a:p>
            <a:pPr marL="0" marR="0" lvl="0" indent="0" algn="just" rtl="0">
              <a:spcBef>
                <a:spcPts val="0"/>
              </a:spcBef>
              <a:spcAft>
                <a:spcPts val="0"/>
              </a:spcAft>
              <a:buNone/>
            </a:pPr>
            <a:r>
              <a:rPr lang="en-US" sz="2200" dirty="0">
                <a:solidFill>
                  <a:schemeClr val="dk1"/>
                </a:solidFill>
                <a:latin typeface="Arial"/>
                <a:ea typeface="Arial"/>
                <a:cs typeface="Arial"/>
                <a:sym typeface="Arial"/>
              </a:rPr>
              <a:t>     our model</a:t>
            </a:r>
            <a:endParaRPr sz="2200" dirty="0"/>
          </a:p>
          <a:p>
            <a:pPr marL="0" marR="0" lvl="0" indent="0" algn="just" rtl="0">
              <a:spcBef>
                <a:spcPts val="0"/>
              </a:spcBef>
              <a:spcAft>
                <a:spcPts val="0"/>
              </a:spcAft>
              <a:buNone/>
            </a:pPr>
            <a:endParaRPr sz="2200"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2000"/>
              <a:buFont typeface="Arial"/>
              <a:buChar char="•"/>
            </a:pPr>
            <a:r>
              <a:rPr lang="en-US" sz="2200" dirty="0">
                <a:solidFill>
                  <a:schemeClr val="dk1"/>
                </a:solidFill>
                <a:latin typeface="Arial"/>
                <a:ea typeface="Arial"/>
                <a:cs typeface="Arial"/>
                <a:sym typeface="Arial"/>
              </a:rPr>
              <a:t>The center of the target is a model that perfectly predicts the correct values</a:t>
            </a:r>
            <a:endParaRPr sz="2200" dirty="0"/>
          </a:p>
          <a:p>
            <a:pPr marL="285750" marR="0" lvl="0" indent="-158750" algn="just" rtl="0">
              <a:spcBef>
                <a:spcPts val="0"/>
              </a:spcBef>
              <a:spcAft>
                <a:spcPts val="0"/>
              </a:spcAft>
              <a:buClr>
                <a:schemeClr val="dk1"/>
              </a:buClr>
              <a:buSzPts val="2000"/>
              <a:buFont typeface="Arial"/>
              <a:buNone/>
            </a:pPr>
            <a:endParaRPr sz="2200"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2000"/>
              <a:buFont typeface="Arial"/>
              <a:buChar char="•"/>
            </a:pPr>
            <a:r>
              <a:rPr lang="en-US" sz="2200" dirty="0">
                <a:solidFill>
                  <a:schemeClr val="dk1"/>
                </a:solidFill>
                <a:latin typeface="Arial"/>
                <a:ea typeface="Arial"/>
                <a:cs typeface="Arial"/>
                <a:sym typeface="Arial"/>
              </a:rPr>
              <a:t>Top left case: perfect but impossible to realize </a:t>
            </a:r>
            <a:endParaRPr sz="2200" dirty="0"/>
          </a:p>
          <a:p>
            <a:pPr marL="0" marR="0" lvl="0" indent="0" algn="just" rtl="0">
              <a:spcBef>
                <a:spcPts val="0"/>
              </a:spcBef>
              <a:spcAft>
                <a:spcPts val="0"/>
              </a:spcAft>
              <a:buNone/>
            </a:pPr>
            <a:r>
              <a:rPr lang="en-US" sz="2200" dirty="0">
                <a:solidFill>
                  <a:schemeClr val="dk1"/>
                </a:solidFill>
                <a:latin typeface="Arial"/>
                <a:ea typeface="Arial"/>
                <a:cs typeface="Arial"/>
                <a:sym typeface="Arial"/>
              </a:rPr>
              <a:t>     due to imperfect models and finite data</a:t>
            </a:r>
            <a:endParaRPr sz="2200" dirty="0"/>
          </a:p>
          <a:p>
            <a:pPr marL="0" marR="0" lvl="0" indent="0" algn="just" rtl="0">
              <a:spcBef>
                <a:spcPts val="0"/>
              </a:spcBef>
              <a:spcAft>
                <a:spcPts val="0"/>
              </a:spcAft>
              <a:buNone/>
            </a:pPr>
            <a:endParaRPr sz="2200"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2000"/>
              <a:buFont typeface="Arial"/>
              <a:buChar char="•"/>
            </a:pPr>
            <a:r>
              <a:rPr lang="en-US" sz="2200" dirty="0">
                <a:solidFill>
                  <a:schemeClr val="dk1"/>
                </a:solidFill>
                <a:latin typeface="Arial"/>
                <a:ea typeface="Arial"/>
                <a:cs typeface="Arial"/>
                <a:sym typeface="Arial"/>
              </a:rPr>
              <a:t>In real world: tradeoff between minimizing bias and minimizing variance</a:t>
            </a: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14"/>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171450" lvl="0" indent="-171450" algn="l" rtl="0">
              <a:lnSpc>
                <a:spcPct val="100000"/>
              </a:lnSpc>
              <a:spcBef>
                <a:spcPts val="0"/>
              </a:spcBef>
              <a:spcAft>
                <a:spcPts val="0"/>
              </a:spcAft>
              <a:buClr>
                <a:schemeClr val="dk1"/>
              </a:buClr>
              <a:buSzPts val="3600"/>
              <a:buFont typeface="Arial"/>
              <a:buNone/>
            </a:pPr>
            <a:r>
              <a:rPr lang="en-US" sz="3600"/>
              <a:t>Tradeoff in terms of  model complexity</a:t>
            </a:r>
            <a:endParaRPr sz="3600"/>
          </a:p>
        </p:txBody>
      </p:sp>
      <p:pic>
        <p:nvPicPr>
          <p:cNvPr id="419" name="Google Shape;419;p14"/>
          <p:cNvPicPr preferRelativeResize="0"/>
          <p:nvPr/>
        </p:nvPicPr>
        <p:blipFill rotWithShape="1">
          <a:blip r:embed="rId3">
            <a:alphaModFix/>
          </a:blip>
          <a:srcRect l="6139"/>
          <a:stretch/>
        </p:blipFill>
        <p:spPr>
          <a:xfrm>
            <a:off x="188868" y="1453017"/>
            <a:ext cx="7364670" cy="4819961"/>
          </a:xfrm>
          <a:prstGeom prst="rect">
            <a:avLst/>
          </a:prstGeom>
          <a:noFill/>
          <a:ln>
            <a:noFill/>
          </a:ln>
        </p:spPr>
      </p:pic>
      <p:sp>
        <p:nvSpPr>
          <p:cNvPr id="420" name="Google Shape;420;p14"/>
          <p:cNvSpPr txBox="1"/>
          <p:nvPr/>
        </p:nvSpPr>
        <p:spPr>
          <a:xfrm>
            <a:off x="6837953" y="1723195"/>
            <a:ext cx="4908673" cy="4279603"/>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000"/>
              <a:buFont typeface="Arial"/>
              <a:buChar char="•"/>
            </a:pPr>
            <a:r>
              <a:rPr lang="en-US" sz="2400" dirty="0">
                <a:solidFill>
                  <a:schemeClr val="dk1"/>
                </a:solidFill>
                <a:latin typeface="Arial"/>
                <a:ea typeface="Arial"/>
                <a:cs typeface="Arial"/>
                <a:sym typeface="Arial"/>
              </a:rPr>
              <a:t>Bias is reduced and variance is increased in relation to model complexity. </a:t>
            </a:r>
            <a:endParaRPr sz="2400" dirty="0">
              <a:solidFill>
                <a:schemeClr val="dk1"/>
              </a:solidFill>
              <a:latin typeface="Arial"/>
              <a:ea typeface="Arial"/>
              <a:cs typeface="Arial"/>
              <a:sym typeface="Arial"/>
            </a:endParaRPr>
          </a:p>
          <a:p>
            <a:pPr marL="0" marR="0" lvl="0" indent="0" algn="l" rtl="0">
              <a:spcBef>
                <a:spcPts val="0"/>
              </a:spcBef>
              <a:spcAft>
                <a:spcPts val="0"/>
              </a:spcAft>
              <a:buNone/>
            </a:pPr>
            <a:endParaRPr sz="24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Arial"/>
              <a:buChar char="•"/>
            </a:pPr>
            <a:r>
              <a:rPr lang="en-US" sz="2400" dirty="0">
                <a:solidFill>
                  <a:schemeClr val="dk1"/>
                </a:solidFill>
                <a:latin typeface="Arial"/>
                <a:ea typeface="Arial"/>
                <a:cs typeface="Arial"/>
                <a:sym typeface="Arial"/>
              </a:rPr>
              <a:t>Need to tradeoff bias and variance to achieve expected goals.</a:t>
            </a:r>
            <a:endParaRPr sz="1600" dirty="0"/>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Arial"/>
              <a:buChar char="•"/>
            </a:pPr>
            <a:r>
              <a:rPr lang="en-US" sz="2400" dirty="0">
                <a:solidFill>
                  <a:schemeClr val="dk1"/>
                </a:solidFill>
                <a:latin typeface="Arial"/>
                <a:ea typeface="Arial"/>
                <a:cs typeface="Arial"/>
                <a:sym typeface="Arial"/>
              </a:rPr>
              <a:t>In this case, choose optimum model complexity point to minimize the error.</a:t>
            </a:r>
            <a:endParaRPr sz="24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5"/>
          <p:cNvSpPr txBox="1">
            <a:spLocks noGrp="1"/>
          </p:cNvSpPr>
          <p:nvPr>
            <p:ph type="title"/>
          </p:nvPr>
        </p:nvSpPr>
        <p:spPr>
          <a:xfrm>
            <a:off x="3664662" y="2422714"/>
            <a:ext cx="7590354" cy="1145332"/>
          </a:xfrm>
          <a:prstGeom prst="rect">
            <a:avLst/>
          </a:prstGeom>
          <a:noFill/>
          <a:ln>
            <a:noFill/>
          </a:ln>
        </p:spPr>
        <p:txBody>
          <a:bodyPr spcFirstLastPara="1" wrap="square" lIns="91425" tIns="45700" rIns="91425" bIns="45700" anchor="b" anchorCtr="0">
            <a:noAutofit/>
          </a:bodyPr>
          <a:lstStyle/>
          <a:p>
            <a:pPr lvl="0">
              <a:lnSpc>
                <a:spcPct val="100000"/>
              </a:lnSpc>
              <a:buSzPts val="3200"/>
            </a:pPr>
            <a:r>
              <a:rPr lang="en-US" sz="3200" dirty="0"/>
              <a:t>Overview</a:t>
            </a:r>
            <a:r>
              <a:rPr lang="en-US" sz="2800" dirty="0"/>
              <a:t> of Dataset</a:t>
            </a:r>
            <a:endParaRPr sz="2000" b="0" dirty="0"/>
          </a:p>
        </p:txBody>
      </p:sp>
      <p:cxnSp>
        <p:nvCxnSpPr>
          <p:cNvPr id="426" name="Google Shape;426;p15"/>
          <p:cNvCxnSpPr/>
          <p:nvPr/>
        </p:nvCxnSpPr>
        <p:spPr>
          <a:xfrm>
            <a:off x="3664662" y="2867880"/>
            <a:ext cx="8135308" cy="0"/>
          </a:xfrm>
          <a:prstGeom prst="straightConnector1">
            <a:avLst/>
          </a:prstGeom>
          <a:noFill/>
          <a:ln w="9525" cap="flat" cmpd="sng">
            <a:solidFill>
              <a:schemeClr val="dk2"/>
            </a:solidFill>
            <a:prstDash val="solid"/>
            <a:miter lim="800000"/>
            <a:headEnd type="none" w="sm" len="sm"/>
            <a:tailEnd type="none" w="sm" len="sm"/>
          </a:ln>
        </p:spPr>
      </p:cxnSp>
      <p:sp>
        <p:nvSpPr>
          <p:cNvPr id="427" name="Google Shape;427;p15"/>
          <p:cNvSpPr/>
          <p:nvPr/>
        </p:nvSpPr>
        <p:spPr>
          <a:xfrm>
            <a:off x="3761574" y="2218863"/>
            <a:ext cx="635489" cy="552534"/>
          </a:xfrm>
          <a:prstGeom prst="rect">
            <a:avLst/>
          </a:prstGeom>
        </p:spPr>
        <p:txBody>
          <a:bodyPr>
            <a:prstTxWarp prst="textPlain">
              <a:avLst/>
            </a:prstTxWarp>
          </a:bodyPr>
          <a:lstStyle/>
          <a:p>
            <a:pPr lvl="0" algn="l"/>
            <a:r>
              <a:rPr b="0" i="0">
                <a:ln>
                  <a:noFill/>
                </a:ln>
                <a:solidFill>
                  <a:srgbClr val="D8D8D8"/>
                </a:solidFill>
                <a:latin typeface="Impact"/>
              </a:rPr>
              <a:t>/02</a:t>
            </a:r>
          </a:p>
        </p:txBody>
      </p:sp>
      <p:cxnSp>
        <p:nvCxnSpPr>
          <p:cNvPr id="428" name="Google Shape;428;p15"/>
          <p:cNvCxnSpPr/>
          <p:nvPr/>
        </p:nvCxnSpPr>
        <p:spPr>
          <a:xfrm>
            <a:off x="3664662" y="3774130"/>
            <a:ext cx="8135308" cy="0"/>
          </a:xfrm>
          <a:prstGeom prst="straightConnector1">
            <a:avLst/>
          </a:prstGeom>
          <a:noFill/>
          <a:ln w="9525" cap="flat" cmpd="sng">
            <a:solidFill>
              <a:schemeClr val="dk2"/>
            </a:solidFill>
            <a:prstDash val="solid"/>
            <a:miter lim="800000"/>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16"/>
          <p:cNvSpPr txBox="1">
            <a:spLocks noGrp="1"/>
          </p:cNvSpPr>
          <p:nvPr>
            <p:ph type="title"/>
          </p:nvPr>
        </p:nvSpPr>
        <p:spPr>
          <a:xfrm>
            <a:off x="669924" y="-129034"/>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sz="3600"/>
              <a:t>Overview of Dataset</a:t>
            </a:r>
            <a:endParaRPr sz="3600"/>
          </a:p>
        </p:txBody>
      </p:sp>
      <p:sp>
        <p:nvSpPr>
          <p:cNvPr id="434" name="Google Shape;434;p16"/>
          <p:cNvSpPr/>
          <p:nvPr/>
        </p:nvSpPr>
        <p:spPr>
          <a:xfrm>
            <a:off x="1755654" y="4708020"/>
            <a:ext cx="1270150" cy="1095090"/>
          </a:xfrm>
          <a:custGeom>
            <a:avLst/>
            <a:gdLst/>
            <a:ahLst/>
            <a:cxnLst/>
            <a:rect l="l" t="t" r="r" b="b"/>
            <a:pathLst>
              <a:path w="1841448" h="1587649" extrusionOk="0">
                <a:moveTo>
                  <a:pt x="0" y="793825"/>
                </a:moveTo>
                <a:lnTo>
                  <a:pt x="396912" y="0"/>
                </a:lnTo>
                <a:lnTo>
                  <a:pt x="1444536" y="0"/>
                </a:lnTo>
                <a:lnTo>
                  <a:pt x="1841448" y="793825"/>
                </a:lnTo>
                <a:lnTo>
                  <a:pt x="1444536" y="1587649"/>
                </a:lnTo>
                <a:lnTo>
                  <a:pt x="396912" y="1587649"/>
                </a:lnTo>
                <a:lnTo>
                  <a:pt x="0" y="793825"/>
                </a:lnTo>
                <a:close/>
              </a:path>
            </a:pathLst>
          </a:custGeom>
          <a:solidFill>
            <a:srgbClr val="495D6E"/>
          </a:solidFill>
          <a:ln>
            <a:noFill/>
          </a:ln>
          <a:effectLst>
            <a:outerShdw blurRad="50800" dist="38100" dir="2700000" algn="tl" rotWithShape="0">
              <a:srgbClr val="000000">
                <a:alpha val="40000"/>
              </a:srgbClr>
            </a:outerShdw>
          </a:effectLst>
        </p:spPr>
        <p:txBody>
          <a:bodyPr spcFirstLastPara="1" wrap="square" lIns="285750" tIns="300975" rIns="285750" bIns="300975" anchor="ctr" anchorCtr="0">
            <a:noAutofit/>
          </a:bodyPr>
          <a:lstStyle/>
          <a:p>
            <a:pPr marL="0" marR="0" lvl="0" indent="0" algn="l" rtl="0">
              <a:lnSpc>
                <a:spcPct val="90000"/>
              </a:lnSpc>
              <a:spcBef>
                <a:spcPts val="0"/>
              </a:spcBef>
              <a:spcAft>
                <a:spcPts val="0"/>
              </a:spcAft>
              <a:buNone/>
            </a:pPr>
            <a:endParaRPr>
              <a:solidFill>
                <a:schemeClr val="lt1"/>
              </a:solidFill>
              <a:latin typeface="Arial"/>
              <a:ea typeface="Arial"/>
              <a:cs typeface="Arial"/>
              <a:sym typeface="Arial"/>
            </a:endParaRPr>
          </a:p>
        </p:txBody>
      </p:sp>
      <p:sp>
        <p:nvSpPr>
          <p:cNvPr id="435" name="Google Shape;435;p16"/>
          <p:cNvSpPr/>
          <p:nvPr/>
        </p:nvSpPr>
        <p:spPr>
          <a:xfrm>
            <a:off x="669924" y="4119825"/>
            <a:ext cx="1270150" cy="1095090"/>
          </a:xfrm>
          <a:prstGeom prst="hexagon">
            <a:avLst>
              <a:gd name="adj" fmla="val 25000"/>
              <a:gd name="vf" fmla="val 115470"/>
            </a:avLst>
          </a:prstGeom>
          <a:solidFill>
            <a:srgbClr val="379DC3">
              <a:alpha val="89803"/>
            </a:srgbClr>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Pdays</a:t>
            </a:r>
            <a:endParaRPr sz="1800">
              <a:solidFill>
                <a:schemeClr val="lt1"/>
              </a:solidFill>
              <a:latin typeface="Arial"/>
              <a:ea typeface="Arial"/>
              <a:cs typeface="Arial"/>
              <a:sym typeface="Arial"/>
            </a:endParaRPr>
          </a:p>
        </p:txBody>
      </p:sp>
      <p:sp>
        <p:nvSpPr>
          <p:cNvPr id="436" name="Google Shape;436;p16"/>
          <p:cNvSpPr/>
          <p:nvPr/>
        </p:nvSpPr>
        <p:spPr>
          <a:xfrm>
            <a:off x="2837768" y="4106805"/>
            <a:ext cx="1270150" cy="1095090"/>
          </a:xfrm>
          <a:custGeom>
            <a:avLst/>
            <a:gdLst/>
            <a:ahLst/>
            <a:cxnLst/>
            <a:rect l="l" t="t" r="r" b="b"/>
            <a:pathLst>
              <a:path w="1841448" h="1587649" extrusionOk="0">
                <a:moveTo>
                  <a:pt x="0" y="793825"/>
                </a:moveTo>
                <a:lnTo>
                  <a:pt x="396912" y="0"/>
                </a:lnTo>
                <a:lnTo>
                  <a:pt x="1444536" y="0"/>
                </a:lnTo>
                <a:lnTo>
                  <a:pt x="1841448" y="793825"/>
                </a:lnTo>
                <a:lnTo>
                  <a:pt x="1444536" y="1587649"/>
                </a:lnTo>
                <a:lnTo>
                  <a:pt x="396912" y="1587649"/>
                </a:lnTo>
                <a:lnTo>
                  <a:pt x="0" y="793825"/>
                </a:lnTo>
                <a:close/>
              </a:path>
            </a:pathLst>
          </a:custGeom>
          <a:solidFill>
            <a:srgbClr val="379DC3"/>
          </a:solidFill>
          <a:ln>
            <a:noFill/>
          </a:ln>
          <a:effectLst>
            <a:outerShdw blurRad="50800" dist="38100" dir="2700000" algn="tl" rotWithShape="0">
              <a:srgbClr val="000000">
                <a:alpha val="40000"/>
              </a:srgbClr>
            </a:outerShdw>
          </a:effectLst>
        </p:spPr>
        <p:txBody>
          <a:bodyPr spcFirstLastPara="1" wrap="square" lIns="285750" tIns="300975" rIns="285750" bIns="300975" anchor="ctr" anchorCtr="0">
            <a:noAutofit/>
          </a:bodyPr>
          <a:lstStyle/>
          <a:p>
            <a:pPr marL="0" marR="0" lvl="0" indent="0" algn="ctr" rtl="0">
              <a:lnSpc>
                <a:spcPct val="90000"/>
              </a:lnSpc>
              <a:spcBef>
                <a:spcPts val="0"/>
              </a:spcBef>
              <a:spcAft>
                <a:spcPts val="0"/>
              </a:spcAft>
              <a:buNone/>
            </a:pPr>
            <a:endParaRPr sz="2000">
              <a:solidFill>
                <a:schemeClr val="lt1"/>
              </a:solidFill>
              <a:latin typeface="Arial"/>
              <a:ea typeface="Arial"/>
              <a:cs typeface="Arial"/>
              <a:sym typeface="Arial"/>
            </a:endParaRPr>
          </a:p>
        </p:txBody>
      </p:sp>
      <p:sp>
        <p:nvSpPr>
          <p:cNvPr id="437" name="Google Shape;437;p16"/>
          <p:cNvSpPr/>
          <p:nvPr/>
        </p:nvSpPr>
        <p:spPr>
          <a:xfrm>
            <a:off x="3919882" y="4708020"/>
            <a:ext cx="1270150" cy="1095090"/>
          </a:xfrm>
          <a:prstGeom prst="hexagon">
            <a:avLst>
              <a:gd name="adj" fmla="val 25000"/>
              <a:gd name="vf" fmla="val 115470"/>
            </a:avLst>
          </a:prstGeom>
          <a:solidFill>
            <a:schemeClr val="accent3">
              <a:alpha val="89803"/>
            </a:schemeClr>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Emp_var_</a:t>
            </a:r>
            <a:endParaRPr sz="1800">
              <a:solidFill>
                <a:schemeClr val="lt1"/>
              </a:solidFill>
              <a:latin typeface="Arial"/>
              <a:ea typeface="Arial"/>
              <a:cs typeface="Arial"/>
              <a:sym typeface="Arial"/>
            </a:endParaRPr>
          </a:p>
          <a:p>
            <a:pPr marL="0" marR="0" lvl="0" indent="0" algn="l" rtl="0">
              <a:spcBef>
                <a:spcPts val="0"/>
              </a:spcBef>
              <a:spcAft>
                <a:spcPts val="0"/>
              </a:spcAft>
              <a:buNone/>
            </a:pPr>
            <a:r>
              <a:rPr lang="en-US" sz="1800">
                <a:solidFill>
                  <a:schemeClr val="lt1"/>
                </a:solidFill>
                <a:latin typeface="Arial"/>
                <a:ea typeface="Arial"/>
                <a:cs typeface="Arial"/>
                <a:sym typeface="Arial"/>
              </a:rPr>
              <a:t>rate</a:t>
            </a:r>
            <a:endParaRPr sz="1800">
              <a:solidFill>
                <a:schemeClr val="lt1"/>
              </a:solidFill>
              <a:latin typeface="Arial"/>
              <a:ea typeface="Arial"/>
              <a:cs typeface="Arial"/>
              <a:sym typeface="Arial"/>
            </a:endParaRPr>
          </a:p>
        </p:txBody>
      </p:sp>
      <p:sp>
        <p:nvSpPr>
          <p:cNvPr id="438" name="Google Shape;438;p16"/>
          <p:cNvSpPr/>
          <p:nvPr/>
        </p:nvSpPr>
        <p:spPr>
          <a:xfrm>
            <a:off x="1755654" y="3508194"/>
            <a:ext cx="1270150" cy="1095090"/>
          </a:xfrm>
          <a:custGeom>
            <a:avLst/>
            <a:gdLst/>
            <a:ahLst/>
            <a:cxnLst/>
            <a:rect l="l" t="t" r="r" b="b"/>
            <a:pathLst>
              <a:path w="1841448" h="1587649" extrusionOk="0">
                <a:moveTo>
                  <a:pt x="0" y="793825"/>
                </a:moveTo>
                <a:lnTo>
                  <a:pt x="396912" y="0"/>
                </a:lnTo>
                <a:lnTo>
                  <a:pt x="1444536" y="0"/>
                </a:lnTo>
                <a:lnTo>
                  <a:pt x="1841448" y="793825"/>
                </a:lnTo>
                <a:lnTo>
                  <a:pt x="1444536" y="1587649"/>
                </a:lnTo>
                <a:lnTo>
                  <a:pt x="396912" y="1587649"/>
                </a:lnTo>
                <a:lnTo>
                  <a:pt x="0" y="793825"/>
                </a:lnTo>
                <a:close/>
              </a:path>
            </a:pathLst>
          </a:custGeom>
          <a:solidFill>
            <a:srgbClr val="379DC3"/>
          </a:solidFill>
          <a:ln>
            <a:noFill/>
          </a:ln>
          <a:effectLst>
            <a:outerShdw blurRad="50800" dist="38100" dir="2700000" algn="tl" rotWithShape="0">
              <a:srgbClr val="000000">
                <a:alpha val="40000"/>
              </a:srgbClr>
            </a:outerShdw>
          </a:effectLst>
        </p:spPr>
        <p:txBody>
          <a:bodyPr spcFirstLastPara="1" wrap="square" lIns="285750" tIns="300975" rIns="285750" bIns="300975" anchor="ctr" anchorCtr="0">
            <a:noAutofit/>
          </a:bodyPr>
          <a:lstStyle/>
          <a:p>
            <a:pPr marL="0" marR="0" lvl="0" indent="0" algn="ctr" rtl="0">
              <a:lnSpc>
                <a:spcPct val="90000"/>
              </a:lnSpc>
              <a:spcBef>
                <a:spcPts val="0"/>
              </a:spcBef>
              <a:spcAft>
                <a:spcPts val="0"/>
              </a:spcAft>
              <a:buNone/>
            </a:pPr>
            <a:r>
              <a:rPr lang="en-US" sz="2000">
                <a:solidFill>
                  <a:schemeClr val="lt1"/>
                </a:solidFill>
                <a:latin typeface="Arial"/>
                <a:ea typeface="Arial"/>
                <a:cs typeface="Arial"/>
                <a:sym typeface="Arial"/>
              </a:rPr>
              <a:t>Campaign</a:t>
            </a:r>
            <a:endParaRPr sz="2000">
              <a:solidFill>
                <a:schemeClr val="lt1"/>
              </a:solidFill>
              <a:latin typeface="Arial"/>
              <a:ea typeface="Arial"/>
              <a:cs typeface="Arial"/>
              <a:sym typeface="Arial"/>
            </a:endParaRPr>
          </a:p>
        </p:txBody>
      </p:sp>
      <p:sp>
        <p:nvSpPr>
          <p:cNvPr id="439" name="Google Shape;439;p16"/>
          <p:cNvSpPr/>
          <p:nvPr/>
        </p:nvSpPr>
        <p:spPr>
          <a:xfrm>
            <a:off x="2837768" y="2909872"/>
            <a:ext cx="1270150" cy="1095090"/>
          </a:xfrm>
          <a:prstGeom prst="hexagon">
            <a:avLst>
              <a:gd name="adj" fmla="val 25000"/>
              <a:gd name="vf" fmla="val 115470"/>
            </a:avLst>
          </a:prstGeom>
          <a:solidFill>
            <a:schemeClr val="accent1">
              <a:alpha val="89803"/>
            </a:schemeClr>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a:solidFill>
                <a:schemeClr val="lt1"/>
              </a:solidFill>
              <a:latin typeface="Arial"/>
              <a:ea typeface="Arial"/>
              <a:cs typeface="Arial"/>
              <a:sym typeface="Arial"/>
            </a:endParaRPr>
          </a:p>
        </p:txBody>
      </p:sp>
      <p:sp>
        <p:nvSpPr>
          <p:cNvPr id="440" name="Google Shape;440;p16"/>
          <p:cNvSpPr/>
          <p:nvPr/>
        </p:nvSpPr>
        <p:spPr>
          <a:xfrm>
            <a:off x="3919875" y="3505600"/>
            <a:ext cx="1270200" cy="1095000"/>
          </a:xfrm>
          <a:prstGeom prst="hexagon">
            <a:avLst>
              <a:gd name="adj" fmla="val 25000"/>
              <a:gd name="vf" fmla="val 115470"/>
            </a:avLst>
          </a:prstGeom>
          <a:solidFill>
            <a:schemeClr val="accent1">
              <a:alpha val="89803"/>
            </a:schemeClr>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a:solidFill>
                <a:schemeClr val="lt1"/>
              </a:solidFill>
              <a:latin typeface="Arial"/>
              <a:ea typeface="Arial"/>
              <a:cs typeface="Arial"/>
              <a:sym typeface="Arial"/>
            </a:endParaRPr>
          </a:p>
        </p:txBody>
      </p:sp>
      <p:sp>
        <p:nvSpPr>
          <p:cNvPr id="441" name="Google Shape;441;p16"/>
          <p:cNvSpPr/>
          <p:nvPr/>
        </p:nvSpPr>
        <p:spPr>
          <a:xfrm>
            <a:off x="2837768" y="5360301"/>
            <a:ext cx="1270150" cy="1095090"/>
          </a:xfrm>
          <a:prstGeom prst="hexagon">
            <a:avLst>
              <a:gd name="adj" fmla="val 25000"/>
              <a:gd name="vf" fmla="val 115470"/>
            </a:avLst>
          </a:prstGeom>
          <a:solidFill>
            <a:srgbClr val="379DC3">
              <a:alpha val="89803"/>
            </a:srgbClr>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a:solidFill>
                <a:schemeClr val="lt1"/>
              </a:solidFill>
              <a:latin typeface="Arial"/>
              <a:ea typeface="Arial"/>
              <a:cs typeface="Arial"/>
              <a:sym typeface="Arial"/>
            </a:endParaRPr>
          </a:p>
        </p:txBody>
      </p:sp>
      <p:sp>
        <p:nvSpPr>
          <p:cNvPr id="442" name="Google Shape;442;p16"/>
          <p:cNvSpPr/>
          <p:nvPr/>
        </p:nvSpPr>
        <p:spPr>
          <a:xfrm>
            <a:off x="3919882" y="2303161"/>
            <a:ext cx="1270150" cy="1095090"/>
          </a:xfrm>
          <a:prstGeom prst="hexagon">
            <a:avLst>
              <a:gd name="adj" fmla="val 25000"/>
              <a:gd name="vf" fmla="val 115470"/>
            </a:avLst>
          </a:prstGeom>
          <a:solidFill>
            <a:srgbClr val="379DC3">
              <a:alpha val="89803"/>
            </a:srgbClr>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Cons.price.</a:t>
            </a:r>
            <a:endParaRPr sz="2000">
              <a:solidFill>
                <a:schemeClr val="lt1"/>
              </a:solidFill>
              <a:latin typeface="Arial"/>
              <a:ea typeface="Arial"/>
              <a:cs typeface="Arial"/>
              <a:sym typeface="Arial"/>
            </a:endParaRPr>
          </a:p>
          <a:p>
            <a:pPr marL="0" marR="0" lvl="0" indent="0" algn="l" rtl="0">
              <a:spcBef>
                <a:spcPts val="0"/>
              </a:spcBef>
              <a:spcAft>
                <a:spcPts val="0"/>
              </a:spcAft>
              <a:buNone/>
            </a:pPr>
            <a:r>
              <a:rPr lang="en-US" sz="2000">
                <a:solidFill>
                  <a:schemeClr val="lt1"/>
                </a:solidFill>
                <a:latin typeface="Arial"/>
                <a:ea typeface="Arial"/>
                <a:cs typeface="Arial"/>
                <a:sym typeface="Arial"/>
              </a:rPr>
              <a:t>idx</a:t>
            </a:r>
            <a:endParaRPr sz="2000">
              <a:solidFill>
                <a:schemeClr val="lt1"/>
              </a:solidFill>
              <a:latin typeface="Arial"/>
              <a:ea typeface="Arial"/>
              <a:cs typeface="Arial"/>
              <a:sym typeface="Arial"/>
            </a:endParaRPr>
          </a:p>
        </p:txBody>
      </p:sp>
      <p:sp>
        <p:nvSpPr>
          <p:cNvPr id="443" name="Google Shape;443;p16"/>
          <p:cNvSpPr/>
          <p:nvPr/>
        </p:nvSpPr>
        <p:spPr>
          <a:xfrm>
            <a:off x="5001996" y="4106805"/>
            <a:ext cx="1270150" cy="1095090"/>
          </a:xfrm>
          <a:prstGeom prst="hexagon">
            <a:avLst>
              <a:gd name="adj" fmla="val 25000"/>
              <a:gd name="vf" fmla="val 115470"/>
            </a:avLst>
          </a:prstGeom>
          <a:solidFill>
            <a:schemeClr val="accent1">
              <a:alpha val="89803"/>
            </a:schemeClr>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Loan</a:t>
            </a:r>
            <a:endParaRPr sz="2000">
              <a:solidFill>
                <a:schemeClr val="lt1"/>
              </a:solidFill>
              <a:latin typeface="Arial"/>
              <a:ea typeface="Arial"/>
              <a:cs typeface="Arial"/>
              <a:sym typeface="Arial"/>
            </a:endParaRPr>
          </a:p>
        </p:txBody>
      </p:sp>
      <p:sp>
        <p:nvSpPr>
          <p:cNvPr id="444" name="Google Shape;444;p16"/>
          <p:cNvSpPr/>
          <p:nvPr/>
        </p:nvSpPr>
        <p:spPr>
          <a:xfrm>
            <a:off x="5002000" y="2906975"/>
            <a:ext cx="1270200" cy="1095000"/>
          </a:xfrm>
          <a:prstGeom prst="hexagon">
            <a:avLst>
              <a:gd name="adj" fmla="val 25000"/>
              <a:gd name="vf" fmla="val 115470"/>
            </a:avLst>
          </a:prstGeom>
          <a:solidFill>
            <a:schemeClr val="accent1">
              <a:alpha val="89803"/>
            </a:schemeClr>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Day_</a:t>
            </a:r>
            <a:endParaRPr sz="1800">
              <a:solidFill>
                <a:schemeClr val="lt1"/>
              </a:solidFill>
            </a:endParaRPr>
          </a:p>
          <a:p>
            <a:pPr marL="0" marR="0" lvl="0" indent="0" algn="l" rtl="0">
              <a:spcBef>
                <a:spcPts val="0"/>
              </a:spcBef>
              <a:spcAft>
                <a:spcPts val="0"/>
              </a:spcAft>
              <a:buNone/>
            </a:pPr>
            <a:r>
              <a:rPr lang="en-US" sz="1800">
                <a:solidFill>
                  <a:schemeClr val="lt1"/>
                </a:solidFill>
                <a:latin typeface="Arial"/>
                <a:ea typeface="Arial"/>
                <a:cs typeface="Arial"/>
                <a:sym typeface="Arial"/>
              </a:rPr>
              <a:t>of</a:t>
            </a:r>
            <a:r>
              <a:rPr lang="en-US" sz="1800">
                <a:solidFill>
                  <a:schemeClr val="lt1"/>
                </a:solidFill>
              </a:rPr>
              <a:t>_</a:t>
            </a:r>
            <a:endParaRPr sz="1800">
              <a:solidFill>
                <a:schemeClr val="lt1"/>
              </a:solidFill>
            </a:endParaRPr>
          </a:p>
          <a:p>
            <a:pPr marL="0" marR="0" lvl="0" indent="0" algn="l" rtl="0">
              <a:spcBef>
                <a:spcPts val="0"/>
              </a:spcBef>
              <a:spcAft>
                <a:spcPts val="0"/>
              </a:spcAft>
              <a:buNone/>
            </a:pPr>
            <a:r>
              <a:rPr lang="en-US" sz="1800">
                <a:solidFill>
                  <a:schemeClr val="lt1"/>
                </a:solidFill>
                <a:latin typeface="Arial"/>
                <a:ea typeface="Arial"/>
                <a:cs typeface="Arial"/>
                <a:sym typeface="Arial"/>
              </a:rPr>
              <a:t>week</a:t>
            </a:r>
            <a:endParaRPr sz="1800">
              <a:solidFill>
                <a:schemeClr val="lt1"/>
              </a:solidFill>
              <a:latin typeface="Arial"/>
              <a:ea typeface="Arial"/>
              <a:cs typeface="Arial"/>
              <a:sym typeface="Arial"/>
            </a:endParaRPr>
          </a:p>
        </p:txBody>
      </p:sp>
      <p:sp>
        <p:nvSpPr>
          <p:cNvPr id="445" name="Google Shape;445;p16"/>
          <p:cNvSpPr/>
          <p:nvPr/>
        </p:nvSpPr>
        <p:spPr>
          <a:xfrm>
            <a:off x="6082058" y="4704340"/>
            <a:ext cx="1270150" cy="1095090"/>
          </a:xfrm>
          <a:prstGeom prst="hexagon">
            <a:avLst>
              <a:gd name="adj" fmla="val 25000"/>
              <a:gd name="vf" fmla="val 115470"/>
            </a:avLst>
          </a:prstGeom>
          <a:solidFill>
            <a:schemeClr val="accent1">
              <a:alpha val="89803"/>
            </a:schemeClr>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month</a:t>
            </a:r>
            <a:endParaRPr sz="1800">
              <a:solidFill>
                <a:schemeClr val="lt1"/>
              </a:solidFill>
              <a:latin typeface="Arial"/>
              <a:ea typeface="Arial"/>
              <a:cs typeface="Arial"/>
              <a:sym typeface="Arial"/>
            </a:endParaRPr>
          </a:p>
        </p:txBody>
      </p:sp>
      <p:sp>
        <p:nvSpPr>
          <p:cNvPr id="446" name="Google Shape;446;p16"/>
          <p:cNvSpPr/>
          <p:nvPr/>
        </p:nvSpPr>
        <p:spPr>
          <a:xfrm>
            <a:off x="6084110" y="3503370"/>
            <a:ext cx="1270150" cy="1095090"/>
          </a:xfrm>
          <a:prstGeom prst="hexagon">
            <a:avLst>
              <a:gd name="adj" fmla="val 25000"/>
              <a:gd name="vf" fmla="val 115470"/>
            </a:avLst>
          </a:prstGeom>
          <a:solidFill>
            <a:srgbClr val="379DC3">
              <a:alpha val="89803"/>
            </a:srgbClr>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a:solidFill>
                <a:schemeClr val="lt1"/>
              </a:solidFill>
              <a:latin typeface="Arial"/>
              <a:ea typeface="Arial"/>
              <a:cs typeface="Arial"/>
              <a:sym typeface="Arial"/>
            </a:endParaRPr>
          </a:p>
        </p:txBody>
      </p:sp>
      <p:sp>
        <p:nvSpPr>
          <p:cNvPr id="447" name="Google Shape;447;p16"/>
          <p:cNvSpPr/>
          <p:nvPr/>
        </p:nvSpPr>
        <p:spPr>
          <a:xfrm>
            <a:off x="6082058" y="2308367"/>
            <a:ext cx="1270150" cy="1095090"/>
          </a:xfrm>
          <a:prstGeom prst="hexagon">
            <a:avLst>
              <a:gd name="adj" fmla="val 25000"/>
              <a:gd name="vf" fmla="val 115470"/>
            </a:avLst>
          </a:prstGeom>
          <a:solidFill>
            <a:srgbClr val="429EC0"/>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Nr.</a:t>
            </a:r>
            <a:endParaRPr sz="1800">
              <a:solidFill>
                <a:schemeClr val="lt1"/>
              </a:solidFill>
              <a:latin typeface="Arial"/>
              <a:ea typeface="Arial"/>
              <a:cs typeface="Arial"/>
              <a:sym typeface="Arial"/>
            </a:endParaRPr>
          </a:p>
          <a:p>
            <a:pPr marL="0" marR="0" lvl="0" indent="0" algn="l" rtl="0">
              <a:spcBef>
                <a:spcPts val="0"/>
              </a:spcBef>
              <a:spcAft>
                <a:spcPts val="0"/>
              </a:spcAft>
              <a:buNone/>
            </a:pPr>
            <a:endParaRPr>
              <a:solidFill>
                <a:schemeClr val="lt1"/>
              </a:solidFill>
              <a:latin typeface="Arial"/>
              <a:ea typeface="Arial"/>
              <a:cs typeface="Arial"/>
              <a:sym typeface="Arial"/>
            </a:endParaRPr>
          </a:p>
        </p:txBody>
      </p:sp>
      <p:sp>
        <p:nvSpPr>
          <p:cNvPr id="448" name="Google Shape;448;p16"/>
          <p:cNvSpPr/>
          <p:nvPr/>
        </p:nvSpPr>
        <p:spPr>
          <a:xfrm>
            <a:off x="5001995" y="5306631"/>
            <a:ext cx="1270150" cy="1095090"/>
          </a:xfrm>
          <a:prstGeom prst="hexagon">
            <a:avLst>
              <a:gd name="adj" fmla="val 25000"/>
              <a:gd name="vf" fmla="val 115470"/>
            </a:avLst>
          </a:prstGeom>
          <a:solidFill>
            <a:schemeClr val="accent1">
              <a:alpha val="89803"/>
            </a:schemeClr>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a:solidFill>
                <a:schemeClr val="lt1"/>
              </a:solidFill>
              <a:latin typeface="Arial"/>
              <a:ea typeface="Arial"/>
              <a:cs typeface="Arial"/>
              <a:sym typeface="Arial"/>
            </a:endParaRPr>
          </a:p>
        </p:txBody>
      </p:sp>
      <p:sp>
        <p:nvSpPr>
          <p:cNvPr id="449" name="Google Shape;449;p16"/>
          <p:cNvSpPr/>
          <p:nvPr/>
        </p:nvSpPr>
        <p:spPr>
          <a:xfrm>
            <a:off x="676618" y="1733988"/>
            <a:ext cx="1270150" cy="1095090"/>
          </a:xfrm>
          <a:prstGeom prst="hexagon">
            <a:avLst>
              <a:gd name="adj" fmla="val 25000"/>
              <a:gd name="vf" fmla="val 115470"/>
            </a:avLst>
          </a:prstGeom>
          <a:solidFill>
            <a:srgbClr val="379DC3"/>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lt1"/>
                </a:solidFill>
                <a:latin typeface="Arial"/>
                <a:ea typeface="Arial"/>
                <a:cs typeface="Arial"/>
                <a:sym typeface="Arial"/>
              </a:rPr>
              <a:t>Age</a:t>
            </a:r>
            <a:endParaRPr sz="2000">
              <a:solidFill>
                <a:schemeClr val="lt1"/>
              </a:solidFill>
              <a:latin typeface="Arial"/>
              <a:ea typeface="Arial"/>
              <a:cs typeface="Arial"/>
              <a:sym typeface="Arial"/>
            </a:endParaRPr>
          </a:p>
        </p:txBody>
      </p:sp>
      <p:sp>
        <p:nvSpPr>
          <p:cNvPr id="450" name="Google Shape;450;p16"/>
          <p:cNvSpPr/>
          <p:nvPr/>
        </p:nvSpPr>
        <p:spPr>
          <a:xfrm>
            <a:off x="1757706" y="2333901"/>
            <a:ext cx="1270150" cy="1095090"/>
          </a:xfrm>
          <a:prstGeom prst="hexagon">
            <a:avLst>
              <a:gd name="adj" fmla="val 25000"/>
              <a:gd name="vf" fmla="val 115470"/>
            </a:avLst>
          </a:prstGeom>
          <a:solidFill>
            <a:srgbClr val="379DC3"/>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a:solidFill>
                <a:schemeClr val="lt1"/>
              </a:solidFill>
              <a:latin typeface="Arial"/>
              <a:ea typeface="Arial"/>
              <a:cs typeface="Arial"/>
              <a:sym typeface="Arial"/>
            </a:endParaRPr>
          </a:p>
        </p:txBody>
      </p:sp>
      <p:sp>
        <p:nvSpPr>
          <p:cNvPr id="451" name="Google Shape;451;p16"/>
          <p:cNvSpPr/>
          <p:nvPr/>
        </p:nvSpPr>
        <p:spPr>
          <a:xfrm>
            <a:off x="669924" y="2919999"/>
            <a:ext cx="1270150" cy="1095090"/>
          </a:xfrm>
          <a:prstGeom prst="hexagon">
            <a:avLst>
              <a:gd name="adj" fmla="val 25000"/>
              <a:gd name="vf" fmla="val 115470"/>
            </a:avLst>
          </a:prstGeom>
          <a:solidFill>
            <a:schemeClr val="accent1">
              <a:alpha val="89803"/>
            </a:schemeClr>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a:solidFill>
                <a:schemeClr val="lt1"/>
              </a:solidFill>
            </a:endParaRPr>
          </a:p>
          <a:p>
            <a:pPr marL="0" marR="0" lvl="0" indent="0" algn="l" rtl="0">
              <a:spcBef>
                <a:spcPts val="0"/>
              </a:spcBef>
              <a:spcAft>
                <a:spcPts val="0"/>
              </a:spcAft>
              <a:buNone/>
            </a:pPr>
            <a:endParaRPr>
              <a:solidFill>
                <a:schemeClr val="lt1"/>
              </a:solidFill>
              <a:latin typeface="Arial"/>
              <a:ea typeface="Arial"/>
              <a:cs typeface="Arial"/>
              <a:sym typeface="Arial"/>
            </a:endParaRPr>
          </a:p>
        </p:txBody>
      </p:sp>
      <p:sp>
        <p:nvSpPr>
          <p:cNvPr id="452" name="Google Shape;452;p16"/>
          <p:cNvSpPr/>
          <p:nvPr/>
        </p:nvSpPr>
        <p:spPr>
          <a:xfrm>
            <a:off x="2837767" y="1727189"/>
            <a:ext cx="1270150" cy="1095090"/>
          </a:xfrm>
          <a:prstGeom prst="hexagon">
            <a:avLst>
              <a:gd name="adj" fmla="val 25000"/>
              <a:gd name="vf" fmla="val 115470"/>
            </a:avLst>
          </a:prstGeom>
          <a:solidFill>
            <a:srgbClr val="495D6E"/>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rPr>
              <a:t>  </a:t>
            </a:r>
            <a:r>
              <a:rPr lang="en-US" sz="2000">
                <a:solidFill>
                  <a:schemeClr val="lt1"/>
                </a:solidFill>
                <a:latin typeface="Arial"/>
                <a:ea typeface="Arial"/>
                <a:cs typeface="Arial"/>
                <a:sym typeface="Arial"/>
              </a:rPr>
              <a:t>Job</a:t>
            </a:r>
            <a:endParaRPr sz="2000">
              <a:solidFill>
                <a:schemeClr val="lt1"/>
              </a:solidFill>
              <a:latin typeface="Arial"/>
              <a:ea typeface="Arial"/>
              <a:cs typeface="Arial"/>
              <a:sym typeface="Arial"/>
            </a:endParaRPr>
          </a:p>
        </p:txBody>
      </p:sp>
      <p:sp>
        <p:nvSpPr>
          <p:cNvPr id="453" name="Google Shape;453;p16"/>
          <p:cNvSpPr/>
          <p:nvPr/>
        </p:nvSpPr>
        <p:spPr>
          <a:xfrm>
            <a:off x="5001994" y="1711976"/>
            <a:ext cx="1270150" cy="1095090"/>
          </a:xfrm>
          <a:prstGeom prst="hexagon">
            <a:avLst>
              <a:gd name="adj" fmla="val 25000"/>
              <a:gd name="vf" fmla="val 115470"/>
            </a:avLst>
          </a:prstGeom>
          <a:solidFill>
            <a:srgbClr val="379DC3">
              <a:alpha val="89803"/>
            </a:srgbClr>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Cons.conf.</a:t>
            </a:r>
            <a:endParaRPr sz="2000">
              <a:solidFill>
                <a:schemeClr val="lt1"/>
              </a:solidFill>
              <a:latin typeface="Arial"/>
              <a:ea typeface="Arial"/>
              <a:cs typeface="Arial"/>
              <a:sym typeface="Arial"/>
            </a:endParaRPr>
          </a:p>
          <a:p>
            <a:pPr marL="0" marR="0" lvl="0" indent="0" algn="l" rtl="0">
              <a:spcBef>
                <a:spcPts val="0"/>
              </a:spcBef>
              <a:spcAft>
                <a:spcPts val="0"/>
              </a:spcAft>
              <a:buNone/>
            </a:pPr>
            <a:r>
              <a:rPr lang="en-US" sz="2000">
                <a:solidFill>
                  <a:schemeClr val="lt1"/>
                </a:solidFill>
                <a:latin typeface="Arial"/>
                <a:ea typeface="Arial"/>
                <a:cs typeface="Arial"/>
                <a:sym typeface="Arial"/>
              </a:rPr>
              <a:t>idx</a:t>
            </a:r>
            <a:endParaRPr sz="2000">
              <a:solidFill>
                <a:schemeClr val="lt1"/>
              </a:solidFill>
              <a:latin typeface="Arial"/>
              <a:ea typeface="Arial"/>
              <a:cs typeface="Arial"/>
              <a:sym typeface="Arial"/>
            </a:endParaRPr>
          </a:p>
        </p:txBody>
      </p:sp>
      <p:sp>
        <p:nvSpPr>
          <p:cNvPr id="454" name="Google Shape;454;p16"/>
          <p:cNvSpPr/>
          <p:nvPr/>
        </p:nvSpPr>
        <p:spPr>
          <a:xfrm>
            <a:off x="9040742" y="4106805"/>
            <a:ext cx="1270150" cy="1095090"/>
          </a:xfrm>
          <a:prstGeom prst="hexagon">
            <a:avLst>
              <a:gd name="adj" fmla="val 25000"/>
              <a:gd name="vf" fmla="val 115470"/>
            </a:avLst>
          </a:prstGeom>
          <a:solidFill>
            <a:srgbClr val="B12727">
              <a:alpha val="89803"/>
            </a:srgbClr>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txBox="1"/>
          <p:nvPr/>
        </p:nvSpPr>
        <p:spPr>
          <a:xfrm>
            <a:off x="7728489" y="2385498"/>
            <a:ext cx="4640238" cy="707886"/>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Including 41188 samples </a:t>
            </a:r>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20 features</a:t>
            </a:r>
            <a:endParaRPr/>
          </a:p>
        </p:txBody>
      </p:sp>
      <p:sp>
        <p:nvSpPr>
          <p:cNvPr id="456" name="Google Shape;456;p16"/>
          <p:cNvSpPr/>
          <p:nvPr/>
        </p:nvSpPr>
        <p:spPr>
          <a:xfrm>
            <a:off x="7586109" y="4428744"/>
            <a:ext cx="846161" cy="451212"/>
          </a:xfrm>
          <a:prstGeom prst="rightArrow">
            <a:avLst>
              <a:gd name="adj1" fmla="val 50000"/>
              <a:gd name="adj2"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7" name="Google Shape;457;p16"/>
          <p:cNvSpPr/>
          <p:nvPr/>
        </p:nvSpPr>
        <p:spPr>
          <a:xfrm>
            <a:off x="7728489" y="5445487"/>
            <a:ext cx="4046446" cy="70788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  Predictor: Has the client subscribed a term deposit?</a:t>
            </a:r>
            <a:endParaRPr sz="2000" dirty="0">
              <a:solidFill>
                <a:schemeClr val="dk1"/>
              </a:solidFill>
              <a:latin typeface="Arial"/>
              <a:ea typeface="Arial"/>
              <a:cs typeface="Arial"/>
              <a:sym typeface="Arial"/>
            </a:endParaRPr>
          </a:p>
        </p:txBody>
      </p:sp>
      <p:grpSp>
        <p:nvGrpSpPr>
          <p:cNvPr id="458" name="Google Shape;458;p16"/>
          <p:cNvGrpSpPr/>
          <p:nvPr/>
        </p:nvGrpSpPr>
        <p:grpSpPr>
          <a:xfrm>
            <a:off x="7241966" y="1391679"/>
            <a:ext cx="1621800" cy="419467"/>
            <a:chOff x="7208655" y="1230165"/>
            <a:chExt cx="1621800" cy="419467"/>
          </a:xfrm>
        </p:grpSpPr>
        <p:sp>
          <p:nvSpPr>
            <p:cNvPr id="459" name="Google Shape;459;p16"/>
            <p:cNvSpPr/>
            <p:nvPr/>
          </p:nvSpPr>
          <p:spPr>
            <a:xfrm>
              <a:off x="7208655" y="1230165"/>
              <a:ext cx="486523" cy="419467"/>
            </a:xfrm>
            <a:prstGeom prst="hexagon">
              <a:avLst>
                <a:gd name="adj" fmla="val 25000"/>
                <a:gd name="vf" fmla="val 115470"/>
              </a:avLst>
            </a:prstGeom>
            <a:solidFill>
              <a:srgbClr val="379DC3"/>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60" name="Google Shape;460;p16"/>
            <p:cNvSpPr txBox="1"/>
            <p:nvPr/>
          </p:nvSpPr>
          <p:spPr>
            <a:xfrm>
              <a:off x="7724987" y="1255232"/>
              <a:ext cx="110546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Numeric</a:t>
              </a:r>
              <a:endParaRPr sz="1800">
                <a:solidFill>
                  <a:schemeClr val="dk1"/>
                </a:solidFill>
                <a:latin typeface="Arial"/>
                <a:ea typeface="Arial"/>
                <a:cs typeface="Arial"/>
                <a:sym typeface="Arial"/>
              </a:endParaRPr>
            </a:p>
          </p:txBody>
        </p:sp>
      </p:grpSp>
      <p:grpSp>
        <p:nvGrpSpPr>
          <p:cNvPr id="461" name="Google Shape;461;p16"/>
          <p:cNvGrpSpPr/>
          <p:nvPr/>
        </p:nvGrpSpPr>
        <p:grpSpPr>
          <a:xfrm>
            <a:off x="9059393" y="1392388"/>
            <a:ext cx="2104476" cy="419467"/>
            <a:chOff x="7208655" y="1230165"/>
            <a:chExt cx="2104476" cy="419467"/>
          </a:xfrm>
        </p:grpSpPr>
        <p:sp>
          <p:nvSpPr>
            <p:cNvPr id="462" name="Google Shape;462;p16"/>
            <p:cNvSpPr/>
            <p:nvPr/>
          </p:nvSpPr>
          <p:spPr>
            <a:xfrm>
              <a:off x="7208655" y="1230165"/>
              <a:ext cx="486523" cy="419467"/>
            </a:xfrm>
            <a:prstGeom prst="hexagon">
              <a:avLst>
                <a:gd name="adj" fmla="val 25000"/>
                <a:gd name="vf" fmla="val 115470"/>
              </a:avLst>
            </a:prstGeom>
            <a:solidFill>
              <a:srgbClr val="405465"/>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63" name="Google Shape;463;p16"/>
            <p:cNvSpPr txBox="1"/>
            <p:nvPr/>
          </p:nvSpPr>
          <p:spPr>
            <a:xfrm>
              <a:off x="7724987" y="1255232"/>
              <a:ext cx="158814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Categorical</a:t>
              </a:r>
              <a:endParaRPr sz="1800">
                <a:solidFill>
                  <a:schemeClr val="dk1"/>
                </a:solidFill>
                <a:latin typeface="Arial"/>
                <a:ea typeface="Arial"/>
                <a:cs typeface="Arial"/>
                <a:sym typeface="Arial"/>
              </a:endParaRPr>
            </a:p>
          </p:txBody>
        </p:sp>
      </p:grpSp>
      <p:sp>
        <p:nvSpPr>
          <p:cNvPr id="464" name="Google Shape;464;p16"/>
          <p:cNvSpPr txBox="1"/>
          <p:nvPr/>
        </p:nvSpPr>
        <p:spPr>
          <a:xfrm>
            <a:off x="703000" y="3196125"/>
            <a:ext cx="1522200" cy="9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Education</a:t>
            </a:r>
            <a:endParaRPr sz="1800">
              <a:solidFill>
                <a:srgbClr val="FFFFFF"/>
              </a:solidFill>
            </a:endParaRPr>
          </a:p>
        </p:txBody>
      </p:sp>
      <p:sp>
        <p:nvSpPr>
          <p:cNvPr id="465" name="Google Shape;465;p16"/>
          <p:cNvSpPr txBox="1"/>
          <p:nvPr/>
        </p:nvSpPr>
        <p:spPr>
          <a:xfrm>
            <a:off x="5154388" y="5522200"/>
            <a:ext cx="1522200" cy="9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Contract</a:t>
            </a:r>
            <a:endParaRPr sz="1800">
              <a:solidFill>
                <a:srgbClr val="FFFFFF"/>
              </a:solidFill>
            </a:endParaRPr>
          </a:p>
        </p:txBody>
      </p:sp>
      <p:sp>
        <p:nvSpPr>
          <p:cNvPr id="466" name="Google Shape;466;p16"/>
          <p:cNvSpPr txBox="1"/>
          <p:nvPr/>
        </p:nvSpPr>
        <p:spPr>
          <a:xfrm>
            <a:off x="2913975" y="5612375"/>
            <a:ext cx="1522200" cy="9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Poutcome</a:t>
            </a:r>
            <a:endParaRPr sz="1800">
              <a:solidFill>
                <a:srgbClr val="FFFFFF"/>
              </a:solidFill>
            </a:endParaRPr>
          </a:p>
        </p:txBody>
      </p:sp>
      <p:sp>
        <p:nvSpPr>
          <p:cNvPr id="467" name="Google Shape;467;p16"/>
          <p:cNvSpPr txBox="1"/>
          <p:nvPr/>
        </p:nvSpPr>
        <p:spPr>
          <a:xfrm>
            <a:off x="1886638" y="2555950"/>
            <a:ext cx="1522200" cy="9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Duration</a:t>
            </a:r>
            <a:endParaRPr sz="1800">
              <a:solidFill>
                <a:srgbClr val="FFFFFF"/>
              </a:solidFill>
            </a:endParaRPr>
          </a:p>
        </p:txBody>
      </p:sp>
      <p:sp>
        <p:nvSpPr>
          <p:cNvPr id="468" name="Google Shape;468;p16"/>
          <p:cNvSpPr txBox="1"/>
          <p:nvPr/>
        </p:nvSpPr>
        <p:spPr>
          <a:xfrm>
            <a:off x="3004900" y="3177088"/>
            <a:ext cx="1522200" cy="9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Martial</a:t>
            </a:r>
            <a:endParaRPr sz="1800">
              <a:solidFill>
                <a:srgbClr val="FFFFFF"/>
              </a:solidFill>
            </a:endParaRPr>
          </a:p>
        </p:txBody>
      </p:sp>
      <p:sp>
        <p:nvSpPr>
          <p:cNvPr id="469" name="Google Shape;469;p16"/>
          <p:cNvSpPr txBox="1"/>
          <p:nvPr/>
        </p:nvSpPr>
        <p:spPr>
          <a:xfrm>
            <a:off x="2947500" y="4344900"/>
            <a:ext cx="1522200" cy="9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Previous</a:t>
            </a:r>
            <a:endParaRPr sz="1800">
              <a:solidFill>
                <a:srgbClr val="FFFFFF"/>
              </a:solidFill>
            </a:endParaRPr>
          </a:p>
        </p:txBody>
      </p:sp>
      <p:sp>
        <p:nvSpPr>
          <p:cNvPr id="470" name="Google Shape;470;p16"/>
          <p:cNvSpPr txBox="1"/>
          <p:nvPr/>
        </p:nvSpPr>
        <p:spPr>
          <a:xfrm>
            <a:off x="1910100" y="4939425"/>
            <a:ext cx="1522200" cy="9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Default</a:t>
            </a:r>
            <a:endParaRPr sz="1800">
              <a:solidFill>
                <a:srgbClr val="FFFFFF"/>
              </a:solidFill>
            </a:endParaRPr>
          </a:p>
        </p:txBody>
      </p:sp>
      <p:sp>
        <p:nvSpPr>
          <p:cNvPr id="471" name="Google Shape;471;p16"/>
          <p:cNvSpPr txBox="1"/>
          <p:nvPr/>
        </p:nvSpPr>
        <p:spPr>
          <a:xfrm>
            <a:off x="4078175" y="3786575"/>
            <a:ext cx="1522200" cy="9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Housing</a:t>
            </a:r>
            <a:endParaRPr sz="1800">
              <a:solidFill>
                <a:srgbClr val="FFFFFF"/>
              </a:solidFill>
            </a:endParaRPr>
          </a:p>
        </p:txBody>
      </p:sp>
      <p:sp>
        <p:nvSpPr>
          <p:cNvPr id="472" name="Google Shape;472;p16"/>
          <p:cNvSpPr txBox="1"/>
          <p:nvPr/>
        </p:nvSpPr>
        <p:spPr>
          <a:xfrm>
            <a:off x="6136938" y="3744450"/>
            <a:ext cx="1522200" cy="9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Euribir3m</a:t>
            </a:r>
            <a:endParaRPr sz="1800">
              <a:solidFill>
                <a:srgbClr val="FFFFFF"/>
              </a:solidFill>
            </a:endParaRPr>
          </a:p>
        </p:txBody>
      </p:sp>
      <p:sp>
        <p:nvSpPr>
          <p:cNvPr id="473" name="Google Shape;473;p16"/>
          <p:cNvSpPr txBox="1"/>
          <p:nvPr/>
        </p:nvSpPr>
        <p:spPr>
          <a:xfrm>
            <a:off x="6136850" y="2649525"/>
            <a:ext cx="1522200" cy="9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employed</a:t>
            </a:r>
            <a:endParaRPr sz="18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17"/>
          <p:cNvSpPr txBox="1">
            <a:spLocks noGrp="1"/>
          </p:cNvSpPr>
          <p:nvPr>
            <p:ph type="title"/>
          </p:nvPr>
        </p:nvSpPr>
        <p:spPr>
          <a:xfrm>
            <a:off x="615333" y="0"/>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sz="3600"/>
              <a:t>Data Visualization</a:t>
            </a:r>
            <a:endParaRPr sz="3600"/>
          </a:p>
        </p:txBody>
      </p:sp>
      <p:pic>
        <p:nvPicPr>
          <p:cNvPr id="480" name="Google Shape;480;p17"/>
          <p:cNvPicPr preferRelativeResize="0"/>
          <p:nvPr/>
        </p:nvPicPr>
        <p:blipFill rotWithShape="1">
          <a:blip r:embed="rId3">
            <a:alphaModFix/>
          </a:blip>
          <a:srcRect/>
          <a:stretch/>
        </p:blipFill>
        <p:spPr>
          <a:xfrm>
            <a:off x="478855" y="1246510"/>
            <a:ext cx="4029078" cy="2686051"/>
          </a:xfrm>
          <a:prstGeom prst="rect">
            <a:avLst/>
          </a:prstGeom>
          <a:noFill/>
          <a:ln>
            <a:noFill/>
          </a:ln>
        </p:spPr>
      </p:pic>
      <p:pic>
        <p:nvPicPr>
          <p:cNvPr id="481" name="Google Shape;481;p17"/>
          <p:cNvPicPr preferRelativeResize="0"/>
          <p:nvPr/>
        </p:nvPicPr>
        <p:blipFill rotWithShape="1">
          <a:blip r:embed="rId4">
            <a:alphaModFix/>
          </a:blip>
          <a:srcRect/>
          <a:stretch/>
        </p:blipFill>
        <p:spPr>
          <a:xfrm>
            <a:off x="4320889" y="1246510"/>
            <a:ext cx="4029078" cy="2686051"/>
          </a:xfrm>
          <a:prstGeom prst="rect">
            <a:avLst/>
          </a:prstGeom>
          <a:noFill/>
          <a:ln>
            <a:noFill/>
          </a:ln>
        </p:spPr>
      </p:pic>
      <p:pic>
        <p:nvPicPr>
          <p:cNvPr id="482" name="Google Shape;482;p17"/>
          <p:cNvPicPr preferRelativeResize="0"/>
          <p:nvPr/>
        </p:nvPicPr>
        <p:blipFill rotWithShape="1">
          <a:blip r:embed="rId5">
            <a:alphaModFix/>
          </a:blip>
          <a:srcRect/>
          <a:stretch/>
        </p:blipFill>
        <p:spPr>
          <a:xfrm>
            <a:off x="478855" y="4039891"/>
            <a:ext cx="4029078" cy="2686051"/>
          </a:xfrm>
          <a:prstGeom prst="rect">
            <a:avLst/>
          </a:prstGeom>
          <a:noFill/>
          <a:ln>
            <a:noFill/>
          </a:ln>
        </p:spPr>
      </p:pic>
      <p:pic>
        <p:nvPicPr>
          <p:cNvPr id="483" name="Google Shape;483;p17"/>
          <p:cNvPicPr preferRelativeResize="0"/>
          <p:nvPr/>
        </p:nvPicPr>
        <p:blipFill rotWithShape="1">
          <a:blip r:embed="rId6">
            <a:alphaModFix/>
          </a:blip>
          <a:srcRect/>
          <a:stretch/>
        </p:blipFill>
        <p:spPr>
          <a:xfrm>
            <a:off x="8162923" y="1246510"/>
            <a:ext cx="4029078" cy="2686051"/>
          </a:xfrm>
          <a:prstGeom prst="rect">
            <a:avLst/>
          </a:prstGeom>
          <a:noFill/>
          <a:ln>
            <a:noFill/>
          </a:ln>
        </p:spPr>
      </p:pic>
      <p:pic>
        <p:nvPicPr>
          <p:cNvPr id="484" name="Google Shape;484;p17"/>
          <p:cNvPicPr preferRelativeResize="0"/>
          <p:nvPr/>
        </p:nvPicPr>
        <p:blipFill rotWithShape="1">
          <a:blip r:embed="rId7">
            <a:alphaModFix/>
          </a:blip>
          <a:srcRect/>
          <a:stretch/>
        </p:blipFill>
        <p:spPr>
          <a:xfrm>
            <a:off x="4320890" y="4039891"/>
            <a:ext cx="4029076" cy="2686051"/>
          </a:xfrm>
          <a:prstGeom prst="rect">
            <a:avLst/>
          </a:prstGeom>
          <a:noFill/>
          <a:ln>
            <a:noFill/>
          </a:ln>
        </p:spPr>
      </p:pic>
      <p:pic>
        <p:nvPicPr>
          <p:cNvPr id="485" name="Google Shape;485;p17"/>
          <p:cNvPicPr preferRelativeResize="0"/>
          <p:nvPr/>
        </p:nvPicPr>
        <p:blipFill rotWithShape="1">
          <a:blip r:embed="rId8">
            <a:alphaModFix/>
          </a:blip>
          <a:srcRect/>
          <a:stretch/>
        </p:blipFill>
        <p:spPr>
          <a:xfrm>
            <a:off x="8162923" y="4039891"/>
            <a:ext cx="4029076" cy="2686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5"/>
          <p:cNvSpPr txBox="1">
            <a:spLocks noGrp="1"/>
          </p:cNvSpPr>
          <p:nvPr>
            <p:ph type="title"/>
          </p:nvPr>
        </p:nvSpPr>
        <p:spPr>
          <a:xfrm>
            <a:off x="3664662" y="2422714"/>
            <a:ext cx="7590354" cy="1145332"/>
          </a:xfrm>
          <a:prstGeom prst="rect">
            <a:avLst/>
          </a:prstGeom>
          <a:noFill/>
          <a:ln>
            <a:noFill/>
          </a:ln>
        </p:spPr>
        <p:txBody>
          <a:bodyPr spcFirstLastPara="1" wrap="square" lIns="91425" tIns="45700" rIns="91425" bIns="45700" anchor="b" anchorCtr="0">
            <a:noAutofit/>
          </a:bodyPr>
          <a:lstStyle/>
          <a:p>
            <a:pPr lvl="0">
              <a:lnSpc>
                <a:spcPct val="100000"/>
              </a:lnSpc>
              <a:buSzPts val="3200"/>
            </a:pPr>
            <a:r>
              <a:rPr lang="en-US" altLang="zh-CN" sz="3200" dirty="0"/>
              <a:t>Data Preprocessing</a:t>
            </a:r>
            <a:endParaRPr b="0" dirty="0"/>
          </a:p>
        </p:txBody>
      </p:sp>
      <p:cxnSp>
        <p:nvCxnSpPr>
          <p:cNvPr id="426" name="Google Shape;426;p15"/>
          <p:cNvCxnSpPr/>
          <p:nvPr/>
        </p:nvCxnSpPr>
        <p:spPr>
          <a:xfrm>
            <a:off x="3664662" y="2867880"/>
            <a:ext cx="8135308" cy="0"/>
          </a:xfrm>
          <a:prstGeom prst="straightConnector1">
            <a:avLst/>
          </a:prstGeom>
          <a:noFill/>
          <a:ln w="9525" cap="flat" cmpd="sng">
            <a:solidFill>
              <a:schemeClr val="dk2"/>
            </a:solidFill>
            <a:prstDash val="solid"/>
            <a:miter lim="800000"/>
            <a:headEnd type="none" w="sm" len="sm"/>
            <a:tailEnd type="none" w="sm" len="sm"/>
          </a:ln>
        </p:spPr>
      </p:cxnSp>
      <p:sp>
        <p:nvSpPr>
          <p:cNvPr id="427" name="Google Shape;427;p15"/>
          <p:cNvSpPr/>
          <p:nvPr/>
        </p:nvSpPr>
        <p:spPr>
          <a:xfrm>
            <a:off x="3761574" y="2218863"/>
            <a:ext cx="635489" cy="552534"/>
          </a:xfrm>
          <a:prstGeom prst="rect">
            <a:avLst/>
          </a:prstGeom>
        </p:spPr>
        <p:txBody>
          <a:bodyPr>
            <a:prstTxWarp prst="textPlain">
              <a:avLst/>
            </a:prstTxWarp>
          </a:bodyPr>
          <a:lstStyle/>
          <a:p>
            <a:pPr lvl="0" algn="l"/>
            <a:r>
              <a:rPr b="0" i="0" dirty="0">
                <a:ln>
                  <a:noFill/>
                </a:ln>
                <a:solidFill>
                  <a:srgbClr val="D8D8D8"/>
                </a:solidFill>
                <a:latin typeface="Impact"/>
              </a:rPr>
              <a:t>/0</a:t>
            </a:r>
            <a:r>
              <a:rPr lang="en-US" altLang="zh-CN" b="0" i="0" dirty="0">
                <a:ln>
                  <a:noFill/>
                </a:ln>
                <a:solidFill>
                  <a:srgbClr val="D8D8D8"/>
                </a:solidFill>
                <a:latin typeface="Impact"/>
              </a:rPr>
              <a:t>3</a:t>
            </a:r>
            <a:endParaRPr b="0" i="0" dirty="0">
              <a:ln>
                <a:noFill/>
              </a:ln>
              <a:solidFill>
                <a:srgbClr val="D8D8D8"/>
              </a:solidFill>
              <a:latin typeface="Impact"/>
            </a:endParaRPr>
          </a:p>
        </p:txBody>
      </p:sp>
      <p:cxnSp>
        <p:nvCxnSpPr>
          <p:cNvPr id="428" name="Google Shape;428;p15"/>
          <p:cNvCxnSpPr/>
          <p:nvPr/>
        </p:nvCxnSpPr>
        <p:spPr>
          <a:xfrm>
            <a:off x="3664662" y="3774130"/>
            <a:ext cx="8135308" cy="0"/>
          </a:xfrm>
          <a:prstGeom prst="straightConnector1">
            <a:avLst/>
          </a:prstGeom>
          <a:noFill/>
          <a:ln w="9525" cap="flat" cmpd="sng">
            <a:solidFill>
              <a:schemeClr val="dk2"/>
            </a:solidFill>
            <a:prstDash val="solid"/>
            <a:miter lim="800000"/>
            <a:headEnd type="none" w="sm" len="sm"/>
            <a:tailEnd type="none" w="sm" len="sm"/>
          </a:ln>
        </p:spPr>
      </p:cxnSp>
    </p:spTree>
    <p:extLst>
      <p:ext uri="{BB962C8B-B14F-4D97-AF65-F5344CB8AC3E}">
        <p14:creationId xmlns:p14="http://schemas.microsoft.com/office/powerpoint/2010/main" val="1234696726"/>
      </p:ext>
    </p:extLst>
  </p:cSld>
  <p:clrMapOvr>
    <a:masterClrMapping/>
  </p:clrMapOvr>
</p:sld>
</file>

<file path=ppt/theme/theme1.xml><?xml version="1.0" encoding="utf-8"?>
<a:theme xmlns:a="http://schemas.openxmlformats.org/drawingml/2006/main" name="主题5">
  <a:themeElements>
    <a:clrScheme name="slidepower">
      <a:dk1>
        <a:srgbClr val="000000"/>
      </a:dk1>
      <a:lt1>
        <a:srgbClr val="FFFFFF"/>
      </a:lt1>
      <a:dk2>
        <a:srgbClr val="44546A"/>
      </a:dk2>
      <a:lt2>
        <a:srgbClr val="E7E6E6"/>
      </a:lt2>
      <a:accent1>
        <a:srgbClr val="354B5E"/>
      </a:accent1>
      <a:accent2>
        <a:srgbClr val="D74B4B"/>
      </a:accent2>
      <a:accent3>
        <a:srgbClr val="2192BC"/>
      </a:accent3>
      <a:accent4>
        <a:srgbClr val="A7AA9D"/>
      </a:accent4>
      <a:accent5>
        <a:srgbClr val="475F77"/>
      </a:accent5>
      <a:accent6>
        <a:srgbClr val="BFBFBF"/>
      </a:accent6>
      <a:hlink>
        <a:srgbClr val="D74B4B"/>
      </a:hlink>
      <a:folHlink>
        <a:srgbClr val="869F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539</Words>
  <Application>Microsoft Office PowerPoint</Application>
  <PresentationFormat>宽屏</PresentationFormat>
  <Paragraphs>135</Paragraphs>
  <Slides>25</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Cambria Math</vt:lpstr>
      <vt:lpstr>Quattrocento Sans</vt:lpstr>
      <vt:lpstr>Impact</vt:lpstr>
      <vt:lpstr>Calibri</vt:lpstr>
      <vt:lpstr>Arial</vt:lpstr>
      <vt:lpstr>主题5</vt:lpstr>
      <vt:lpstr>Group 15 In-class Presentation</vt:lpstr>
      <vt:lpstr>Bias-Variance Tradeoff</vt:lpstr>
      <vt:lpstr>Mathematical Interpretation</vt:lpstr>
      <vt:lpstr>Graphical illustration</vt:lpstr>
      <vt:lpstr>Tradeoff in terms of  model complexity</vt:lpstr>
      <vt:lpstr>Overview of Dataset</vt:lpstr>
      <vt:lpstr>Overview of Dataset</vt:lpstr>
      <vt:lpstr>Data Visualization</vt:lpstr>
      <vt:lpstr>Data Preprocessing</vt:lpstr>
      <vt:lpstr>General Idea</vt:lpstr>
      <vt:lpstr>Convert categorical into dummy variables</vt:lpstr>
      <vt:lpstr>Over-sampling using SMOTE</vt:lpstr>
      <vt:lpstr>Over-sampling using SMOTE</vt:lpstr>
      <vt:lpstr>Recursive Feature Elimination</vt:lpstr>
      <vt:lpstr>Bias and Variance</vt:lpstr>
      <vt:lpstr>Hyperparameter Tuning </vt:lpstr>
      <vt:lpstr>Tuning Hyperparameter</vt:lpstr>
      <vt:lpstr>Relationship between accuracy and L1 regulation</vt:lpstr>
      <vt:lpstr>Bias and Variance Tradeoff</vt:lpstr>
      <vt:lpstr>ROC plot and corresponding AUC</vt:lpstr>
      <vt:lpstr>Bias-variance Tradeoff in TensorFlow</vt:lpstr>
      <vt:lpstr>Code in TensorFlow</vt:lpstr>
      <vt:lpstr>Result in TensorFlow</vt:lpstr>
      <vt:lpstr>Result in TensorFlow</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15 In-class Presentation</dc:title>
  <cp:lastModifiedBy>Ge Zhang</cp:lastModifiedBy>
  <cp:revision>18</cp:revision>
  <dcterms:modified xsi:type="dcterms:W3CDTF">2018-10-30T22:03:50Z</dcterms:modified>
</cp:coreProperties>
</file>