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6" r:id="rId13"/>
    <p:sldId id="264" r:id="rId14"/>
    <p:sldId id="265" r:id="rId15"/>
    <p:sldId id="267" r:id="rId16"/>
    <p:sldId id="268" r:id="rId17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43E0F5-B057-DB10-D51C-FC2B321C6BE3}" v="272" dt="2023-11-30T13:56:02.729"/>
    <p1510:client id="{34F52331-FCAC-4741-83F6-F1DEA5E7E7C4}" v="296" dt="2023-11-29T19:01:53.2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Αφροδίτη Σκληβάγκου" userId="S::asklivagkou@robotakia.gr::08b3c54a-584a-4dba-91c2-849ada50074a" providerId="AD" clId="Web-{0443E0F5-B057-DB10-D51C-FC2B321C6BE3}"/>
    <pc:docChg chg="addSld modSld">
      <pc:chgData name="Αφροδίτη Σκληβάγκου" userId="S::asklivagkou@robotakia.gr::08b3c54a-584a-4dba-91c2-849ada50074a" providerId="AD" clId="Web-{0443E0F5-B057-DB10-D51C-FC2B321C6BE3}" dt="2023-11-30T13:55:58.276" v="261" actId="1076"/>
      <pc:docMkLst>
        <pc:docMk/>
      </pc:docMkLst>
      <pc:sldChg chg="modSp">
        <pc:chgData name="Αφροδίτη Σκληβάγκου" userId="S::asklivagkou@robotakia.gr::08b3c54a-584a-4dba-91c2-849ada50074a" providerId="AD" clId="Web-{0443E0F5-B057-DB10-D51C-FC2B321C6BE3}" dt="2023-11-30T13:51:32.988" v="56" actId="20577"/>
        <pc:sldMkLst>
          <pc:docMk/>
          <pc:sldMk cId="1067808458" sldId="259"/>
        </pc:sldMkLst>
        <pc:spChg chg="mod">
          <ac:chgData name="Αφροδίτη Σκληβάγκου" userId="S::asklivagkou@robotakia.gr::08b3c54a-584a-4dba-91c2-849ada50074a" providerId="AD" clId="Web-{0443E0F5-B057-DB10-D51C-FC2B321C6BE3}" dt="2023-11-30T13:51:32.988" v="56" actId="20577"/>
          <ac:spMkLst>
            <pc:docMk/>
            <pc:sldMk cId="1067808458" sldId="259"/>
            <ac:spMk id="2" creationId="{006319DA-87A2-1F4E-00B5-ABE265825CC6}"/>
          </ac:spMkLst>
        </pc:spChg>
        <pc:spChg chg="mod">
          <ac:chgData name="Αφροδίτη Σκληβάγκου" userId="S::asklivagkou@robotakia.gr::08b3c54a-584a-4dba-91c2-849ada50074a" providerId="AD" clId="Web-{0443E0F5-B057-DB10-D51C-FC2B321C6BE3}" dt="2023-11-30T13:50:52.581" v="47" actId="20577"/>
          <ac:spMkLst>
            <pc:docMk/>
            <pc:sldMk cId="1067808458" sldId="259"/>
            <ac:spMk id="3" creationId="{BAB6ACB1-C983-D680-0855-A4CB172C7A4D}"/>
          </ac:spMkLst>
        </pc:spChg>
      </pc:sldChg>
      <pc:sldChg chg="modSp">
        <pc:chgData name="Αφροδίτη Σκληβάγκου" userId="S::asklivagkou@robotakia.gr::08b3c54a-584a-4dba-91c2-849ada50074a" providerId="AD" clId="Web-{0443E0F5-B057-DB10-D51C-FC2B321C6BE3}" dt="2023-11-30T13:51:30.347" v="55" actId="20577"/>
        <pc:sldMkLst>
          <pc:docMk/>
          <pc:sldMk cId="2554797762" sldId="261"/>
        </pc:sldMkLst>
        <pc:spChg chg="mod">
          <ac:chgData name="Αφροδίτη Σκληβάγκου" userId="S::asklivagkou@robotakia.gr::08b3c54a-584a-4dba-91c2-849ada50074a" providerId="AD" clId="Web-{0443E0F5-B057-DB10-D51C-FC2B321C6BE3}" dt="2023-11-30T13:51:30.347" v="55" actId="20577"/>
          <ac:spMkLst>
            <pc:docMk/>
            <pc:sldMk cId="2554797762" sldId="261"/>
            <ac:spMk id="2" creationId="{8EB4F9F8-42C8-02FF-117C-AB4BBDECE39D}"/>
          </ac:spMkLst>
        </pc:spChg>
        <pc:spChg chg="mod">
          <ac:chgData name="Αφροδίτη Σκληβάγκου" userId="S::asklivagkou@robotakia.gr::08b3c54a-584a-4dba-91c2-849ada50074a" providerId="AD" clId="Web-{0443E0F5-B057-DB10-D51C-FC2B321C6BE3}" dt="2023-11-30T13:50:47.737" v="46" actId="20577"/>
          <ac:spMkLst>
            <pc:docMk/>
            <pc:sldMk cId="2554797762" sldId="261"/>
            <ac:spMk id="3" creationId="{47E99539-02F3-E28A-107E-20CC239D6A1C}"/>
          </ac:spMkLst>
        </pc:spChg>
      </pc:sldChg>
      <pc:sldChg chg="addSp delSp modSp new">
        <pc:chgData name="Αφροδίτη Σκληβάγκου" userId="S::asklivagkou@robotakia.gr::08b3c54a-584a-4dba-91c2-849ada50074a" providerId="AD" clId="Web-{0443E0F5-B057-DB10-D51C-FC2B321C6BE3}" dt="2023-11-30T13:49:09.375" v="4" actId="1076"/>
        <pc:sldMkLst>
          <pc:docMk/>
          <pc:sldMk cId="4293654632" sldId="262"/>
        </pc:sldMkLst>
        <pc:spChg chg="del">
          <ac:chgData name="Αφροδίτη Σκληβάγκου" userId="S::asklivagkou@robotakia.gr::08b3c54a-584a-4dba-91c2-849ada50074a" providerId="AD" clId="Web-{0443E0F5-B057-DB10-D51C-FC2B321C6BE3}" dt="2023-11-30T13:48:26.811" v="1"/>
          <ac:spMkLst>
            <pc:docMk/>
            <pc:sldMk cId="4293654632" sldId="262"/>
            <ac:spMk id="2" creationId="{95801596-5B1A-94DF-5281-86EDA4821846}"/>
          </ac:spMkLst>
        </pc:spChg>
        <pc:spChg chg="del">
          <ac:chgData name="Αφροδίτη Σκληβάγκου" userId="S::asklivagkou@robotakia.gr::08b3c54a-584a-4dba-91c2-849ada50074a" providerId="AD" clId="Web-{0443E0F5-B057-DB10-D51C-FC2B321C6BE3}" dt="2023-11-30T13:49:02.953" v="2"/>
          <ac:spMkLst>
            <pc:docMk/>
            <pc:sldMk cId="4293654632" sldId="262"/>
            <ac:spMk id="3" creationId="{1F610DC4-C367-C1BF-21EA-2135A57E403F}"/>
          </ac:spMkLst>
        </pc:spChg>
        <pc:picChg chg="add mod ord">
          <ac:chgData name="Αφροδίτη Σκληβάγκου" userId="S::asklivagkou@robotakia.gr::08b3c54a-584a-4dba-91c2-849ada50074a" providerId="AD" clId="Web-{0443E0F5-B057-DB10-D51C-FC2B321C6BE3}" dt="2023-11-30T13:49:09.375" v="4" actId="1076"/>
          <ac:picMkLst>
            <pc:docMk/>
            <pc:sldMk cId="4293654632" sldId="262"/>
            <ac:picMk id="4" creationId="{0D2D1C9E-0727-16F9-B079-D74EA6BE0F8D}"/>
          </ac:picMkLst>
        </pc:picChg>
      </pc:sldChg>
      <pc:sldChg chg="modSp new">
        <pc:chgData name="Αφροδίτη Σκληβάγκου" userId="S::asklivagkou@robotakia.gr::08b3c54a-584a-4dba-91c2-849ada50074a" providerId="AD" clId="Web-{0443E0F5-B057-DB10-D51C-FC2B321C6BE3}" dt="2023-11-30T13:51:03.097" v="48" actId="20577"/>
        <pc:sldMkLst>
          <pc:docMk/>
          <pc:sldMk cId="2121760509" sldId="263"/>
        </pc:sldMkLst>
        <pc:spChg chg="mod">
          <ac:chgData name="Αφροδίτη Σκληβάγκου" userId="S::asklivagkou@robotakia.gr::08b3c54a-584a-4dba-91c2-849ada50074a" providerId="AD" clId="Web-{0443E0F5-B057-DB10-D51C-FC2B321C6BE3}" dt="2023-11-30T13:49:26.469" v="17" actId="20577"/>
          <ac:spMkLst>
            <pc:docMk/>
            <pc:sldMk cId="2121760509" sldId="263"/>
            <ac:spMk id="2" creationId="{1AD1B054-54CB-3B8E-85CF-5DFB511BDA0E}"/>
          </ac:spMkLst>
        </pc:spChg>
        <pc:spChg chg="mod">
          <ac:chgData name="Αφροδίτη Σκληβάγκου" userId="S::asklivagkou@robotakia.gr::08b3c54a-584a-4dba-91c2-849ada50074a" providerId="AD" clId="Web-{0443E0F5-B057-DB10-D51C-FC2B321C6BE3}" dt="2023-11-30T13:51:03.097" v="48" actId="20577"/>
          <ac:spMkLst>
            <pc:docMk/>
            <pc:sldMk cId="2121760509" sldId="263"/>
            <ac:spMk id="3" creationId="{F94B3D2F-D700-745D-B7E7-8B9D33FA130E}"/>
          </ac:spMkLst>
        </pc:spChg>
      </pc:sldChg>
      <pc:sldChg chg="modSp new">
        <pc:chgData name="Αφροδίτη Σκληβάγκου" userId="S::asklivagkou@robotakia.gr::08b3c54a-584a-4dba-91c2-849ada50074a" providerId="AD" clId="Web-{0443E0F5-B057-DB10-D51C-FC2B321C6BE3}" dt="2023-11-30T13:53:40.538" v="179" actId="20577"/>
        <pc:sldMkLst>
          <pc:docMk/>
          <pc:sldMk cId="1058730939" sldId="264"/>
        </pc:sldMkLst>
        <pc:spChg chg="mod">
          <ac:chgData name="Αφροδίτη Σκληβάγκου" userId="S::asklivagkou@robotakia.gr::08b3c54a-584a-4dba-91c2-849ada50074a" providerId="AD" clId="Web-{0443E0F5-B057-DB10-D51C-FC2B321C6BE3}" dt="2023-11-30T13:52:00.973" v="58" actId="20577"/>
          <ac:spMkLst>
            <pc:docMk/>
            <pc:sldMk cId="1058730939" sldId="264"/>
            <ac:spMk id="2" creationId="{6F51A16F-9CE4-79CF-EDE6-BB1EBA01D685}"/>
          </ac:spMkLst>
        </pc:spChg>
        <pc:spChg chg="mod">
          <ac:chgData name="Αφροδίτη Σκληβάγκου" userId="S::asklivagkou@robotakia.gr::08b3c54a-584a-4dba-91c2-849ada50074a" providerId="AD" clId="Web-{0443E0F5-B057-DB10-D51C-FC2B321C6BE3}" dt="2023-11-30T13:53:40.538" v="179" actId="20577"/>
          <ac:spMkLst>
            <pc:docMk/>
            <pc:sldMk cId="1058730939" sldId="264"/>
            <ac:spMk id="3" creationId="{6C165A67-66E1-3E84-9DB5-82E8B31A0C82}"/>
          </ac:spMkLst>
        </pc:spChg>
      </pc:sldChg>
      <pc:sldChg chg="addSp delSp modSp new">
        <pc:chgData name="Αφροδίτη Σκληβάγκου" userId="S::asklivagkou@robotakia.gr::08b3c54a-584a-4dba-91c2-849ada50074a" providerId="AD" clId="Web-{0443E0F5-B057-DB10-D51C-FC2B321C6BE3}" dt="2023-11-30T13:54:00.320" v="184" actId="1076"/>
        <pc:sldMkLst>
          <pc:docMk/>
          <pc:sldMk cId="4000197098" sldId="265"/>
        </pc:sldMkLst>
        <pc:spChg chg="del">
          <ac:chgData name="Αφροδίτη Σκληβάγκου" userId="S::asklivagkou@robotakia.gr::08b3c54a-584a-4dba-91c2-849ada50074a" providerId="AD" clId="Web-{0443E0F5-B057-DB10-D51C-FC2B321C6BE3}" dt="2023-11-30T13:53:46.366" v="181"/>
          <ac:spMkLst>
            <pc:docMk/>
            <pc:sldMk cId="4000197098" sldId="265"/>
            <ac:spMk id="2" creationId="{BD64B3AB-150B-2E72-C0EB-D145917B4712}"/>
          </ac:spMkLst>
        </pc:spChg>
        <pc:spChg chg="del">
          <ac:chgData name="Αφροδίτη Σκληβάγκου" userId="S::asklivagkou@robotakia.gr::08b3c54a-584a-4dba-91c2-849ada50074a" providerId="AD" clId="Web-{0443E0F5-B057-DB10-D51C-FC2B321C6BE3}" dt="2023-11-30T13:53:56.054" v="182"/>
          <ac:spMkLst>
            <pc:docMk/>
            <pc:sldMk cId="4000197098" sldId="265"/>
            <ac:spMk id="3" creationId="{CE3939E4-4C2D-E946-7F53-D42571CF35A6}"/>
          </ac:spMkLst>
        </pc:spChg>
        <pc:picChg chg="add mod ord">
          <ac:chgData name="Αφροδίτη Σκληβάγκου" userId="S::asklivagkou@robotakia.gr::08b3c54a-584a-4dba-91c2-849ada50074a" providerId="AD" clId="Web-{0443E0F5-B057-DB10-D51C-FC2B321C6BE3}" dt="2023-11-30T13:54:00.320" v="184" actId="1076"/>
          <ac:picMkLst>
            <pc:docMk/>
            <pc:sldMk cId="4000197098" sldId="265"/>
            <ac:picMk id="4" creationId="{D07B54CC-825D-76A2-E0DB-92899DE3218D}"/>
          </ac:picMkLst>
        </pc:picChg>
      </pc:sldChg>
      <pc:sldChg chg="addSp delSp modSp new">
        <pc:chgData name="Αφροδίτη Σκληβάγκου" userId="S::asklivagkou@robotakia.gr::08b3c54a-584a-4dba-91c2-849ada50074a" providerId="AD" clId="Web-{0443E0F5-B057-DB10-D51C-FC2B321C6BE3}" dt="2023-11-30T13:54:29.993" v="189" actId="1076"/>
        <pc:sldMkLst>
          <pc:docMk/>
          <pc:sldMk cId="1508891014" sldId="266"/>
        </pc:sldMkLst>
        <pc:spChg chg="del">
          <ac:chgData name="Αφροδίτη Σκληβάγκου" userId="S::asklivagkou@robotakia.gr::08b3c54a-584a-4dba-91c2-849ada50074a" providerId="AD" clId="Web-{0443E0F5-B057-DB10-D51C-FC2B321C6BE3}" dt="2023-11-30T13:54:13.898" v="186"/>
          <ac:spMkLst>
            <pc:docMk/>
            <pc:sldMk cId="1508891014" sldId="266"/>
            <ac:spMk id="2" creationId="{7D1CF695-5D68-C3D1-9BC2-A33C67173CF1}"/>
          </ac:spMkLst>
        </pc:spChg>
        <pc:spChg chg="del">
          <ac:chgData name="Αφροδίτη Σκληβάγκου" userId="S::asklivagkou@robotakia.gr::08b3c54a-584a-4dba-91c2-849ada50074a" providerId="AD" clId="Web-{0443E0F5-B057-DB10-D51C-FC2B321C6BE3}" dt="2023-11-30T13:54:24.852" v="187"/>
          <ac:spMkLst>
            <pc:docMk/>
            <pc:sldMk cId="1508891014" sldId="266"/>
            <ac:spMk id="3" creationId="{83082399-4E37-C208-E9C6-03C5C7DC1575}"/>
          </ac:spMkLst>
        </pc:spChg>
        <pc:picChg chg="add mod ord">
          <ac:chgData name="Αφροδίτη Σκληβάγκου" userId="S::asklivagkou@robotakia.gr::08b3c54a-584a-4dba-91c2-849ada50074a" providerId="AD" clId="Web-{0443E0F5-B057-DB10-D51C-FC2B321C6BE3}" dt="2023-11-30T13:54:29.993" v="189" actId="1076"/>
          <ac:picMkLst>
            <pc:docMk/>
            <pc:sldMk cId="1508891014" sldId="266"/>
            <ac:picMk id="4" creationId="{38BFD68E-D8D9-DB85-5F7F-BD10BE5A9992}"/>
          </ac:picMkLst>
        </pc:picChg>
      </pc:sldChg>
      <pc:sldChg chg="modSp new">
        <pc:chgData name="Αφροδίτη Σκληβάγκου" userId="S::asklivagkou@robotakia.gr::08b3c54a-584a-4dba-91c2-849ada50074a" providerId="AD" clId="Web-{0443E0F5-B057-DB10-D51C-FC2B321C6BE3}" dt="2023-11-30T13:55:40.744" v="256" actId="20577"/>
        <pc:sldMkLst>
          <pc:docMk/>
          <pc:sldMk cId="1874889318" sldId="267"/>
        </pc:sldMkLst>
        <pc:spChg chg="mod">
          <ac:chgData name="Αφροδίτη Σκληβάγκου" userId="S::asklivagkou@robotakia.gr::08b3c54a-584a-4dba-91c2-849ada50074a" providerId="AD" clId="Web-{0443E0F5-B057-DB10-D51C-FC2B321C6BE3}" dt="2023-11-30T13:54:45.430" v="192" actId="20577"/>
          <ac:spMkLst>
            <pc:docMk/>
            <pc:sldMk cId="1874889318" sldId="267"/>
            <ac:spMk id="2" creationId="{B2DC6908-81CC-ED98-9550-64CC77CCD15C}"/>
          </ac:spMkLst>
        </pc:spChg>
        <pc:spChg chg="mod">
          <ac:chgData name="Αφροδίτη Σκληβάγκου" userId="S::asklivagkou@robotakia.gr::08b3c54a-584a-4dba-91c2-849ada50074a" providerId="AD" clId="Web-{0443E0F5-B057-DB10-D51C-FC2B321C6BE3}" dt="2023-11-30T13:55:40.744" v="256" actId="20577"/>
          <ac:spMkLst>
            <pc:docMk/>
            <pc:sldMk cId="1874889318" sldId="267"/>
            <ac:spMk id="3" creationId="{5D4F4715-8A6F-592C-B43D-E6BBAADD9A17}"/>
          </ac:spMkLst>
        </pc:spChg>
      </pc:sldChg>
      <pc:sldChg chg="addSp delSp modSp new">
        <pc:chgData name="Αφροδίτη Σκληβάγκου" userId="S::asklivagkou@robotakia.gr::08b3c54a-584a-4dba-91c2-849ada50074a" providerId="AD" clId="Web-{0443E0F5-B057-DB10-D51C-FC2B321C6BE3}" dt="2023-11-30T13:55:58.276" v="261" actId="1076"/>
        <pc:sldMkLst>
          <pc:docMk/>
          <pc:sldMk cId="3430127629" sldId="268"/>
        </pc:sldMkLst>
        <pc:spChg chg="del">
          <ac:chgData name="Αφροδίτη Σκληβάγκου" userId="S::asklivagkou@robotakia.gr::08b3c54a-584a-4dba-91c2-849ada50074a" providerId="AD" clId="Web-{0443E0F5-B057-DB10-D51C-FC2B321C6BE3}" dt="2023-11-30T13:55:44.713" v="258"/>
          <ac:spMkLst>
            <pc:docMk/>
            <pc:sldMk cId="3430127629" sldId="268"/>
            <ac:spMk id="2" creationId="{962589C2-E1B3-58D9-17DC-8FE0F17280D6}"/>
          </ac:spMkLst>
        </pc:spChg>
        <pc:spChg chg="del">
          <ac:chgData name="Αφροδίτη Σκληβάγκου" userId="S::asklivagkou@robotakia.gr::08b3c54a-584a-4dba-91c2-849ada50074a" providerId="AD" clId="Web-{0443E0F5-B057-DB10-D51C-FC2B321C6BE3}" dt="2023-11-30T13:55:52.573" v="259"/>
          <ac:spMkLst>
            <pc:docMk/>
            <pc:sldMk cId="3430127629" sldId="268"/>
            <ac:spMk id="3" creationId="{F86E0EC3-6A20-115C-268B-68AFB6588175}"/>
          </ac:spMkLst>
        </pc:spChg>
        <pc:picChg chg="add mod ord">
          <ac:chgData name="Αφροδίτη Σκληβάγκου" userId="S::asklivagkou@robotakia.gr::08b3c54a-584a-4dba-91c2-849ada50074a" providerId="AD" clId="Web-{0443E0F5-B057-DB10-D51C-FC2B321C6BE3}" dt="2023-11-30T13:55:58.276" v="261" actId="1076"/>
          <ac:picMkLst>
            <pc:docMk/>
            <pc:sldMk cId="3430127629" sldId="268"/>
            <ac:picMk id="4" creationId="{65F4253F-AD85-1FA4-2C5B-D316AAE075B8}"/>
          </ac:picMkLst>
        </pc:picChg>
      </pc:sldChg>
    </pc:docChg>
  </pc:docChgLst>
  <pc:docChgLst>
    <pc:chgData name="Αφροδίτη Σκληβάγκου" userId="S::asklivagkou@robotakia.gr::08b3c54a-584a-4dba-91c2-849ada50074a" providerId="AD" clId="Web-{34F52331-FCAC-4741-83F6-F1DEA5E7E7C4}"/>
    <pc:docChg chg="addSld modSld">
      <pc:chgData name="Αφροδίτη Σκληβάγκου" userId="S::asklivagkou@robotakia.gr::08b3c54a-584a-4dba-91c2-849ada50074a" providerId="AD" clId="Web-{34F52331-FCAC-4741-83F6-F1DEA5E7E7C4}" dt="2023-11-29T19:01:53.280" v="301" actId="20577"/>
      <pc:docMkLst>
        <pc:docMk/>
      </pc:docMkLst>
      <pc:sldChg chg="addSp delSp modSp mod setBg modClrScheme chgLayout">
        <pc:chgData name="Αφροδίτη Σκληβάγκου" userId="S::asklivagkou@robotakia.gr::08b3c54a-584a-4dba-91c2-849ada50074a" providerId="AD" clId="Web-{34F52331-FCAC-4741-83F6-F1DEA5E7E7C4}" dt="2023-11-29T18:43:42.798" v="17"/>
        <pc:sldMkLst>
          <pc:docMk/>
          <pc:sldMk cId="2325122232" sldId="256"/>
        </pc:sldMkLst>
        <pc:spChg chg="mod ord">
          <ac:chgData name="Αφροδίτη Σκληβάγκου" userId="S::asklivagkou@robotakia.gr::08b3c54a-584a-4dba-91c2-849ada50074a" providerId="AD" clId="Web-{34F52331-FCAC-4741-83F6-F1DEA5E7E7C4}" dt="2023-11-29T18:43:27.861" v="16"/>
          <ac:spMkLst>
            <pc:docMk/>
            <pc:sldMk cId="2325122232" sldId="256"/>
            <ac:spMk id="2" creationId="{00000000-0000-0000-0000-000000000000}"/>
          </ac:spMkLst>
        </pc:spChg>
        <pc:spChg chg="del mod ord">
          <ac:chgData name="Αφροδίτη Σκληβάγκου" userId="S::asklivagkou@robotakia.gr::08b3c54a-584a-4dba-91c2-849ada50074a" providerId="AD" clId="Web-{34F52331-FCAC-4741-83F6-F1DEA5E7E7C4}" dt="2023-11-29T18:43:16.017" v="13"/>
          <ac:spMkLst>
            <pc:docMk/>
            <pc:sldMk cId="2325122232" sldId="256"/>
            <ac:spMk id="3" creationId="{00000000-0000-0000-0000-000000000000}"/>
          </ac:spMkLst>
        </pc:spChg>
        <pc:spChg chg="add del">
          <ac:chgData name="Αφροδίτη Σκληβάγκου" userId="S::asklivagkou@robotakia.gr::08b3c54a-584a-4dba-91c2-849ada50074a" providerId="AD" clId="Web-{34F52331-FCAC-4741-83F6-F1DEA5E7E7C4}" dt="2023-11-29T18:43:42.798" v="17"/>
          <ac:spMkLst>
            <pc:docMk/>
            <pc:sldMk cId="2325122232" sldId="256"/>
            <ac:spMk id="8" creationId="{B479725D-BFC1-BD9C-851E-E1477A16356D}"/>
          </ac:spMkLst>
        </pc:spChg>
        <pc:spChg chg="add">
          <ac:chgData name="Αφροδίτη Σκληβάγκου" userId="S::asklivagkou@robotakia.gr::08b3c54a-584a-4dba-91c2-849ada50074a" providerId="AD" clId="Web-{34F52331-FCAC-4741-83F6-F1DEA5E7E7C4}" dt="2023-11-29T18:43:27.861" v="16"/>
          <ac:spMkLst>
            <pc:docMk/>
            <pc:sldMk cId="2325122232" sldId="256"/>
            <ac:spMk id="11" creationId="{F13C74B1-5B17-4795-BED0-7140497B445A}"/>
          </ac:spMkLst>
        </pc:spChg>
        <pc:spChg chg="add">
          <ac:chgData name="Αφροδίτη Σκληβάγκου" userId="S::asklivagkou@robotakia.gr::08b3c54a-584a-4dba-91c2-849ada50074a" providerId="AD" clId="Web-{34F52331-FCAC-4741-83F6-F1DEA5E7E7C4}" dt="2023-11-29T18:43:27.861" v="16"/>
          <ac:spMkLst>
            <pc:docMk/>
            <pc:sldMk cId="2325122232" sldId="256"/>
            <ac:spMk id="13" creationId="{D4974D33-8DC5-464E-8C6D-BE58F0669C17}"/>
          </ac:spMkLst>
        </pc:spChg>
        <pc:picChg chg="add mod ord">
          <ac:chgData name="Αφροδίτη Σκληβάγκου" userId="S::asklivagkou@robotakia.gr::08b3c54a-584a-4dba-91c2-849ada50074a" providerId="AD" clId="Web-{34F52331-FCAC-4741-83F6-F1DEA5E7E7C4}" dt="2023-11-29T18:43:27.861" v="16"/>
          <ac:picMkLst>
            <pc:docMk/>
            <pc:sldMk cId="2325122232" sldId="256"/>
            <ac:picMk id="4" creationId="{8A72428F-926C-D873-98D3-FC2A7C28476F}"/>
          </ac:picMkLst>
        </pc:picChg>
      </pc:sldChg>
      <pc:sldChg chg="addSp delSp modSp new mod setBg">
        <pc:chgData name="Αφροδίτη Σκληβάγκου" userId="S::asklivagkou@robotakia.gr::08b3c54a-584a-4dba-91c2-849ada50074a" providerId="AD" clId="Web-{34F52331-FCAC-4741-83F6-F1DEA5E7E7C4}" dt="2023-11-29T18:48:10.305" v="68"/>
        <pc:sldMkLst>
          <pc:docMk/>
          <pc:sldMk cId="1292472479" sldId="257"/>
        </pc:sldMkLst>
        <pc:spChg chg="mod ord">
          <ac:chgData name="Αφροδίτη Σκληβάγκου" userId="S::asklivagkou@robotakia.gr::08b3c54a-584a-4dba-91c2-849ada50074a" providerId="AD" clId="Web-{34F52331-FCAC-4741-83F6-F1DEA5E7E7C4}" dt="2023-11-29T18:48:02.852" v="67"/>
          <ac:spMkLst>
            <pc:docMk/>
            <pc:sldMk cId="1292472479" sldId="257"/>
            <ac:spMk id="2" creationId="{8A052F2A-61F8-27D9-5DD6-4EF87751A01F}"/>
          </ac:spMkLst>
        </pc:spChg>
        <pc:spChg chg="del">
          <ac:chgData name="Αφροδίτη Σκληβάγκου" userId="S::asklivagkou@robotakia.gr::08b3c54a-584a-4dba-91c2-849ada50074a" providerId="AD" clId="Web-{34F52331-FCAC-4741-83F6-F1DEA5E7E7C4}" dt="2023-11-29T18:47:11.991" v="58"/>
          <ac:spMkLst>
            <pc:docMk/>
            <pc:sldMk cId="1292472479" sldId="257"/>
            <ac:spMk id="3" creationId="{7DBAB965-4F5D-3524-3FBE-1339A9C6EDAE}"/>
          </ac:spMkLst>
        </pc:spChg>
        <pc:spChg chg="add del">
          <ac:chgData name="Αφροδίτη Σκληβάγκου" userId="S::asklivagkou@robotakia.gr::08b3c54a-584a-4dba-91c2-849ada50074a" providerId="AD" clId="Web-{34F52331-FCAC-4741-83F6-F1DEA5E7E7C4}" dt="2023-11-29T18:47:28.789" v="62"/>
          <ac:spMkLst>
            <pc:docMk/>
            <pc:sldMk cId="1292472479" sldId="257"/>
            <ac:spMk id="9" creationId="{665DBBEF-238B-476B-96AB-8AAC3224ECEA}"/>
          </ac:spMkLst>
        </pc:spChg>
        <pc:spChg chg="add del">
          <ac:chgData name="Αφροδίτη Σκληβάγκου" userId="S::asklivagkou@robotakia.gr::08b3c54a-584a-4dba-91c2-849ada50074a" providerId="AD" clId="Web-{34F52331-FCAC-4741-83F6-F1DEA5E7E7C4}" dt="2023-11-29T18:47:28.789" v="62"/>
          <ac:spMkLst>
            <pc:docMk/>
            <pc:sldMk cId="1292472479" sldId="257"/>
            <ac:spMk id="11" creationId="{3FCFB1DE-0B7E-48CC-BA90-B2AB0889F9D6}"/>
          </ac:spMkLst>
        </pc:spChg>
        <pc:spChg chg="add del">
          <ac:chgData name="Αφροδίτη Σκληβάγκου" userId="S::asklivagkou@robotakia.gr::08b3c54a-584a-4dba-91c2-849ada50074a" providerId="AD" clId="Web-{34F52331-FCAC-4741-83F6-F1DEA5E7E7C4}" dt="2023-11-29T18:47:54.149" v="64"/>
          <ac:spMkLst>
            <pc:docMk/>
            <pc:sldMk cId="1292472479" sldId="257"/>
            <ac:spMk id="14" creationId="{37C89E4B-3C9F-44B9-8B86-D9E3D112D8EC}"/>
          </ac:spMkLst>
        </pc:spChg>
        <pc:spChg chg="add del">
          <ac:chgData name="Αφροδίτη Σκληβάγκου" userId="S::asklivagkou@robotakia.gr::08b3c54a-584a-4dba-91c2-849ada50074a" providerId="AD" clId="Web-{34F52331-FCAC-4741-83F6-F1DEA5E7E7C4}" dt="2023-11-29T18:48:02.852" v="67"/>
          <ac:spMkLst>
            <pc:docMk/>
            <pc:sldMk cId="1292472479" sldId="257"/>
            <ac:spMk id="17" creationId="{665DBBEF-238B-476B-96AB-8AAC3224ECEA}"/>
          </ac:spMkLst>
        </pc:spChg>
        <pc:spChg chg="add del">
          <ac:chgData name="Αφροδίτη Σκληβάγκου" userId="S::asklivagkou@robotakia.gr::08b3c54a-584a-4dba-91c2-849ada50074a" providerId="AD" clId="Web-{34F52331-FCAC-4741-83F6-F1DEA5E7E7C4}" dt="2023-11-29T18:48:02.852" v="67"/>
          <ac:spMkLst>
            <pc:docMk/>
            <pc:sldMk cId="1292472479" sldId="257"/>
            <ac:spMk id="18" creationId="{3FCFB1DE-0B7E-48CC-BA90-B2AB0889F9D6}"/>
          </ac:spMkLst>
        </pc:spChg>
        <pc:spChg chg="add del">
          <ac:chgData name="Αφροδίτη Σκληβάγκου" userId="S::asklivagkou@robotakia.gr::08b3c54a-584a-4dba-91c2-849ada50074a" providerId="AD" clId="Web-{34F52331-FCAC-4741-83F6-F1DEA5E7E7C4}" dt="2023-11-29T18:48:10.305" v="68"/>
          <ac:spMkLst>
            <pc:docMk/>
            <pc:sldMk cId="1292472479" sldId="257"/>
            <ac:spMk id="22" creationId="{9F3C7CA6-A2ED-77F8-581D-B58279C37826}"/>
          </ac:spMkLst>
        </pc:spChg>
        <pc:spChg chg="add">
          <ac:chgData name="Αφροδίτη Σκληβάγκου" userId="S::asklivagkou@robotakia.gr::08b3c54a-584a-4dba-91c2-849ada50074a" providerId="AD" clId="Web-{34F52331-FCAC-4741-83F6-F1DEA5E7E7C4}" dt="2023-11-29T18:48:02.852" v="67"/>
          <ac:spMkLst>
            <pc:docMk/>
            <pc:sldMk cId="1292472479" sldId="257"/>
            <ac:spMk id="25" creationId="{F13C74B1-5B17-4795-BED0-7140497B445A}"/>
          </ac:spMkLst>
        </pc:spChg>
        <pc:spChg chg="add">
          <ac:chgData name="Αφροδίτη Σκληβάγκου" userId="S::asklivagkou@robotakia.gr::08b3c54a-584a-4dba-91c2-849ada50074a" providerId="AD" clId="Web-{34F52331-FCAC-4741-83F6-F1DEA5E7E7C4}" dt="2023-11-29T18:48:02.852" v="67"/>
          <ac:spMkLst>
            <pc:docMk/>
            <pc:sldMk cId="1292472479" sldId="257"/>
            <ac:spMk id="27" creationId="{D4974D33-8DC5-464E-8C6D-BE58F0669C17}"/>
          </ac:spMkLst>
        </pc:spChg>
        <pc:picChg chg="add mod ord">
          <ac:chgData name="Αφροδίτη Σκληβάγκου" userId="S::asklivagkou@robotakia.gr::08b3c54a-584a-4dba-91c2-849ada50074a" providerId="AD" clId="Web-{34F52331-FCAC-4741-83F6-F1DEA5E7E7C4}" dt="2023-11-29T18:48:02.852" v="67"/>
          <ac:picMkLst>
            <pc:docMk/>
            <pc:sldMk cId="1292472479" sldId="257"/>
            <ac:picMk id="4" creationId="{656B94B2-21D8-AAB1-AF6D-83B5772BF2CC}"/>
          </ac:picMkLst>
        </pc:picChg>
        <pc:cxnChg chg="add del">
          <ac:chgData name="Αφροδίτη Σκληβάγκου" userId="S::asklivagkou@robotakia.gr::08b3c54a-584a-4dba-91c2-849ada50074a" providerId="AD" clId="Web-{34F52331-FCAC-4741-83F6-F1DEA5E7E7C4}" dt="2023-11-29T18:47:54.149" v="64"/>
          <ac:cxnSpMkLst>
            <pc:docMk/>
            <pc:sldMk cId="1292472479" sldId="257"/>
            <ac:cxnSpMk id="13" creationId="{D891E407-403B-4764-86C9-33A56D3BCAA3}"/>
          </ac:cxnSpMkLst>
        </pc:cxnChg>
        <pc:cxnChg chg="add del">
          <ac:chgData name="Αφροδίτη Σκληβάγκου" userId="S::asklivagkou@robotakia.gr::08b3c54a-584a-4dba-91c2-849ada50074a" providerId="AD" clId="Web-{34F52331-FCAC-4741-83F6-F1DEA5E7E7C4}" dt="2023-11-29T18:47:54.149" v="64"/>
          <ac:cxnSpMkLst>
            <pc:docMk/>
            <pc:sldMk cId="1292472479" sldId="257"/>
            <ac:cxnSpMk id="15" creationId="{AA2EAA10-076F-46BD-8F0F-B9A2FB77A85C}"/>
          </ac:cxnSpMkLst>
        </pc:cxnChg>
      </pc:sldChg>
      <pc:sldChg chg="addSp delSp modSp new mod setBg">
        <pc:chgData name="Αφροδίτη Σκληβάγκου" userId="S::asklivagkou@robotakia.gr::08b3c54a-584a-4dba-91c2-849ada50074a" providerId="AD" clId="Web-{34F52331-FCAC-4741-83F6-F1DEA5E7E7C4}" dt="2023-11-29T18:52:12.265" v="91"/>
        <pc:sldMkLst>
          <pc:docMk/>
          <pc:sldMk cId="2766477850" sldId="258"/>
        </pc:sldMkLst>
        <pc:spChg chg="mod ord">
          <ac:chgData name="Αφροδίτη Σκληβάγκου" userId="S::asklivagkou@robotakia.gr::08b3c54a-584a-4dba-91c2-849ada50074a" providerId="AD" clId="Web-{34F52331-FCAC-4741-83F6-F1DEA5E7E7C4}" dt="2023-11-29T18:52:12.265" v="91"/>
          <ac:spMkLst>
            <pc:docMk/>
            <pc:sldMk cId="2766477850" sldId="258"/>
            <ac:spMk id="2" creationId="{834BE695-8089-323E-61D6-A549C15003BD}"/>
          </ac:spMkLst>
        </pc:spChg>
        <pc:spChg chg="del">
          <ac:chgData name="Αφροδίτη Σκληβάγκου" userId="S::asklivagkou@robotakia.gr::08b3c54a-584a-4dba-91c2-849ada50074a" providerId="AD" clId="Web-{34F52331-FCAC-4741-83F6-F1DEA5E7E7C4}" dt="2023-11-29T18:51:41.420" v="84"/>
          <ac:spMkLst>
            <pc:docMk/>
            <pc:sldMk cId="2766477850" sldId="258"/>
            <ac:spMk id="3" creationId="{CFF4FA1A-4EC1-C53B-B051-0CE9DB67C982}"/>
          </ac:spMkLst>
        </pc:spChg>
        <pc:spChg chg="add del">
          <ac:chgData name="Αφροδίτη Σκληβάγκου" userId="S::asklivagkou@robotakia.gr::08b3c54a-584a-4dba-91c2-849ada50074a" providerId="AD" clId="Web-{34F52331-FCAC-4741-83F6-F1DEA5E7E7C4}" dt="2023-11-29T18:51:52.764" v="86"/>
          <ac:spMkLst>
            <pc:docMk/>
            <pc:sldMk cId="2766477850" sldId="258"/>
            <ac:spMk id="8" creationId="{CF4FDE80-6662-AEF8-5CA7-216FA61F791B}"/>
          </ac:spMkLst>
        </pc:spChg>
        <pc:spChg chg="add del">
          <ac:chgData name="Αφροδίτη Σκληβάγκου" userId="S::asklivagkou@robotakia.gr::08b3c54a-584a-4dba-91c2-849ada50074a" providerId="AD" clId="Web-{34F52331-FCAC-4741-83F6-F1DEA5E7E7C4}" dt="2023-11-29T18:51:52.764" v="86"/>
          <ac:spMkLst>
            <pc:docMk/>
            <pc:sldMk cId="2766477850" sldId="258"/>
            <ac:spMk id="11" creationId="{F13C74B1-5B17-4795-BED0-7140497B445A}"/>
          </ac:spMkLst>
        </pc:spChg>
        <pc:spChg chg="add del">
          <ac:chgData name="Αφροδίτη Σκληβάγκου" userId="S::asklivagkou@robotakia.gr::08b3c54a-584a-4dba-91c2-849ada50074a" providerId="AD" clId="Web-{34F52331-FCAC-4741-83F6-F1DEA5E7E7C4}" dt="2023-11-29T18:51:52.764" v="86"/>
          <ac:spMkLst>
            <pc:docMk/>
            <pc:sldMk cId="2766477850" sldId="258"/>
            <ac:spMk id="13" creationId="{D4974D33-8DC5-464E-8C6D-BE58F0669C17}"/>
          </ac:spMkLst>
        </pc:spChg>
        <pc:spChg chg="add del">
          <ac:chgData name="Αφροδίτη Σκληβάγκου" userId="S::asklivagkou@robotakia.gr::08b3c54a-584a-4dba-91c2-849ada50074a" providerId="AD" clId="Web-{34F52331-FCAC-4741-83F6-F1DEA5E7E7C4}" dt="2023-11-29T18:51:53.468" v="88"/>
          <ac:spMkLst>
            <pc:docMk/>
            <pc:sldMk cId="2766477850" sldId="258"/>
            <ac:spMk id="15" creationId="{D009D6D5-DAC2-4A8B-A17A-E206B9012D09}"/>
          </ac:spMkLst>
        </pc:spChg>
        <pc:spChg chg="add del">
          <ac:chgData name="Αφροδίτη Σκληβάγκου" userId="S::asklivagkou@robotakia.gr::08b3c54a-584a-4dba-91c2-849ada50074a" providerId="AD" clId="Web-{34F52331-FCAC-4741-83F6-F1DEA5E7E7C4}" dt="2023-11-29T18:51:53.468" v="88"/>
          <ac:spMkLst>
            <pc:docMk/>
            <pc:sldMk cId="2766477850" sldId="258"/>
            <ac:spMk id="16" creationId="{7A825A37-1BAB-D498-9809-9F7DCE879256}"/>
          </ac:spMkLst>
        </pc:spChg>
        <pc:spChg chg="add del">
          <ac:chgData name="Αφροδίτη Σκληβάγκου" userId="S::asklivagkou@robotakia.gr::08b3c54a-584a-4dba-91c2-849ada50074a" providerId="AD" clId="Web-{34F52331-FCAC-4741-83F6-F1DEA5E7E7C4}" dt="2023-11-29T18:52:12.265" v="91"/>
          <ac:spMkLst>
            <pc:docMk/>
            <pc:sldMk cId="2766477850" sldId="258"/>
            <ac:spMk id="18" creationId="{743AA782-23D1-4521-8CAD-47662984AA08}"/>
          </ac:spMkLst>
        </pc:spChg>
        <pc:spChg chg="add del">
          <ac:chgData name="Αφροδίτη Σκληβάγκου" userId="S::asklivagkou@robotakia.gr::08b3c54a-584a-4dba-91c2-849ada50074a" providerId="AD" clId="Web-{34F52331-FCAC-4741-83F6-F1DEA5E7E7C4}" dt="2023-11-29T18:52:12.265" v="91"/>
          <ac:spMkLst>
            <pc:docMk/>
            <pc:sldMk cId="2766477850" sldId="258"/>
            <ac:spMk id="19" creationId="{71877DBC-BB60-40F0-AC93-2ACDBAAE60CE}"/>
          </ac:spMkLst>
        </pc:spChg>
        <pc:spChg chg="add del">
          <ac:chgData name="Αφροδίτη Σκληβάγκου" userId="S::asklivagkou@robotakia.gr::08b3c54a-584a-4dba-91c2-849ada50074a" providerId="AD" clId="Web-{34F52331-FCAC-4741-83F6-F1DEA5E7E7C4}" dt="2023-11-29T18:51:59.421" v="90"/>
          <ac:spMkLst>
            <pc:docMk/>
            <pc:sldMk cId="2766477850" sldId="258"/>
            <ac:spMk id="20" creationId="{D217ECD1-4913-3D08-2FBC-EC52D9C7A8AB}"/>
          </ac:spMkLst>
        </pc:spChg>
        <pc:spChg chg="add">
          <ac:chgData name="Αφροδίτη Σκληβάγκου" userId="S::asklivagkou@robotakia.gr::08b3c54a-584a-4dba-91c2-849ada50074a" providerId="AD" clId="Web-{34F52331-FCAC-4741-83F6-F1DEA5E7E7C4}" dt="2023-11-29T18:52:12.265" v="91"/>
          <ac:spMkLst>
            <pc:docMk/>
            <pc:sldMk cId="2766477850" sldId="258"/>
            <ac:spMk id="24" creationId="{A34066D6-1B59-4642-A86D-39464CEE971B}"/>
          </ac:spMkLst>
        </pc:spChg>
        <pc:spChg chg="add">
          <ac:chgData name="Αφροδίτη Σκληβάγκου" userId="S::asklivagkou@robotakia.gr::08b3c54a-584a-4dba-91c2-849ada50074a" providerId="AD" clId="Web-{34F52331-FCAC-4741-83F6-F1DEA5E7E7C4}" dt="2023-11-29T18:52:12.265" v="91"/>
          <ac:spMkLst>
            <pc:docMk/>
            <pc:sldMk cId="2766477850" sldId="258"/>
            <ac:spMk id="26" creationId="{18E928D9-3091-4385-B979-265D55AD02CE}"/>
          </ac:spMkLst>
        </pc:spChg>
        <pc:spChg chg="add">
          <ac:chgData name="Αφροδίτη Σκληβάγκου" userId="S::asklivagkou@robotakia.gr::08b3c54a-584a-4dba-91c2-849ada50074a" providerId="AD" clId="Web-{34F52331-FCAC-4741-83F6-F1DEA5E7E7C4}" dt="2023-11-29T18:52:12.265" v="91"/>
          <ac:spMkLst>
            <pc:docMk/>
            <pc:sldMk cId="2766477850" sldId="258"/>
            <ac:spMk id="28" creationId="{7D602432-D774-4CF5-94E8-7D52D01059D2}"/>
          </ac:spMkLst>
        </pc:spChg>
        <pc:spChg chg="add">
          <ac:chgData name="Αφροδίτη Σκληβάγκου" userId="S::asklivagkou@robotakia.gr::08b3c54a-584a-4dba-91c2-849ada50074a" providerId="AD" clId="Web-{34F52331-FCAC-4741-83F6-F1DEA5E7E7C4}" dt="2023-11-29T18:52:12.265" v="91"/>
          <ac:spMkLst>
            <pc:docMk/>
            <pc:sldMk cId="2766477850" sldId="258"/>
            <ac:spMk id="30" creationId="{CBF9EBB4-5078-47B2-AAA0-DF4A88D8182A}"/>
          </ac:spMkLst>
        </pc:spChg>
        <pc:picChg chg="add mod ord">
          <ac:chgData name="Αφροδίτη Σκληβάγκου" userId="S::asklivagkou@robotakia.gr::08b3c54a-584a-4dba-91c2-849ada50074a" providerId="AD" clId="Web-{34F52331-FCAC-4741-83F6-F1DEA5E7E7C4}" dt="2023-11-29T18:52:12.265" v="91"/>
          <ac:picMkLst>
            <pc:docMk/>
            <pc:sldMk cId="2766477850" sldId="258"/>
            <ac:picMk id="4" creationId="{3C3D5D52-8644-CDFE-06EA-D9DAB07B0695}"/>
          </ac:picMkLst>
        </pc:picChg>
      </pc:sldChg>
      <pc:sldChg chg="modSp new">
        <pc:chgData name="Αφροδίτη Σκληβάγκου" userId="S::asklivagkou@robotakia.gr::08b3c54a-584a-4dba-91c2-849ada50074a" providerId="AD" clId="Web-{34F52331-FCAC-4741-83F6-F1DEA5E7E7C4}" dt="2023-11-29T18:59:45.839" v="207" actId="20577"/>
        <pc:sldMkLst>
          <pc:docMk/>
          <pc:sldMk cId="1067808458" sldId="259"/>
        </pc:sldMkLst>
        <pc:spChg chg="mod">
          <ac:chgData name="Αφροδίτη Σκληβάγκου" userId="S::asklivagkou@robotakia.gr::08b3c54a-584a-4dba-91c2-849ada50074a" providerId="AD" clId="Web-{34F52331-FCAC-4741-83F6-F1DEA5E7E7C4}" dt="2023-11-29T18:53:35.923" v="103" actId="20577"/>
          <ac:spMkLst>
            <pc:docMk/>
            <pc:sldMk cId="1067808458" sldId="259"/>
            <ac:spMk id="2" creationId="{006319DA-87A2-1F4E-00B5-ABE265825CC6}"/>
          </ac:spMkLst>
        </pc:spChg>
        <pc:spChg chg="mod">
          <ac:chgData name="Αφροδίτη Σκληβάγκου" userId="S::asklivagkou@robotakia.gr::08b3c54a-584a-4dba-91c2-849ada50074a" providerId="AD" clId="Web-{34F52331-FCAC-4741-83F6-F1DEA5E7E7C4}" dt="2023-11-29T18:59:45.839" v="207" actId="20577"/>
          <ac:spMkLst>
            <pc:docMk/>
            <pc:sldMk cId="1067808458" sldId="259"/>
            <ac:spMk id="3" creationId="{BAB6ACB1-C983-D680-0855-A4CB172C7A4D}"/>
          </ac:spMkLst>
        </pc:spChg>
      </pc:sldChg>
      <pc:sldChg chg="addSp delSp modSp new">
        <pc:chgData name="Αφροδίτη Σκληβάγκου" userId="S::asklivagkou@robotakia.gr::08b3c54a-584a-4dba-91c2-849ada50074a" providerId="AD" clId="Web-{34F52331-FCAC-4741-83F6-F1DEA5E7E7C4}" dt="2023-11-29T18:56:57.475" v="159" actId="1076"/>
        <pc:sldMkLst>
          <pc:docMk/>
          <pc:sldMk cId="846710849" sldId="260"/>
        </pc:sldMkLst>
        <pc:spChg chg="del">
          <ac:chgData name="Αφροδίτη Σκληβάγκου" userId="S::asklivagkou@robotakia.gr::08b3c54a-584a-4dba-91c2-849ada50074a" providerId="AD" clId="Web-{34F52331-FCAC-4741-83F6-F1DEA5E7E7C4}" dt="2023-11-29T18:56:10.943" v="156"/>
          <ac:spMkLst>
            <pc:docMk/>
            <pc:sldMk cId="846710849" sldId="260"/>
            <ac:spMk id="2" creationId="{C0E25C75-D0BA-CD58-7FF4-E2BAE4C01CFD}"/>
          </ac:spMkLst>
        </pc:spChg>
        <pc:spChg chg="del">
          <ac:chgData name="Αφροδίτη Σκληβάγκου" userId="S::asklivagkou@robotakia.gr::08b3c54a-584a-4dba-91c2-849ada50074a" providerId="AD" clId="Web-{34F52331-FCAC-4741-83F6-F1DEA5E7E7C4}" dt="2023-11-29T18:56:52.319" v="157"/>
          <ac:spMkLst>
            <pc:docMk/>
            <pc:sldMk cId="846710849" sldId="260"/>
            <ac:spMk id="3" creationId="{570F4FB6-4632-8740-F20C-9862E8926337}"/>
          </ac:spMkLst>
        </pc:spChg>
        <pc:picChg chg="add mod ord">
          <ac:chgData name="Αφροδίτη Σκληβάγκου" userId="S::asklivagkou@robotakia.gr::08b3c54a-584a-4dba-91c2-849ada50074a" providerId="AD" clId="Web-{34F52331-FCAC-4741-83F6-F1DEA5E7E7C4}" dt="2023-11-29T18:56:57.475" v="159" actId="1076"/>
          <ac:picMkLst>
            <pc:docMk/>
            <pc:sldMk cId="846710849" sldId="260"/>
            <ac:picMk id="4" creationId="{75E19C52-0B83-F376-7FF1-54965C8132CC}"/>
          </ac:picMkLst>
        </pc:picChg>
      </pc:sldChg>
      <pc:sldChg chg="modSp new">
        <pc:chgData name="Αφροδίτη Σκληβάγκου" userId="S::asklivagkou@robotakia.gr::08b3c54a-584a-4dba-91c2-849ada50074a" providerId="AD" clId="Web-{34F52331-FCAC-4741-83F6-F1DEA5E7E7C4}" dt="2023-11-29T19:01:53.280" v="301" actId="20577"/>
        <pc:sldMkLst>
          <pc:docMk/>
          <pc:sldMk cId="2554797762" sldId="261"/>
        </pc:sldMkLst>
        <pc:spChg chg="mod">
          <ac:chgData name="Αφροδίτη Σκληβάγκου" userId="S::asklivagkou@robotakia.gr::08b3c54a-584a-4dba-91c2-849ada50074a" providerId="AD" clId="Web-{34F52331-FCAC-4741-83F6-F1DEA5E7E7C4}" dt="2023-11-29T18:57:28.133" v="170" actId="20577"/>
          <ac:spMkLst>
            <pc:docMk/>
            <pc:sldMk cId="2554797762" sldId="261"/>
            <ac:spMk id="2" creationId="{8EB4F9F8-42C8-02FF-117C-AB4BBDECE39D}"/>
          </ac:spMkLst>
        </pc:spChg>
        <pc:spChg chg="mod">
          <ac:chgData name="Αφροδίτη Σκληβάγκου" userId="S::asklivagkou@robotakia.gr::08b3c54a-584a-4dba-91c2-849ada50074a" providerId="AD" clId="Web-{34F52331-FCAC-4741-83F6-F1DEA5E7E7C4}" dt="2023-11-29T19:01:53.280" v="301" actId="20577"/>
          <ac:spMkLst>
            <pc:docMk/>
            <pc:sldMk cId="2554797762" sldId="261"/>
            <ac:spMk id="3" creationId="{47E99539-02F3-E28A-107E-20CC239D6A1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Στυλ κύριου υπότιτλου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30/11/2023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75687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30/11/2023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0166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30/11/2023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38526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30/11/2023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35862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30/11/2023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5946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30/11/2023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41057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30/11/2023</a:t>
            </a:fld>
            <a:endParaRPr lang="el-GR"/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50387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30/11/2023</a:t>
            </a:fld>
            <a:endParaRPr lang="el-GR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97914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30/11/2023</a:t>
            </a:fld>
            <a:endParaRPr lang="el-GR"/>
          </a:p>
        </p:txBody>
      </p:sp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7584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30/11/2023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99475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Θέση εικόνας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30/11/2023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73159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6F0F3-3C53-41BC-8FFD-0BFB6DD91672}" type="datetimeFigureOut">
              <a:rPr lang="el-GR" smtClean="0"/>
              <a:t>30/11/2023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81708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l-GR" sz="4200">
                <a:cs typeface="Calibri Light"/>
              </a:rPr>
              <a:t>Ας γνωρίσουμε το ρομποτάκι Edison!</a:t>
            </a:r>
            <a:endParaRPr lang="el-GR" sz="4200"/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Primeros pasos – Edison robot">
            <a:extLst>
              <a:ext uri="{FF2B5EF4-FFF2-40B4-BE49-F238E27FC236}">
                <a16:creationId xmlns:a16="http://schemas.microsoft.com/office/drawing/2014/main" id="{8A72428F-926C-D873-98D3-FC2A7C2847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04" b="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25122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1A16F-9CE4-79CF-EDE6-BB1EBA01D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4η απ</a:t>
            </a:r>
            <a:r>
              <a:rPr lang="en-US" dirty="0" err="1">
                <a:ea typeface="Calibri Light"/>
                <a:cs typeface="Calibri Light"/>
              </a:rPr>
              <a:t>οστολή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65A67-66E1-3E84-9DB5-82E8B31A0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err="1">
                <a:ea typeface="Calibri"/>
                <a:cs typeface="Calibri"/>
              </a:rPr>
              <a:t>Το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edison</a:t>
            </a:r>
            <a:r>
              <a:rPr lang="en-US" dirty="0">
                <a:ea typeface="Calibri"/>
                <a:cs typeface="Calibri"/>
              </a:rPr>
              <a:t> μπ</a:t>
            </a:r>
            <a:r>
              <a:rPr lang="en-US" err="1">
                <a:ea typeface="Calibri"/>
                <a:cs typeface="Calibri"/>
              </a:rPr>
              <a:t>ορεί</a:t>
            </a:r>
            <a:r>
              <a:rPr lang="en-US" dirty="0">
                <a:ea typeface="Calibri"/>
                <a:cs typeface="Calibri"/>
              </a:rPr>
              <a:t> να α</a:t>
            </a:r>
            <a:r>
              <a:rPr lang="en-US" err="1">
                <a:ea typeface="Calibri"/>
                <a:cs typeface="Calibri"/>
              </a:rPr>
              <a:t>κολουθεί</a:t>
            </a:r>
            <a:r>
              <a:rPr lang="en-US" dirty="0">
                <a:ea typeface="Calibri"/>
                <a:cs typeface="Calibri"/>
              </a:rPr>
              <a:t> και μα</a:t>
            </a:r>
            <a:r>
              <a:rPr lang="en-US" err="1">
                <a:ea typeface="Calibri"/>
                <a:cs typeface="Calibri"/>
              </a:rPr>
              <a:t>ύρη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γρ</a:t>
            </a:r>
            <a:r>
              <a:rPr lang="en-US" dirty="0">
                <a:ea typeface="Calibri"/>
                <a:cs typeface="Calibri"/>
              </a:rPr>
              <a:t>α</a:t>
            </a:r>
            <a:r>
              <a:rPr lang="en-US" err="1">
                <a:ea typeface="Calibri"/>
                <a:cs typeface="Calibri"/>
              </a:rPr>
              <a:t>μμή</a:t>
            </a:r>
            <a:r>
              <a:rPr lang="en-US" dirty="0">
                <a:ea typeface="Calibri"/>
                <a:cs typeface="Calibri"/>
              </a:rPr>
              <a:t>! </a:t>
            </a:r>
            <a:r>
              <a:rPr lang="en-US" err="1">
                <a:ea typeface="Calibri"/>
                <a:cs typeface="Calibri"/>
              </a:rPr>
              <a:t>Πώς</a:t>
            </a:r>
            <a:r>
              <a:rPr lang="en-US" dirty="0">
                <a:ea typeface="Calibri"/>
                <a:cs typeface="Calibri"/>
              </a:rPr>
              <a:t> θα μπ</a:t>
            </a:r>
            <a:r>
              <a:rPr lang="en-US" err="1">
                <a:ea typeface="Calibri"/>
                <a:cs typeface="Calibri"/>
              </a:rPr>
              <a:t>ορούσ</a:t>
            </a:r>
            <a:r>
              <a:rPr lang="en-US" dirty="0">
                <a:ea typeface="Calibri"/>
                <a:cs typeface="Calibri"/>
              </a:rPr>
              <a:t>α</a:t>
            </a:r>
            <a:r>
              <a:rPr lang="en-US" err="1">
                <a:ea typeface="Calibri"/>
                <a:cs typeface="Calibri"/>
              </a:rPr>
              <a:t>με</a:t>
            </a:r>
            <a:r>
              <a:rPr lang="en-US" dirty="0">
                <a:ea typeface="Calibri"/>
                <a:cs typeface="Calibri"/>
              </a:rPr>
              <a:t> να </a:t>
            </a:r>
            <a:r>
              <a:rPr lang="en-US" err="1">
                <a:ea typeface="Calibri"/>
                <a:cs typeface="Calibri"/>
              </a:rPr>
              <a:t>το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κάνουμε</a:t>
            </a:r>
            <a:r>
              <a:rPr lang="en-US">
                <a:ea typeface="Calibri"/>
                <a:cs typeface="Calibri"/>
              </a:rPr>
              <a:t> α</a:t>
            </a:r>
            <a:r>
              <a:rPr lang="en-US" err="1">
                <a:ea typeface="Calibri"/>
                <a:cs typeface="Calibri"/>
              </a:rPr>
              <a:t>υτό</a:t>
            </a:r>
            <a:r>
              <a:rPr lang="en-US">
                <a:ea typeface="Calibri"/>
                <a:cs typeface="Calibri"/>
              </a:rPr>
              <a:t>;</a:t>
            </a:r>
            <a:endParaRPr lang="en-US"/>
          </a:p>
          <a:p>
            <a:pPr algn="just"/>
            <a:endParaRPr lang="en-US" dirty="0">
              <a:ea typeface="Calibri"/>
              <a:cs typeface="Calibri"/>
            </a:endParaRPr>
          </a:p>
          <a:p>
            <a:pPr algn="just"/>
            <a:r>
              <a:rPr lang="en-US" dirty="0" err="1">
                <a:ea typeface="Calibri"/>
                <a:cs typeface="Calibri"/>
              </a:rPr>
              <a:t>Γνωρίζετε</a:t>
            </a:r>
            <a:r>
              <a:rPr lang="en-US" dirty="0">
                <a:ea typeface="Calibri"/>
                <a:cs typeface="Calibri"/>
              </a:rPr>
              <a:t> π</a:t>
            </a:r>
            <a:r>
              <a:rPr lang="en-US" dirty="0" err="1">
                <a:ea typeface="Calibri"/>
                <a:cs typeface="Calibri"/>
              </a:rPr>
              <a:t>ώς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λειτουργεί</a:t>
            </a:r>
            <a:r>
              <a:rPr lang="en-US" dirty="0">
                <a:ea typeface="Calibri"/>
                <a:cs typeface="Calibri"/>
              </a:rPr>
              <a:t> ο α</a:t>
            </a:r>
            <a:r>
              <a:rPr lang="en-US" dirty="0" err="1">
                <a:ea typeface="Calibri"/>
                <a:cs typeface="Calibri"/>
              </a:rPr>
              <a:t>ισθητήρ</a:t>
            </a:r>
            <a:r>
              <a:rPr lang="en-US" dirty="0">
                <a:ea typeface="Calibri"/>
                <a:cs typeface="Calibri"/>
              </a:rPr>
              <a:t>ας </a:t>
            </a:r>
            <a:r>
              <a:rPr lang="en-US" dirty="0" err="1">
                <a:ea typeface="Calibri"/>
                <a:cs typeface="Calibri"/>
              </a:rPr>
              <a:t>του</a:t>
            </a:r>
            <a:r>
              <a:rPr lang="en-US" dirty="0">
                <a:ea typeface="Calibri"/>
                <a:cs typeface="Calibri"/>
              </a:rPr>
              <a:t> και ανα</a:t>
            </a:r>
            <a:r>
              <a:rPr lang="en-US" dirty="0" err="1">
                <a:ea typeface="Calibri"/>
                <a:cs typeface="Calibri"/>
              </a:rPr>
              <a:t>γνωρίζει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το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χρώμ</a:t>
            </a:r>
            <a:r>
              <a:rPr lang="en-US" dirty="0">
                <a:ea typeface="Calibri"/>
                <a:cs typeface="Calibri"/>
              </a:rPr>
              <a:t>α; </a:t>
            </a:r>
          </a:p>
        </p:txBody>
      </p:sp>
    </p:spTree>
    <p:extLst>
      <p:ext uri="{BB962C8B-B14F-4D97-AF65-F5344CB8AC3E}">
        <p14:creationId xmlns:p14="http://schemas.microsoft.com/office/powerpoint/2010/main" val="1058730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7B54CC-825D-76A2-E0DB-92899DE321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7104" y="1588773"/>
            <a:ext cx="7935942" cy="3588588"/>
          </a:xfrm>
        </p:spPr>
      </p:pic>
    </p:spTree>
    <p:extLst>
      <p:ext uri="{BB962C8B-B14F-4D97-AF65-F5344CB8AC3E}">
        <p14:creationId xmlns:p14="http://schemas.microsoft.com/office/powerpoint/2010/main" val="4000197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C6908-81CC-ED98-9550-64CC77CCD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5η απ</a:t>
            </a:r>
            <a:r>
              <a:rPr lang="en-US" dirty="0" err="1">
                <a:ea typeface="Calibri Light"/>
                <a:cs typeface="Calibri Light"/>
              </a:rPr>
              <a:t>οστολή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F4715-8A6F-592C-B43D-E6BBAADD9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Calibri"/>
                <a:cs typeface="Calibri"/>
              </a:rPr>
              <a:t>Τι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άλλο</a:t>
            </a:r>
            <a:r>
              <a:rPr lang="en-US" dirty="0">
                <a:ea typeface="Calibri"/>
                <a:cs typeface="Calibri"/>
              </a:rPr>
              <a:t> μπ</a:t>
            </a:r>
            <a:r>
              <a:rPr lang="en-US" dirty="0" err="1">
                <a:ea typeface="Calibri"/>
                <a:cs typeface="Calibri"/>
              </a:rPr>
              <a:t>ορεί</a:t>
            </a:r>
            <a:r>
              <a:rPr lang="en-US" dirty="0">
                <a:ea typeface="Calibri"/>
                <a:cs typeface="Calibri"/>
              </a:rPr>
              <a:t> να </a:t>
            </a:r>
            <a:r>
              <a:rPr lang="en-US" dirty="0" err="1">
                <a:ea typeface="Calibri"/>
                <a:cs typeface="Calibri"/>
              </a:rPr>
              <a:t>κάνει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το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ρομ</a:t>
            </a:r>
            <a:r>
              <a:rPr lang="en-US" dirty="0">
                <a:ea typeface="Calibri"/>
                <a:cs typeface="Calibri"/>
              </a:rPr>
              <a:t>π</a:t>
            </a:r>
            <a:r>
              <a:rPr lang="en-US" dirty="0" err="1">
                <a:ea typeface="Calibri"/>
                <a:cs typeface="Calibri"/>
              </a:rPr>
              <a:t>οτάκι</a:t>
            </a:r>
            <a:r>
              <a:rPr lang="en-US" dirty="0">
                <a:ea typeface="Calibri"/>
                <a:cs typeface="Calibri"/>
              </a:rPr>
              <a:t> μας;;</a:t>
            </a:r>
          </a:p>
          <a:p>
            <a:r>
              <a:rPr lang="en-US" dirty="0" err="1">
                <a:ea typeface="Calibri"/>
                <a:cs typeface="Calibri"/>
              </a:rPr>
              <a:t>Μή</a:t>
            </a:r>
            <a:r>
              <a:rPr lang="en-US" dirty="0">
                <a:ea typeface="Calibri"/>
                <a:cs typeface="Calibri"/>
              </a:rPr>
              <a:t>π</a:t>
            </a:r>
            <a:r>
              <a:rPr lang="en-US" dirty="0" err="1">
                <a:ea typeface="Calibri"/>
                <a:cs typeface="Calibri"/>
              </a:rPr>
              <a:t>ως</a:t>
            </a:r>
            <a:r>
              <a:rPr lang="en-US" dirty="0">
                <a:ea typeface="Calibri"/>
                <a:cs typeface="Calibri"/>
              </a:rPr>
              <a:t> μπ</a:t>
            </a:r>
            <a:r>
              <a:rPr lang="en-US" dirty="0" err="1">
                <a:ea typeface="Calibri"/>
                <a:cs typeface="Calibri"/>
              </a:rPr>
              <a:t>ορεί</a:t>
            </a:r>
            <a:r>
              <a:rPr lang="en-US" dirty="0">
                <a:ea typeface="Calibri"/>
                <a:cs typeface="Calibri"/>
              </a:rPr>
              <a:t> να α</a:t>
            </a:r>
            <a:r>
              <a:rPr lang="en-US" dirty="0" err="1">
                <a:ea typeface="Calibri"/>
                <a:cs typeface="Calibri"/>
              </a:rPr>
              <a:t>κούσει</a:t>
            </a:r>
            <a:r>
              <a:rPr lang="en-US" dirty="0">
                <a:ea typeface="Calibri"/>
                <a:cs typeface="Calibri"/>
              </a:rPr>
              <a:t>; </a:t>
            </a:r>
            <a:r>
              <a:rPr lang="en-US" dirty="0" err="1">
                <a:ea typeface="Calibri"/>
                <a:cs typeface="Calibri"/>
              </a:rPr>
              <a:t>Μή</a:t>
            </a:r>
            <a:r>
              <a:rPr lang="en-US" dirty="0">
                <a:ea typeface="Calibri"/>
                <a:cs typeface="Calibri"/>
              </a:rPr>
              <a:t>π</a:t>
            </a:r>
            <a:r>
              <a:rPr lang="en-US" dirty="0" err="1">
                <a:ea typeface="Calibri"/>
                <a:cs typeface="Calibri"/>
              </a:rPr>
              <a:t>ως</a:t>
            </a:r>
            <a:r>
              <a:rPr lang="en-US" dirty="0">
                <a:ea typeface="Calibri"/>
                <a:cs typeface="Calibri"/>
              </a:rPr>
              <a:t> μπ</a:t>
            </a:r>
            <a:r>
              <a:rPr lang="en-US" dirty="0" err="1">
                <a:ea typeface="Calibri"/>
                <a:cs typeface="Calibri"/>
              </a:rPr>
              <a:t>ορούμε</a:t>
            </a:r>
            <a:r>
              <a:rPr lang="en-US" dirty="0">
                <a:ea typeface="Calibri"/>
                <a:cs typeface="Calibri"/>
              </a:rPr>
              <a:t> να </a:t>
            </a:r>
            <a:r>
              <a:rPr lang="en-US" dirty="0" err="1">
                <a:ea typeface="Calibri"/>
                <a:cs typeface="Calibri"/>
              </a:rPr>
              <a:t>το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κάνουμε</a:t>
            </a:r>
            <a:r>
              <a:rPr lang="en-US" dirty="0">
                <a:ea typeface="Calibri"/>
                <a:cs typeface="Calibri"/>
              </a:rPr>
              <a:t> να </a:t>
            </a:r>
            <a:r>
              <a:rPr lang="en-US" dirty="0" err="1">
                <a:ea typeface="Calibri"/>
                <a:cs typeface="Calibri"/>
              </a:rPr>
              <a:t>ξεκινήσει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ότ</a:t>
            </a:r>
            <a:r>
              <a:rPr lang="en-US" dirty="0">
                <a:ea typeface="Calibri"/>
                <a:cs typeface="Calibri"/>
              </a:rPr>
              <a:t>αν α</a:t>
            </a:r>
            <a:r>
              <a:rPr lang="en-US" dirty="0" err="1">
                <a:ea typeface="Calibri"/>
                <a:cs typeface="Calibri"/>
              </a:rPr>
              <a:t>κούει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έν</a:t>
            </a:r>
            <a:r>
              <a:rPr lang="en-US" dirty="0">
                <a:ea typeface="Calibri"/>
                <a:cs typeface="Calibri"/>
              </a:rPr>
              <a:t>αν </a:t>
            </a:r>
            <a:r>
              <a:rPr lang="en-US" dirty="0" err="1">
                <a:ea typeface="Calibri"/>
                <a:cs typeface="Calibri"/>
              </a:rPr>
              <a:t>ήχο</a:t>
            </a:r>
            <a:r>
              <a:rPr lang="en-US" dirty="0">
                <a:ea typeface="Calibri"/>
                <a:cs typeface="Calibri"/>
              </a:rPr>
              <a:t>; </a:t>
            </a:r>
          </a:p>
        </p:txBody>
      </p:sp>
    </p:spTree>
    <p:extLst>
      <p:ext uri="{BB962C8B-B14F-4D97-AF65-F5344CB8AC3E}">
        <p14:creationId xmlns:p14="http://schemas.microsoft.com/office/powerpoint/2010/main" val="1874889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5F4253F-AD85-1FA4-2C5B-D316AAE075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367" y="1787900"/>
            <a:ext cx="7398588" cy="2356449"/>
          </a:xfrm>
        </p:spPr>
      </p:pic>
    </p:spTree>
    <p:extLst>
      <p:ext uri="{BB962C8B-B14F-4D97-AF65-F5344CB8AC3E}">
        <p14:creationId xmlns:p14="http://schemas.microsoft.com/office/powerpoint/2010/main" val="3430127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052F2A-61F8-27D9-5DD6-4EF87751A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>
                <a:latin typeface="+mj-lt"/>
                <a:ea typeface="+mj-ea"/>
                <a:cs typeface="+mj-cs"/>
              </a:rPr>
              <a:t>Ας γνωρίσουμε το περιβάλλον προγραμματισμού του Edison!</a:t>
            </a:r>
          </a:p>
        </p:txBody>
      </p:sp>
      <p:sp>
        <p:nvSpPr>
          <p:cNvPr id="2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56B94B2-21D8-AAB1-AF6D-83B5772BF2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24" r="20854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92472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Karate Chop Smiley Smiley Emoji, Das Emoji, Smiley Emoticon, Animated ...">
            <a:extLst>
              <a:ext uri="{FF2B5EF4-FFF2-40B4-BE49-F238E27FC236}">
                <a16:creationId xmlns:a16="http://schemas.microsoft.com/office/drawing/2014/main" id="{3C3D5D52-8644-CDFE-06EA-D9DAB07B06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32"/>
          <a:stretch/>
        </p:blipFill>
        <p:spPr>
          <a:xfrm>
            <a:off x="5101771" y="10"/>
            <a:ext cx="7094361" cy="685798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34066D6-1B59-4642-A86D-39464CEE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527208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1718653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4BE695-8089-323E-61D6-A549C1500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795509"/>
            <a:ext cx="4092525" cy="27986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600">
                <a:solidFill>
                  <a:srgbClr val="FFFFFF"/>
                </a:solidFill>
              </a:rPr>
              <a:t>Είστε έτοιμοι για αποστολές;;;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1186" y="4626633"/>
            <a:ext cx="491961" cy="49196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BF9EBB4-5078-47B2-AAA0-DF4A88D81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27932" y="5011563"/>
            <a:ext cx="731558" cy="731558"/>
          </a:xfrm>
          <a:prstGeom prst="rect">
            <a:avLst/>
          </a:prstGeom>
          <a:noFill/>
          <a:ln w="127000"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6477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319DA-87A2-1F4E-00B5-ABE265825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1η απ</a:t>
            </a:r>
            <a:r>
              <a:rPr lang="en-US" dirty="0" err="1">
                <a:cs typeface="Calibri Light"/>
              </a:rPr>
              <a:t>οστολή</a:t>
            </a:r>
            <a:r>
              <a:rPr lang="en-US" dirty="0">
                <a:cs typeface="Calibri Light"/>
              </a:rPr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6ACB1-C983-D680-0855-A4CB172C7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err="1">
                <a:cs typeface="Calibri"/>
              </a:rPr>
              <a:t>Με</a:t>
            </a:r>
            <a:r>
              <a:rPr lang="en-US" dirty="0">
                <a:cs typeface="Calibri"/>
              </a:rPr>
              <a:t> χα</a:t>
            </a:r>
            <a:r>
              <a:rPr lang="en-US" err="1">
                <a:cs typeface="Calibri"/>
              </a:rPr>
              <a:t>μηλή</a:t>
            </a:r>
            <a:r>
              <a:rPr lang="en-US" dirty="0">
                <a:cs typeface="Calibri"/>
              </a:rPr>
              <a:t> τα</a:t>
            </a:r>
            <a:r>
              <a:rPr lang="en-US" err="1">
                <a:cs typeface="Calibri"/>
              </a:rPr>
              <a:t>χύτητ</a:t>
            </a:r>
            <a:r>
              <a:rPr lang="en-US" dirty="0">
                <a:cs typeface="Calibri"/>
              </a:rPr>
              <a:t>α, να </a:t>
            </a:r>
            <a:r>
              <a:rPr lang="en-US" err="1">
                <a:cs typeface="Calibri"/>
              </a:rPr>
              <a:t>κινείτ</a:t>
            </a:r>
            <a:r>
              <a:rPr lang="en-US" dirty="0">
                <a:cs typeface="Calibri"/>
              </a:rPr>
              <a:t>αι μπ</a:t>
            </a:r>
            <a:r>
              <a:rPr lang="en-US" err="1">
                <a:cs typeface="Calibri"/>
              </a:rPr>
              <a:t>ροστά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το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edison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γι</a:t>
            </a:r>
            <a:r>
              <a:rPr lang="en-US" dirty="0">
                <a:cs typeface="Calibri"/>
              </a:rPr>
              <a:t>α 4 </a:t>
            </a:r>
            <a:r>
              <a:rPr lang="en-US" err="1">
                <a:cs typeface="Calibri"/>
              </a:rPr>
              <a:t>δευτερόλε</a:t>
            </a:r>
            <a:r>
              <a:rPr lang="en-US" dirty="0">
                <a:cs typeface="Calibri"/>
              </a:rPr>
              <a:t>πτα και </a:t>
            </a:r>
            <a:r>
              <a:rPr lang="en-US" err="1">
                <a:cs typeface="Calibri"/>
              </a:rPr>
              <a:t>μετά</a:t>
            </a:r>
            <a:r>
              <a:rPr lang="en-US" dirty="0">
                <a:cs typeface="Calibri"/>
              </a:rPr>
              <a:t> να </a:t>
            </a:r>
            <a:r>
              <a:rPr lang="en-US" err="1">
                <a:cs typeface="Calibri"/>
              </a:rPr>
              <a:t>στ</a:t>
            </a:r>
            <a:r>
              <a:rPr lang="en-US" dirty="0">
                <a:cs typeface="Calibri"/>
              </a:rPr>
              <a:t>αμα</a:t>
            </a:r>
            <a:r>
              <a:rPr lang="en-US" err="1">
                <a:cs typeface="Calibri"/>
              </a:rPr>
              <a:t>τάει</a:t>
            </a:r>
            <a:r>
              <a:rPr lang="en-US" dirty="0">
                <a:cs typeface="Calibri"/>
              </a:rPr>
              <a:t>. </a:t>
            </a:r>
            <a:endParaRPr lang="en-US"/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Κάνουμε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δοκιμή</a:t>
            </a:r>
            <a:r>
              <a:rPr lang="en-US" dirty="0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7808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E19C52-0B83-F376-7FF1-54965C8132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3962" y="1592584"/>
            <a:ext cx="9388415" cy="3207156"/>
          </a:xfrm>
        </p:spPr>
      </p:pic>
    </p:spTree>
    <p:extLst>
      <p:ext uri="{BB962C8B-B14F-4D97-AF65-F5344CB8AC3E}">
        <p14:creationId xmlns:p14="http://schemas.microsoft.com/office/powerpoint/2010/main" val="846710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4F9F8-42C8-02FF-117C-AB4BBDECE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2η απ</a:t>
            </a:r>
            <a:r>
              <a:rPr lang="en-US" dirty="0" err="1">
                <a:cs typeface="Calibri Light"/>
              </a:rPr>
              <a:t>οστολή</a:t>
            </a:r>
            <a:r>
              <a:rPr lang="en-US" dirty="0">
                <a:cs typeface="Calibri Light"/>
              </a:rPr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99539-02F3-E28A-107E-20CC239D6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dirty="0" err="1">
                <a:cs typeface="Calibri"/>
              </a:rPr>
              <a:t>Το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edison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με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μεσ</a:t>
            </a:r>
            <a:r>
              <a:rPr lang="en-US" dirty="0">
                <a:cs typeface="Calibri"/>
              </a:rPr>
              <a:t>αία τα</a:t>
            </a:r>
            <a:r>
              <a:rPr lang="en-US" dirty="0" err="1">
                <a:cs typeface="Calibri"/>
              </a:rPr>
              <a:t>ύτητ</a:t>
            </a:r>
            <a:r>
              <a:rPr lang="en-US" dirty="0">
                <a:cs typeface="Calibri"/>
              </a:rPr>
              <a:t>α, να </a:t>
            </a:r>
            <a:r>
              <a:rPr lang="en-US" dirty="0" err="1">
                <a:cs typeface="Calibri"/>
              </a:rPr>
              <a:t>κινείτ</a:t>
            </a:r>
            <a:r>
              <a:rPr lang="en-US" dirty="0">
                <a:cs typeface="Calibri"/>
              </a:rPr>
              <a:t>αι μπ</a:t>
            </a:r>
            <a:r>
              <a:rPr lang="en-US" dirty="0" err="1">
                <a:cs typeface="Calibri"/>
              </a:rPr>
              <a:t>ροστά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γι</a:t>
            </a:r>
            <a:r>
              <a:rPr lang="en-US" dirty="0">
                <a:cs typeface="Calibri"/>
              </a:rPr>
              <a:t>α 4 </a:t>
            </a:r>
            <a:r>
              <a:rPr lang="en-US" dirty="0" err="1">
                <a:cs typeface="Calibri"/>
              </a:rPr>
              <a:t>δευτερόλε</a:t>
            </a:r>
            <a:r>
              <a:rPr lang="en-US" dirty="0">
                <a:cs typeface="Calibri"/>
              </a:rPr>
              <a:t>πτα να </a:t>
            </a:r>
            <a:r>
              <a:rPr lang="en-US" dirty="0" err="1">
                <a:cs typeface="Calibri"/>
              </a:rPr>
              <a:t>στ</a:t>
            </a:r>
            <a:r>
              <a:rPr lang="en-US" dirty="0">
                <a:cs typeface="Calibri"/>
              </a:rPr>
              <a:t>αμα</a:t>
            </a:r>
            <a:r>
              <a:rPr lang="en-US" dirty="0" err="1">
                <a:cs typeface="Calibri"/>
              </a:rPr>
              <a:t>τάει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γι</a:t>
            </a:r>
            <a:r>
              <a:rPr lang="en-US" dirty="0">
                <a:cs typeface="Calibri"/>
              </a:rPr>
              <a:t>α 1 </a:t>
            </a:r>
            <a:r>
              <a:rPr lang="en-US" dirty="0" err="1">
                <a:cs typeface="Calibri"/>
              </a:rPr>
              <a:t>δευτερόλε</a:t>
            </a:r>
            <a:r>
              <a:rPr lang="en-US" dirty="0">
                <a:cs typeface="Calibri"/>
              </a:rPr>
              <a:t>π</a:t>
            </a:r>
            <a:r>
              <a:rPr lang="en-US" dirty="0" err="1">
                <a:cs typeface="Calibri"/>
              </a:rPr>
              <a:t>το</a:t>
            </a:r>
            <a:r>
              <a:rPr lang="en-US" dirty="0">
                <a:cs typeface="Calibri"/>
              </a:rPr>
              <a:t> και </a:t>
            </a:r>
            <a:r>
              <a:rPr lang="en-US" dirty="0" err="1">
                <a:cs typeface="Calibri"/>
              </a:rPr>
              <a:t>μετά</a:t>
            </a:r>
            <a:r>
              <a:rPr lang="en-US" dirty="0">
                <a:cs typeface="Calibri"/>
              </a:rPr>
              <a:t> να </a:t>
            </a:r>
            <a:r>
              <a:rPr lang="en-US" dirty="0" err="1">
                <a:cs typeface="Calibri"/>
              </a:rPr>
              <a:t>κινείτ</a:t>
            </a:r>
            <a:r>
              <a:rPr lang="en-US" dirty="0">
                <a:cs typeface="Calibri"/>
              </a:rPr>
              <a:t>αι π</a:t>
            </a:r>
            <a:r>
              <a:rPr lang="en-US" dirty="0" err="1">
                <a:cs typeface="Calibri"/>
              </a:rPr>
              <a:t>ρος</a:t>
            </a:r>
            <a:r>
              <a:rPr lang="en-US" dirty="0">
                <a:cs typeface="Calibri"/>
              </a:rPr>
              <a:t> τα π</a:t>
            </a:r>
            <a:r>
              <a:rPr lang="en-US" dirty="0" err="1">
                <a:cs typeface="Calibri"/>
              </a:rPr>
              <a:t>ίσω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γι</a:t>
            </a:r>
            <a:r>
              <a:rPr lang="en-US" dirty="0">
                <a:cs typeface="Calibri"/>
              </a:rPr>
              <a:t>α </a:t>
            </a:r>
            <a:r>
              <a:rPr lang="en-US" dirty="0" err="1">
                <a:cs typeface="Calibri"/>
              </a:rPr>
              <a:t>τον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ίδιο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χρόνο</a:t>
            </a:r>
            <a:r>
              <a:rPr lang="en-US" dirty="0">
                <a:cs typeface="Calibri"/>
              </a:rPr>
              <a:t> και να </a:t>
            </a:r>
            <a:r>
              <a:rPr lang="en-US" dirty="0" err="1">
                <a:cs typeface="Calibri"/>
              </a:rPr>
              <a:t>στ</a:t>
            </a:r>
            <a:r>
              <a:rPr lang="en-US" dirty="0">
                <a:cs typeface="Calibri"/>
              </a:rPr>
              <a:t>αμα</a:t>
            </a:r>
            <a:r>
              <a:rPr lang="en-US" dirty="0" err="1">
                <a:cs typeface="Calibri"/>
              </a:rPr>
              <a:t>τάει</a:t>
            </a:r>
            <a:r>
              <a:rPr lang="en-US" dirty="0">
                <a:cs typeface="Calibri"/>
              </a:rPr>
              <a:t>. </a:t>
            </a:r>
            <a:endParaRPr lang="en-US" dirty="0">
              <a:ea typeface="Calibri" panose="020F0502020204030204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4797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2D1C9E-0727-16F9-B079-D74EA6BE0F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5962" y="1846132"/>
            <a:ext cx="8425132" cy="2973230"/>
          </a:xfrm>
        </p:spPr>
      </p:pic>
    </p:spTree>
    <p:extLst>
      <p:ext uri="{BB962C8B-B14F-4D97-AF65-F5344CB8AC3E}">
        <p14:creationId xmlns:p14="http://schemas.microsoft.com/office/powerpoint/2010/main" val="4293654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1B054-54CB-3B8E-85CF-5DFB511BD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3η απ</a:t>
            </a:r>
            <a:r>
              <a:rPr lang="en-US" dirty="0" err="1">
                <a:ea typeface="Calibri Light"/>
                <a:cs typeface="Calibri Light"/>
              </a:rPr>
              <a:t>οστολή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B3D2F-D700-745D-B7E7-8B9D33FA1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Να </a:t>
            </a:r>
            <a:r>
              <a:rPr lang="en-US" dirty="0" err="1">
                <a:ea typeface="Calibri"/>
                <a:cs typeface="Calibri"/>
              </a:rPr>
              <a:t>κάνει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έν</a:t>
            </a:r>
            <a:r>
              <a:rPr lang="en-US" dirty="0">
                <a:ea typeface="Calibri"/>
                <a:cs typeface="Calibri"/>
              </a:rPr>
              <a:t>α </a:t>
            </a:r>
            <a:r>
              <a:rPr lang="en-US" dirty="0" err="1">
                <a:ea typeface="Calibri"/>
                <a:cs typeface="Calibri"/>
              </a:rPr>
              <a:t>μικρό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κυκλάκι</a:t>
            </a:r>
            <a:r>
              <a:rPr lang="en-US" dirty="0">
                <a:ea typeface="Calibri"/>
                <a:cs typeface="Calibri"/>
              </a:rPr>
              <a:t> π</a:t>
            </a:r>
            <a:r>
              <a:rPr lang="en-US" dirty="0" err="1">
                <a:ea typeface="Calibri"/>
                <a:cs typeface="Calibri"/>
              </a:rPr>
              <a:t>ρος</a:t>
            </a:r>
            <a:r>
              <a:rPr lang="en-US" dirty="0">
                <a:ea typeface="Calibri"/>
                <a:cs typeface="Calibri"/>
              </a:rPr>
              <a:t> τα </a:t>
            </a:r>
            <a:r>
              <a:rPr lang="en-US" dirty="0" err="1">
                <a:ea typeface="Calibri"/>
                <a:cs typeface="Calibri"/>
              </a:rPr>
              <a:t>δεξιά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με</a:t>
            </a:r>
            <a:r>
              <a:rPr lang="en-US" dirty="0">
                <a:ea typeface="Calibri"/>
                <a:cs typeface="Calibri"/>
              </a:rPr>
              <a:t> χα</a:t>
            </a:r>
            <a:r>
              <a:rPr lang="en-US" dirty="0" err="1">
                <a:ea typeface="Calibri"/>
                <a:cs typeface="Calibri"/>
              </a:rPr>
              <a:t>μηλή</a:t>
            </a:r>
            <a:r>
              <a:rPr lang="en-US" dirty="0">
                <a:ea typeface="Calibri"/>
                <a:cs typeface="Calibri"/>
              </a:rPr>
              <a:t> τα</a:t>
            </a:r>
            <a:r>
              <a:rPr lang="en-US" dirty="0" err="1">
                <a:ea typeface="Calibri"/>
                <a:cs typeface="Calibri"/>
              </a:rPr>
              <a:t>χύτητ</a:t>
            </a:r>
            <a:r>
              <a:rPr lang="en-US" dirty="0">
                <a:ea typeface="Calibri"/>
                <a:cs typeface="Calibri"/>
              </a:rPr>
              <a:t>α.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760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BFD68E-D8D9-DB85-5F7F-BD10BE5A99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1472" y="2225603"/>
            <a:ext cx="8770188" cy="1797344"/>
          </a:xfrm>
        </p:spPr>
      </p:pic>
    </p:spTree>
    <p:extLst>
      <p:ext uri="{BB962C8B-B14F-4D97-AF65-F5344CB8AC3E}">
        <p14:creationId xmlns:p14="http://schemas.microsoft.com/office/powerpoint/2010/main" val="1508891014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4D13BDA6939E47BED5767A69BB4ABA" ma:contentTypeVersion="13" ma:contentTypeDescription="Create a new document." ma:contentTypeScope="" ma:versionID="491f0a58bb9864c42fde5f401270e8e7">
  <xsd:schema xmlns:xsd="http://www.w3.org/2001/XMLSchema" xmlns:xs="http://www.w3.org/2001/XMLSchema" xmlns:p="http://schemas.microsoft.com/office/2006/metadata/properties" xmlns:ns2="34211237-a66f-4922-963d-00a98da57995" xmlns:ns3="97921e0e-acfc-43db-bd17-74c9c367e41d" targetNamespace="http://schemas.microsoft.com/office/2006/metadata/properties" ma:root="true" ma:fieldsID="a4f05e5d633308ff096e12472677a72d" ns2:_="" ns3:_="">
    <xsd:import namespace="34211237-a66f-4922-963d-00a98da57995"/>
    <xsd:import namespace="97921e0e-acfc-43db-bd17-74c9c367e41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211237-a66f-4922-963d-00a98da579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c1c37cec-109c-46bc-b582-36332c69a1c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921e0e-acfc-43db-bd17-74c9c367e41d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952c6036-8a2f-49b7-94e8-60871087e386}" ma:internalName="TaxCatchAll" ma:showField="CatchAllData" ma:web="97921e0e-acfc-43db-bd17-74c9c367e41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4211237-a66f-4922-963d-00a98da57995">
      <Terms xmlns="http://schemas.microsoft.com/office/infopath/2007/PartnerControls"/>
    </lcf76f155ced4ddcb4097134ff3c332f>
    <TaxCatchAll xmlns="97921e0e-acfc-43db-bd17-74c9c367e41d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C6A0D3F-1A08-4649-81B1-D8D12461E97F}"/>
</file>

<file path=customXml/itemProps2.xml><?xml version="1.0" encoding="utf-8"?>
<ds:datastoreItem xmlns:ds="http://schemas.openxmlformats.org/officeDocument/2006/customXml" ds:itemID="{C90B66C8-3F88-4CDC-B6D1-1CB0572382D3}">
  <ds:schemaRefs>
    <ds:schemaRef ds:uri="http://schemas.microsoft.com/office/2006/metadata/properties"/>
    <ds:schemaRef ds:uri="http://schemas.microsoft.com/office/infopath/2007/PartnerControls"/>
    <ds:schemaRef ds:uri="34211237-a66f-4922-963d-00a98da57995"/>
    <ds:schemaRef ds:uri="97921e0e-acfc-43db-bd17-74c9c367e41d"/>
  </ds:schemaRefs>
</ds:datastoreItem>
</file>

<file path=customXml/itemProps3.xml><?xml version="1.0" encoding="utf-8"?>
<ds:datastoreItem xmlns:ds="http://schemas.openxmlformats.org/officeDocument/2006/customXml" ds:itemID="{4F742059-1D6D-443C-8698-74EC44CDDB6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Θέμα του Office</vt:lpstr>
      <vt:lpstr>Ας γνωρίσουμε το ρομποτάκι Edison!</vt:lpstr>
      <vt:lpstr>Ας γνωρίσουμε το περιβάλλον προγραμματισμού του Edison!</vt:lpstr>
      <vt:lpstr>Είστε έτοιμοι για αποστολές;;;</vt:lpstr>
      <vt:lpstr>1η αποστολή:</vt:lpstr>
      <vt:lpstr>PowerPoint Presentation</vt:lpstr>
      <vt:lpstr>2η αποστολή:</vt:lpstr>
      <vt:lpstr>PowerPoint Presentation</vt:lpstr>
      <vt:lpstr>3η αποστολή</vt:lpstr>
      <vt:lpstr>PowerPoint Presentation</vt:lpstr>
      <vt:lpstr>4η αποστολή</vt:lpstr>
      <vt:lpstr>PowerPoint Presentation</vt:lpstr>
      <vt:lpstr>5η αποστολή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114</cp:revision>
  <dcterms:created xsi:type="dcterms:W3CDTF">2023-11-29T18:40:58Z</dcterms:created>
  <dcterms:modified xsi:type="dcterms:W3CDTF">2023-11-30T13:56:03Z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0x0101006C4D13BDA6939E47BED5767A69BB4ABA</vt:lpwstr>
  </property>
  <property fmtid="{D5CDD505-2E9C-101B-9397-08002B2CF9AE}" pid="3" name="MediaServiceImageTags">
    <vt:lpwstr/>
  </property>
</Properties>
</file>