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4BFEF-EBE7-4C92-9D4E-C94C21E6700A}" v="25" dt="2023-12-05T12:14:07.288"/>
    <p1510:client id="{9EFD987C-9856-A30E-9899-1F558B6A4EAC}" v="37" dt="2023-12-05T12:27:28.023"/>
    <p1510:client id="{C850F788-8D07-2577-51C1-912060045F36}" v="103" dt="2023-12-05T12:20:13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φροδίτη Σκληβάγκου" userId="S::asklivagkou@robotakia.gr::08b3c54a-584a-4dba-91c2-849ada50074a" providerId="AD" clId="Web-{9EFD987C-9856-A30E-9899-1F558B6A4EAC}"/>
    <pc:docChg chg="addSld delSld modSld">
      <pc:chgData name="Αφροδίτη Σκληβάγκου" userId="S::asklivagkou@robotakia.gr::08b3c54a-584a-4dba-91c2-849ada50074a" providerId="AD" clId="Web-{9EFD987C-9856-A30E-9899-1F558B6A4EAC}" dt="2023-12-05T12:27:28.023" v="38"/>
      <pc:docMkLst>
        <pc:docMk/>
      </pc:docMkLst>
      <pc:sldChg chg="delSp modSp mod modClrScheme chgLayout">
        <pc:chgData name="Αφροδίτη Σκληβάγκου" userId="S::asklivagkou@robotakia.gr::08b3c54a-584a-4dba-91c2-849ada50074a" providerId="AD" clId="Web-{9EFD987C-9856-A30E-9899-1F558B6A4EAC}" dt="2023-12-05T12:27:28.023" v="38"/>
        <pc:sldMkLst>
          <pc:docMk/>
          <pc:sldMk cId="1084301030" sldId="261"/>
        </pc:sldMkLst>
        <pc:spChg chg="mod ord">
          <ac:chgData name="Αφροδίτη Σκληβάγκου" userId="S::asklivagkou@robotakia.gr::08b3c54a-584a-4dba-91c2-849ada50074a" providerId="AD" clId="Web-{9EFD987C-9856-A30E-9899-1F558B6A4EAC}" dt="2023-12-05T12:27:28.023" v="38"/>
          <ac:spMkLst>
            <pc:docMk/>
            <pc:sldMk cId="1084301030" sldId="261"/>
            <ac:spMk id="2" creationId="{DB27C559-8C87-0331-31DF-F7578EA021AE}"/>
          </ac:spMkLst>
        </pc:spChg>
        <pc:spChg chg="del">
          <ac:chgData name="Αφροδίτη Σκληβάγκου" userId="S::asklivagkou@robotakia.gr::08b3c54a-584a-4dba-91c2-849ada50074a" providerId="AD" clId="Web-{9EFD987C-9856-A30E-9899-1F558B6A4EAC}" dt="2023-12-05T12:27:28.023" v="38"/>
          <ac:spMkLst>
            <pc:docMk/>
            <pc:sldMk cId="1084301030" sldId="261"/>
            <ac:spMk id="3" creationId="{676E23D5-0F68-97FE-DE0B-EE4E222C10C4}"/>
          </ac:spMkLst>
        </pc:spChg>
      </pc:sldChg>
      <pc:sldChg chg="new del">
        <pc:chgData name="Αφροδίτη Σκληβάγκου" userId="S::asklivagkou@robotakia.gr::08b3c54a-584a-4dba-91c2-849ada50074a" providerId="AD" clId="Web-{9EFD987C-9856-A30E-9899-1F558B6A4EAC}" dt="2023-12-05T12:27:18.569" v="37"/>
        <pc:sldMkLst>
          <pc:docMk/>
          <pc:sldMk cId="1203436745" sldId="262"/>
        </pc:sldMkLst>
      </pc:sldChg>
    </pc:docChg>
  </pc:docChgLst>
  <pc:docChgLst>
    <pc:chgData name="Αφροδίτη Σκληβάγκου" userId="S::asklivagkou@robotakia.gr::08b3c54a-584a-4dba-91c2-849ada50074a" providerId="AD" clId="Web-{6924BFEF-EBE7-4C92-9D4E-C94C21E6700A}"/>
    <pc:docChg chg="modSld addMainMaster delMainMaster">
      <pc:chgData name="Αφροδίτη Σκληβάγκου" userId="S::asklivagkou@robotakia.gr::08b3c54a-584a-4dba-91c2-849ada50074a" providerId="AD" clId="Web-{6924BFEF-EBE7-4C92-9D4E-C94C21E6700A}" dt="2023-12-05T12:14:07.288" v="30" actId="20577"/>
      <pc:docMkLst>
        <pc:docMk/>
      </pc:docMkLst>
      <pc:sldChg chg="addSp delSp modSp mod setBg modClrScheme chgLayout">
        <pc:chgData name="Αφροδίτη Σκληβάγκου" userId="S::asklivagkou@robotakia.gr::08b3c54a-584a-4dba-91c2-849ada50074a" providerId="AD" clId="Web-{6924BFEF-EBE7-4C92-9D4E-C94C21E6700A}" dt="2023-12-05T12:14:07.288" v="30" actId="20577"/>
        <pc:sldMkLst>
          <pc:docMk/>
          <pc:sldMk cId="2325122232" sldId="256"/>
        </pc:sldMkLst>
        <pc:spChg chg="mod ord">
          <ac:chgData name="Αφροδίτη Σκληβάγκου" userId="S::asklivagkou@robotakia.gr::08b3c54a-584a-4dba-91c2-849ada50074a" providerId="AD" clId="Web-{6924BFEF-EBE7-4C92-9D4E-C94C21E6700A}" dt="2023-12-05T12:13:47.472" v="27"/>
          <ac:spMkLst>
            <pc:docMk/>
            <pc:sldMk cId="2325122232" sldId="256"/>
            <ac:spMk id="2" creationId="{00000000-0000-0000-0000-000000000000}"/>
          </ac:spMkLst>
        </pc:spChg>
        <pc:spChg chg="mod">
          <ac:chgData name="Αφροδίτη Σκληβάγκου" userId="S::asklivagkou@robotakia.gr::08b3c54a-584a-4dba-91c2-849ada50074a" providerId="AD" clId="Web-{6924BFEF-EBE7-4C92-9D4E-C94C21E6700A}" dt="2023-12-05T12:14:07.288" v="30" actId="20577"/>
          <ac:spMkLst>
            <pc:docMk/>
            <pc:sldMk cId="2325122232" sldId="256"/>
            <ac:spMk id="3" creationId="{00000000-0000-0000-0000-000000000000}"/>
          </ac:spMkLst>
        </pc:spChg>
        <pc:spChg chg="add del">
          <ac:chgData name="Αφροδίτη Σκληβάγκου" userId="S::asklivagkou@robotakia.gr::08b3c54a-584a-4dba-91c2-849ada50074a" providerId="AD" clId="Web-{6924BFEF-EBE7-4C92-9D4E-C94C21E6700A}" dt="2023-12-05T12:13:47.472" v="27"/>
          <ac:spMkLst>
            <pc:docMk/>
            <pc:sldMk cId="2325122232" sldId="256"/>
            <ac:spMk id="9" creationId="{CABB2D53-C128-F87A-33DB-ADDA783A5240}"/>
          </ac:spMkLst>
        </pc:spChg>
        <pc:spChg chg="add del">
          <ac:chgData name="Αφροδίτη Σκληβάγκου" userId="S::asklivagkou@robotakia.gr::08b3c54a-584a-4dba-91c2-849ada50074a" providerId="AD" clId="Web-{6924BFEF-EBE7-4C92-9D4E-C94C21E6700A}" dt="2023-12-05T12:13:41.393" v="24"/>
          <ac:spMkLst>
            <pc:docMk/>
            <pc:sldMk cId="2325122232" sldId="256"/>
            <ac:spMk id="14" creationId="{CFA5B9DB-0BF9-4260-A97B-936524F9668F}"/>
          </ac:spMkLst>
        </pc:spChg>
        <pc:spChg chg="add del">
          <ac:chgData name="Αφροδίτη Σκληβάγκου" userId="S::asklivagkou@robotakia.gr::08b3c54a-584a-4dba-91c2-849ada50074a" providerId="AD" clId="Web-{6924BFEF-EBE7-4C92-9D4E-C94C21E6700A}" dt="2023-12-05T12:13:41.393" v="24"/>
          <ac:spMkLst>
            <pc:docMk/>
            <pc:sldMk cId="2325122232" sldId="256"/>
            <ac:spMk id="16" creationId="{59824785-89B4-4433-955A-F2C847B1534D}"/>
          </ac:spMkLst>
        </pc:spChg>
        <pc:spChg chg="add del">
          <ac:chgData name="Αφροδίτη Σκληβάγκου" userId="S::asklivagkou@robotakia.gr::08b3c54a-584a-4dba-91c2-849ada50074a" providerId="AD" clId="Web-{6924BFEF-EBE7-4C92-9D4E-C94C21E6700A}" dt="2023-12-05T12:13:41.393" v="24"/>
          <ac:spMkLst>
            <pc:docMk/>
            <pc:sldMk cId="2325122232" sldId="256"/>
            <ac:spMk id="18" creationId="{CB2E64D6-3AEB-4AFF-9475-E210F85E0AA7}"/>
          </ac:spMkLst>
        </pc:spChg>
        <pc:spChg chg="add del">
          <ac:chgData name="Αφροδίτη Σκληβάγκου" userId="S::asklivagkou@robotakia.gr::08b3c54a-584a-4dba-91c2-849ada50074a" providerId="AD" clId="Web-{6924BFEF-EBE7-4C92-9D4E-C94C21E6700A}" dt="2023-12-05T12:13:47.409" v="26"/>
          <ac:spMkLst>
            <pc:docMk/>
            <pc:sldMk cId="2325122232" sldId="256"/>
            <ac:spMk id="20" creationId="{7A18C9FB-EC4C-4DAE-8F7D-C6E5AF607958}"/>
          </ac:spMkLst>
        </pc:spChg>
        <pc:spChg chg="add del">
          <ac:chgData name="Αφροδίτη Σκληβάγκου" userId="S::asklivagkou@robotakia.gr::08b3c54a-584a-4dba-91c2-849ada50074a" providerId="AD" clId="Web-{6924BFEF-EBE7-4C92-9D4E-C94C21E6700A}" dt="2023-12-05T12:13:47.409" v="26"/>
          <ac:spMkLst>
            <pc:docMk/>
            <pc:sldMk cId="2325122232" sldId="256"/>
            <ac:spMk id="21" creationId="{3B2B1500-BB55-471C-8A9E-67288297ECE1}"/>
          </ac:spMkLst>
        </pc:spChg>
        <pc:spChg chg="add del">
          <ac:chgData name="Αφροδίτη Σκληβάγκου" userId="S::asklivagkou@robotakia.gr::08b3c54a-584a-4dba-91c2-849ada50074a" providerId="AD" clId="Web-{6924BFEF-EBE7-4C92-9D4E-C94C21E6700A}" dt="2023-12-05T12:13:47.409" v="26"/>
          <ac:spMkLst>
            <pc:docMk/>
            <pc:sldMk cId="2325122232" sldId="256"/>
            <ac:spMk id="22" creationId="{3045E22C-A99D-41BB-AF14-EF1B1E745A70}"/>
          </ac:spMkLst>
        </pc:spChg>
        <pc:spChg chg="add">
          <ac:chgData name="Αφροδίτη Σκληβάγκου" userId="S::asklivagkou@robotakia.gr::08b3c54a-584a-4dba-91c2-849ada50074a" providerId="AD" clId="Web-{6924BFEF-EBE7-4C92-9D4E-C94C21E6700A}" dt="2023-12-05T12:13:47.472" v="27"/>
          <ac:spMkLst>
            <pc:docMk/>
            <pc:sldMk cId="2325122232" sldId="256"/>
            <ac:spMk id="24" creationId="{7E8C5D14-1FE5-4E78-901B-86EB53F6B5E8}"/>
          </ac:spMkLst>
        </pc:spChg>
        <pc:spChg chg="add">
          <ac:chgData name="Αφροδίτη Σκληβάγκου" userId="S::asklivagkou@robotakia.gr::08b3c54a-584a-4dba-91c2-849ada50074a" providerId="AD" clId="Web-{6924BFEF-EBE7-4C92-9D4E-C94C21E6700A}" dt="2023-12-05T12:13:47.472" v="27"/>
          <ac:spMkLst>
            <pc:docMk/>
            <pc:sldMk cId="2325122232" sldId="256"/>
            <ac:spMk id="25" creationId="{1EFD404E-14B6-4461-B0DA-EA0E08E999A7}"/>
          </ac:spMkLst>
        </pc:spChg>
        <pc:spChg chg="add">
          <ac:chgData name="Αφροδίτη Σκληβάγκου" userId="S::asklivagkou@robotakia.gr::08b3c54a-584a-4dba-91c2-849ada50074a" providerId="AD" clId="Web-{6924BFEF-EBE7-4C92-9D4E-C94C21E6700A}" dt="2023-12-05T12:13:47.472" v="27"/>
          <ac:spMkLst>
            <pc:docMk/>
            <pc:sldMk cId="2325122232" sldId="256"/>
            <ac:spMk id="26" creationId="{284A8429-F65A-490D-96E4-1158D3E8A026}"/>
          </ac:spMkLst>
        </pc:spChg>
        <pc:spChg chg="add">
          <ac:chgData name="Αφροδίτη Σκληβάγκου" userId="S::asklivagkou@robotakia.gr::08b3c54a-584a-4dba-91c2-849ada50074a" providerId="AD" clId="Web-{6924BFEF-EBE7-4C92-9D4E-C94C21E6700A}" dt="2023-12-05T12:13:47.472" v="27"/>
          <ac:spMkLst>
            <pc:docMk/>
            <pc:sldMk cId="2325122232" sldId="256"/>
            <ac:spMk id="27" creationId="{0F022291-A82B-4D23-A1E0-5F9BD684669E}"/>
          </ac:spMkLst>
        </pc:spChg>
        <pc:picChg chg="add mod">
          <ac:chgData name="Αφροδίτη Σκληβάγκου" userId="S::asklivagkou@robotakia.gr::08b3c54a-584a-4dba-91c2-849ada50074a" providerId="AD" clId="Web-{6924BFEF-EBE7-4C92-9D4E-C94C21E6700A}" dt="2023-12-05T12:13:47.472" v="27"/>
          <ac:picMkLst>
            <pc:docMk/>
            <pc:sldMk cId="2325122232" sldId="256"/>
            <ac:picMk id="4" creationId="{107E95E6-9FA3-8F31-042A-3B7B9577F9D5}"/>
          </ac:picMkLst>
        </pc:picChg>
      </pc:sldChg>
      <pc:sldMasterChg chg="del delSldLayout">
        <pc:chgData name="Αφροδίτη Σκληβάγκου" userId="S::asklivagkou@robotakia.gr::08b3c54a-584a-4dba-91c2-849ada50074a" providerId="AD" clId="Web-{6924BFEF-EBE7-4C92-9D4E-C94C21E6700A}" dt="2023-12-05T12:12:56.876" v="12"/>
        <pc:sldMasterMkLst>
          <pc:docMk/>
          <pc:sldMasterMk cId="1281708463" sldId="2147483648"/>
        </pc:sldMasterMkLst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1975687137" sldId="2147483649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3235862668" sldId="2147483650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1359469378" sldId="2147483651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4241057077" sldId="2147483652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2650387611" sldId="2147483653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2997914119" sldId="2147483654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2175844051" sldId="2147483655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1799475375" sldId="2147483656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1473159766" sldId="2147483657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380166390" sldId="2147483658"/>
          </pc:sldLayoutMkLst>
        </pc:sldLayoutChg>
        <pc:sldLayoutChg chg="del">
          <pc:chgData name="Αφροδίτη Σκληβάγκου" userId="S::asklivagkou@robotakia.gr::08b3c54a-584a-4dba-91c2-849ada50074a" providerId="AD" clId="Web-{6924BFEF-EBE7-4C92-9D4E-C94C21E6700A}" dt="2023-12-05T12:12:56.876" v="12"/>
          <pc:sldLayoutMkLst>
            <pc:docMk/>
            <pc:sldMasterMk cId="1281708463" sldId="2147483648"/>
            <pc:sldLayoutMk cId="2938526399" sldId="2147483659"/>
          </pc:sldLayoutMkLst>
        </pc:sldLayoutChg>
      </pc:sldMasterChg>
      <pc:sldMasterChg chg="add del addSldLayout delSldLayout">
        <pc:chgData name="Αφροδίτη Σκληβάγκου" userId="S::asklivagkou@robotakia.gr::08b3c54a-584a-4dba-91c2-849ada50074a" providerId="AD" clId="Web-{6924BFEF-EBE7-4C92-9D4E-C94C21E6700A}" dt="2023-12-05T12:13:47.472" v="27"/>
        <pc:sldMasterMkLst>
          <pc:docMk/>
          <pc:sldMasterMk cId="3780390190" sldId="2147483725"/>
        </pc:sldMasterMkLst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3013696229" sldId="2147483714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101589379" sldId="2147483715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2434026306" sldId="2147483716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918542219" sldId="2147483717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1968516065" sldId="2147483718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4248896872" sldId="2147483719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2530965263" sldId="2147483720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1027391057" sldId="2147483721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1976123255" sldId="2147483722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1695035927" sldId="2147483723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3780390190" sldId="2147483725"/>
            <pc:sldLayoutMk cId="2892238995" sldId="2147483724"/>
          </pc:sldLayoutMkLst>
        </pc:sldLayoutChg>
      </pc:sldMasterChg>
      <pc:sldMasterChg chg="add del addSldLayout delSldLayout">
        <pc:chgData name="Αφροδίτη Σκληβάγκου" userId="S::asklivagkou@robotakia.gr::08b3c54a-584a-4dba-91c2-849ada50074a" providerId="AD" clId="Web-{6924BFEF-EBE7-4C92-9D4E-C94C21E6700A}" dt="2023-12-05T12:13:41.393" v="24"/>
        <pc:sldMasterMkLst>
          <pc:docMk/>
          <pc:sldMasterMk cId="1496075537" sldId="2147483762"/>
        </pc:sldMasterMkLst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3324487575" sldId="2147483751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1135280966" sldId="2147483752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4161543657" sldId="2147483753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1969043527" sldId="2147483754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2220513760" sldId="2147483755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3692519854" sldId="2147483756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304849471" sldId="2147483757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2228050566" sldId="2147483758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4199117539" sldId="2147483759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1469125845" sldId="2147483760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1.393" v="24"/>
          <pc:sldLayoutMkLst>
            <pc:docMk/>
            <pc:sldMasterMk cId="1496075537" sldId="2147483762"/>
            <pc:sldLayoutMk cId="763562726" sldId="2147483761"/>
          </pc:sldLayoutMkLst>
        </pc:sldLayoutChg>
      </pc:sldMasterChg>
      <pc:sldMasterChg chg="add addSldLayout">
        <pc:chgData name="Αφροδίτη Σκληβάγκου" userId="S::asklivagkou@robotakia.gr::08b3c54a-584a-4dba-91c2-849ada50074a" providerId="AD" clId="Web-{6924BFEF-EBE7-4C92-9D4E-C94C21E6700A}" dt="2023-12-05T12:13:47.472" v="27"/>
        <pc:sldMasterMkLst>
          <pc:docMk/>
          <pc:sldMasterMk cId="2843874583" sldId="2147483801"/>
        </pc:sldMasterMkLst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1901949686" sldId="2147483790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366105027" sldId="2147483791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3952098122" sldId="2147483792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6703659" sldId="2147483793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3021438837" sldId="2147483794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1415599386" sldId="2147483795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2093419669" sldId="2147483796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2644117618" sldId="2147483797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427692563" sldId="2147483798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1939335832" sldId="2147483799"/>
          </pc:sldLayoutMkLst>
        </pc:sldLayoutChg>
        <pc:sldLayoutChg chg="add">
          <pc:chgData name="Αφροδίτη Σκληβάγκου" userId="S::asklivagkou@robotakia.gr::08b3c54a-584a-4dba-91c2-849ada50074a" providerId="AD" clId="Web-{6924BFEF-EBE7-4C92-9D4E-C94C21E6700A}" dt="2023-12-05T12:13:47.472" v="27"/>
          <pc:sldLayoutMkLst>
            <pc:docMk/>
            <pc:sldMasterMk cId="2843874583" sldId="2147483801"/>
            <pc:sldLayoutMk cId="1859785256" sldId="2147483800"/>
          </pc:sldLayoutMkLst>
        </pc:sldLayoutChg>
      </pc:sldMasterChg>
      <pc:sldMasterChg chg="add del addSldLayout delSldLayout">
        <pc:chgData name="Αφροδίτη Σκληβάγκου" userId="S::asklivagkou@robotakia.gr::08b3c54a-584a-4dba-91c2-849ada50074a" providerId="AD" clId="Web-{6924BFEF-EBE7-4C92-9D4E-C94C21E6700A}" dt="2023-12-05T12:13:47.409" v="26"/>
        <pc:sldMasterMkLst>
          <pc:docMk/>
          <pc:sldMasterMk cId="1134824238" sldId="2147483827"/>
        </pc:sldMasterMkLst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3942464716" sldId="2147483816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1999197128" sldId="2147483817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3126280733" sldId="2147483818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681438577" sldId="2147483819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366223155" sldId="2147483820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841775857" sldId="2147483821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3697203304" sldId="2147483822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783000957" sldId="2147483823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725796331" sldId="2147483824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3637203265" sldId="2147483825"/>
          </pc:sldLayoutMkLst>
        </pc:sldLayoutChg>
        <pc:sldLayoutChg chg="add del">
          <pc:chgData name="Αφροδίτη Σκληβάγκου" userId="S::asklivagkou@robotakia.gr::08b3c54a-584a-4dba-91c2-849ada50074a" providerId="AD" clId="Web-{6924BFEF-EBE7-4C92-9D4E-C94C21E6700A}" dt="2023-12-05T12:13:47.409" v="26"/>
          <pc:sldLayoutMkLst>
            <pc:docMk/>
            <pc:sldMasterMk cId="1134824238" sldId="2147483827"/>
            <pc:sldLayoutMk cId="2323575673" sldId="2147483826"/>
          </pc:sldLayoutMkLst>
        </pc:sldLayoutChg>
      </pc:sldMasterChg>
    </pc:docChg>
  </pc:docChgLst>
  <pc:docChgLst>
    <pc:chgData name="Αφροδίτη Σκληβάγκου" userId="S::asklivagkou@robotakia.gr::08b3c54a-584a-4dba-91c2-849ada50074a" providerId="AD" clId="Web-{C850F788-8D07-2577-51C1-912060045F36}"/>
    <pc:docChg chg="addSld modSld">
      <pc:chgData name="Αφροδίτη Σκληβάγκου" userId="S::asklivagkou@robotakia.gr::08b3c54a-584a-4dba-91c2-849ada50074a" providerId="AD" clId="Web-{C850F788-8D07-2577-51C1-912060045F36}" dt="2023-12-05T12:20:13.225" v="100"/>
      <pc:docMkLst>
        <pc:docMk/>
      </pc:docMkLst>
      <pc:sldChg chg="addSp delSp modSp new mod setBg">
        <pc:chgData name="Αφροδίτη Σκληβάγκου" userId="S::asklivagkou@robotakia.gr::08b3c54a-584a-4dba-91c2-849ada50074a" providerId="AD" clId="Web-{C850F788-8D07-2577-51C1-912060045F36}" dt="2023-12-05T12:16:48.867" v="21" actId="14100"/>
        <pc:sldMkLst>
          <pc:docMk/>
          <pc:sldMk cId="1894543731" sldId="257"/>
        </pc:sldMkLst>
        <pc:spChg chg="mod ord">
          <ac:chgData name="Αφροδίτη Σκληβάγκου" userId="S::asklivagkou@robotakia.gr::08b3c54a-584a-4dba-91c2-849ada50074a" providerId="AD" clId="Web-{C850F788-8D07-2577-51C1-912060045F36}" dt="2023-12-05T12:16:34.772" v="17"/>
          <ac:spMkLst>
            <pc:docMk/>
            <pc:sldMk cId="1894543731" sldId="257"/>
            <ac:spMk id="2" creationId="{45DC056C-D1EF-E4BC-E3F7-7008E0894974}"/>
          </ac:spMkLst>
        </pc:spChg>
        <pc:spChg chg="del">
          <ac:chgData name="Αφροδίτη Σκληβάγκου" userId="S::asklivagkou@robotakia.gr::08b3c54a-584a-4dba-91c2-849ada50074a" providerId="AD" clId="Web-{C850F788-8D07-2577-51C1-912060045F36}" dt="2023-12-05T12:16:03.270" v="13"/>
          <ac:spMkLst>
            <pc:docMk/>
            <pc:sldMk cId="1894543731" sldId="257"/>
            <ac:spMk id="3" creationId="{D6936A3A-1DB0-A88E-E691-97FC4762A614}"/>
          </ac:spMkLst>
        </pc:spChg>
        <pc:spChg chg="add del">
          <ac:chgData name="Αφροδίτη Σκληβάγκου" userId="S::asklivagkou@robotakia.gr::08b3c54a-584a-4dba-91c2-849ada50074a" providerId="AD" clId="Web-{C850F788-8D07-2577-51C1-912060045F36}" dt="2023-12-05T12:16:34.772" v="17"/>
          <ac:spMkLst>
            <pc:docMk/>
            <pc:sldMk cId="1894543731" sldId="257"/>
            <ac:spMk id="8" creationId="{97E16F27-979F-06B1-2336-698F3C0A3C66}"/>
          </ac:spMkLst>
        </pc:spChg>
        <pc:spChg chg="add del">
          <ac:chgData name="Αφροδίτη Σκληβάγκου" userId="S::asklivagkou@robotakia.gr::08b3c54a-584a-4dba-91c2-849ada50074a" providerId="AD" clId="Web-{C850F788-8D07-2577-51C1-912060045F36}" dt="2023-12-05T12:16:34.772" v="17"/>
          <ac:spMkLst>
            <pc:docMk/>
            <pc:sldMk cId="1894543731" sldId="257"/>
            <ac:spMk id="11" creationId="{D1A4588A-55D5-49B8-BE41-54ACDCFF2C17}"/>
          </ac:spMkLst>
        </pc:spChg>
        <pc:spChg chg="add del">
          <ac:chgData name="Αφροδίτη Σκληβάγκου" userId="S::asklivagkou@robotakia.gr::08b3c54a-584a-4dba-91c2-849ada50074a" providerId="AD" clId="Web-{C850F788-8D07-2577-51C1-912060045F36}" dt="2023-12-05T12:16:34.772" v="17"/>
          <ac:spMkLst>
            <pc:docMk/>
            <pc:sldMk cId="1894543731" sldId="257"/>
            <ac:spMk id="13" creationId="{F97E7EA2-EDCD-47E9-81BC-415C606D1B58}"/>
          </ac:spMkLst>
        </pc:spChg>
        <pc:picChg chg="add mod ord">
          <ac:chgData name="Αφροδίτη Σκληβάγκου" userId="S::asklivagkou@robotakia.gr::08b3c54a-584a-4dba-91c2-849ada50074a" providerId="AD" clId="Web-{C850F788-8D07-2577-51C1-912060045F36}" dt="2023-12-05T12:16:48.867" v="21" actId="14100"/>
          <ac:picMkLst>
            <pc:docMk/>
            <pc:sldMk cId="1894543731" sldId="257"/>
            <ac:picMk id="4" creationId="{C12398F0-98B1-10D6-040E-6D65C273892E}"/>
          </ac:picMkLst>
        </pc:picChg>
      </pc:sldChg>
      <pc:sldChg chg="addSp delSp modSp new">
        <pc:chgData name="Αφροδίτη Σκληβάγκου" userId="S::asklivagkou@robotakia.gr::08b3c54a-584a-4dba-91c2-849ada50074a" providerId="AD" clId="Web-{C850F788-8D07-2577-51C1-912060045F36}" dt="2023-12-05T12:18:11.107" v="41" actId="1076"/>
        <pc:sldMkLst>
          <pc:docMk/>
          <pc:sldMk cId="2757097201" sldId="258"/>
        </pc:sldMkLst>
        <pc:spChg chg="mod">
          <ac:chgData name="Αφροδίτη Σκληβάγκου" userId="S::asklivagkou@robotakia.gr::08b3c54a-584a-4dba-91c2-849ada50074a" providerId="AD" clId="Web-{C850F788-8D07-2577-51C1-912060045F36}" dt="2023-12-05T12:18:00.700" v="36" actId="20577"/>
          <ac:spMkLst>
            <pc:docMk/>
            <pc:sldMk cId="2757097201" sldId="258"/>
            <ac:spMk id="2" creationId="{C88F4A4D-CA04-E6F6-4A03-E8E5B5B454C5}"/>
          </ac:spMkLst>
        </pc:spChg>
        <pc:spChg chg="del">
          <ac:chgData name="Αφροδίτη Σκληβάγκου" userId="S::asklivagkou@robotakia.gr::08b3c54a-584a-4dba-91c2-849ada50074a" providerId="AD" clId="Web-{C850F788-8D07-2577-51C1-912060045F36}" dt="2023-12-05T12:17:40.449" v="23"/>
          <ac:spMkLst>
            <pc:docMk/>
            <pc:sldMk cId="2757097201" sldId="258"/>
            <ac:spMk id="3" creationId="{F0052B99-8870-30F4-E044-3E97E266D147}"/>
          </ac:spMkLst>
        </pc:spChg>
        <pc:picChg chg="add mod ord">
          <ac:chgData name="Αφροδίτη Σκληβάγκου" userId="S::asklivagkou@robotakia.gr::08b3c54a-584a-4dba-91c2-849ada50074a" providerId="AD" clId="Web-{C850F788-8D07-2577-51C1-912060045F36}" dt="2023-12-05T12:18:11.107" v="41" actId="1076"/>
          <ac:picMkLst>
            <pc:docMk/>
            <pc:sldMk cId="2757097201" sldId="258"/>
            <ac:picMk id="4" creationId="{5B7C3F8D-5256-F4D5-88E2-73DD7299AFAB}"/>
          </ac:picMkLst>
        </pc:picChg>
      </pc:sldChg>
      <pc:sldChg chg="addSp delSp modSp new">
        <pc:chgData name="Αφροδίτη Σκληβάγκου" userId="S::asklivagkou@robotakia.gr::08b3c54a-584a-4dba-91c2-849ada50074a" providerId="AD" clId="Web-{C850F788-8D07-2577-51C1-912060045F36}" dt="2023-12-05T12:18:55.594" v="57" actId="20577"/>
        <pc:sldMkLst>
          <pc:docMk/>
          <pc:sldMk cId="1730784729" sldId="259"/>
        </pc:sldMkLst>
        <pc:spChg chg="mod">
          <ac:chgData name="Αφροδίτη Σκληβάγκου" userId="S::asklivagkou@robotakia.gr::08b3c54a-584a-4dba-91c2-849ada50074a" providerId="AD" clId="Web-{C850F788-8D07-2577-51C1-912060045F36}" dt="2023-12-05T12:18:55.594" v="57" actId="20577"/>
          <ac:spMkLst>
            <pc:docMk/>
            <pc:sldMk cId="1730784729" sldId="259"/>
            <ac:spMk id="2" creationId="{38261578-EB7E-2423-0392-C53DADD51F98}"/>
          </ac:spMkLst>
        </pc:spChg>
        <pc:spChg chg="del">
          <ac:chgData name="Αφροδίτη Σκληβάγκου" userId="S::asklivagkou@robotakia.gr::08b3c54a-584a-4dba-91c2-849ada50074a" providerId="AD" clId="Web-{C850F788-8D07-2577-51C1-912060045F36}" dt="2023-12-05T12:18:27.389" v="43"/>
          <ac:spMkLst>
            <pc:docMk/>
            <pc:sldMk cId="1730784729" sldId="259"/>
            <ac:spMk id="3" creationId="{8F4A7F1F-24C1-A6F6-D4D6-79976F97EDDF}"/>
          </ac:spMkLst>
        </pc:spChg>
        <pc:picChg chg="add mod ord">
          <ac:chgData name="Αφροδίτη Σκληβάγκου" userId="S::asklivagkou@robotakia.gr::08b3c54a-584a-4dba-91c2-849ada50074a" providerId="AD" clId="Web-{C850F788-8D07-2577-51C1-912060045F36}" dt="2023-12-05T12:18:44.016" v="47" actId="1076"/>
          <ac:picMkLst>
            <pc:docMk/>
            <pc:sldMk cId="1730784729" sldId="259"/>
            <ac:picMk id="4" creationId="{8D5FE345-BACD-FE3E-F104-42F5B68596A3}"/>
          </ac:picMkLst>
        </pc:picChg>
      </pc:sldChg>
      <pc:sldChg chg="addSp delSp modSp new">
        <pc:chgData name="Αφροδίτη Σκληβάγκου" userId="S::asklivagkou@robotakia.gr::08b3c54a-584a-4dba-91c2-849ada50074a" providerId="AD" clId="Web-{C850F788-8D07-2577-51C1-912060045F36}" dt="2023-12-05T12:19:56.880" v="99" actId="1076"/>
        <pc:sldMkLst>
          <pc:docMk/>
          <pc:sldMk cId="3404747160" sldId="260"/>
        </pc:sldMkLst>
        <pc:spChg chg="mod">
          <ac:chgData name="Αφροδίτη Σκληβάγκου" userId="S::asklivagkou@robotakia.gr::08b3c54a-584a-4dba-91c2-849ada50074a" providerId="AD" clId="Web-{C850F788-8D07-2577-51C1-912060045F36}" dt="2023-12-05T12:19:46.785" v="95" actId="20577"/>
          <ac:spMkLst>
            <pc:docMk/>
            <pc:sldMk cId="3404747160" sldId="260"/>
            <ac:spMk id="2" creationId="{19A24BE7-AF03-BAAF-D61D-8E6925707BE3}"/>
          </ac:spMkLst>
        </pc:spChg>
        <pc:spChg chg="del">
          <ac:chgData name="Αφροδίτη Σκληβάγκου" userId="S::asklivagkou@robotakia.gr::08b3c54a-584a-4dba-91c2-849ada50074a" providerId="AD" clId="Web-{C850F788-8D07-2577-51C1-912060045F36}" dt="2023-12-05T12:19:04.986" v="59"/>
          <ac:spMkLst>
            <pc:docMk/>
            <pc:sldMk cId="3404747160" sldId="260"/>
            <ac:spMk id="3" creationId="{D53A73A0-DAF1-F43C-2EB2-F03F3B4F1187}"/>
          </ac:spMkLst>
        </pc:spChg>
        <pc:picChg chg="add mod ord">
          <ac:chgData name="Αφροδίτη Σκληβάγκου" userId="S::asklivagkou@robotakia.gr::08b3c54a-584a-4dba-91c2-849ada50074a" providerId="AD" clId="Web-{C850F788-8D07-2577-51C1-912060045F36}" dt="2023-12-05T12:19:56.880" v="99" actId="1076"/>
          <ac:picMkLst>
            <pc:docMk/>
            <pc:sldMk cId="3404747160" sldId="260"/>
            <ac:picMk id="4" creationId="{335712D4-A5E4-27EF-9B9D-DFE39D507FBD}"/>
          </ac:picMkLst>
        </pc:picChg>
      </pc:sldChg>
      <pc:sldChg chg="new">
        <pc:chgData name="Αφροδίτη Σκληβάγκου" userId="S::asklivagkou@robotakia.gr::08b3c54a-584a-4dba-91c2-849ada50074a" providerId="AD" clId="Web-{C850F788-8D07-2577-51C1-912060045F36}" dt="2023-12-05T12:20:13.225" v="100"/>
        <pc:sldMkLst>
          <pc:docMk/>
          <pc:sldMk cId="108430103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41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1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E95E6-9FA3-8F31-042A-3B7B9577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226" b="212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l-GR">
                <a:solidFill>
                  <a:srgbClr val="FFFFFF"/>
                </a:solidFill>
                <a:cs typeface="Calibri Light"/>
              </a:rPr>
              <a:t>3d Σχεδίαση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2400" b="1" dirty="0">
                <a:solidFill>
                  <a:srgbClr val="0070C0"/>
                </a:solidFill>
              </a:rPr>
              <a:t>Πώς θα φτιάξουμε το σχολείο μας;;;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056C-D1EF-E4BC-E3F7-7008E089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Το</a:t>
            </a:r>
            <a:r>
              <a:rPr lang="en-US" dirty="0"/>
              <a:t> </a:t>
            </a:r>
            <a:r>
              <a:rPr lang="en-US" dirty="0" err="1"/>
              <a:t>εργ</a:t>
            </a:r>
            <a:r>
              <a:rPr lang="en-US" dirty="0"/>
              <a:t>α</a:t>
            </a:r>
            <a:r>
              <a:rPr lang="en-US" dirty="0" err="1"/>
              <a:t>λείο</a:t>
            </a:r>
            <a:r>
              <a:rPr lang="en-US" dirty="0"/>
              <a:t> μας:  </a:t>
            </a:r>
            <a:r>
              <a:rPr lang="en-US" dirty="0" err="1"/>
              <a:t>Tinkercad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2398F0-98B1-10D6-040E-6D65C273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745" y="2117759"/>
            <a:ext cx="10955545" cy="4529726"/>
          </a:xfrm>
        </p:spPr>
      </p:pic>
    </p:spTree>
    <p:extLst>
      <p:ext uri="{BB962C8B-B14F-4D97-AF65-F5344CB8AC3E}">
        <p14:creationId xmlns:p14="http://schemas.microsoft.com/office/powerpoint/2010/main" val="18945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4A4D-CA04-E6F6-4A03-E8E5B5B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Δημιουργί</a:t>
            </a:r>
            <a:r>
              <a:rPr lang="en-US" dirty="0"/>
              <a:t>α </a:t>
            </a:r>
            <a:r>
              <a:rPr lang="en-US" dirty="0" err="1"/>
              <a:t>σχεδίου</a:t>
            </a:r>
            <a:r>
              <a:rPr lang="en-US" dirty="0"/>
              <a:t>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7C3F8D-5256-F4D5-88E2-73DD7299A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70" y="2195004"/>
            <a:ext cx="11142452" cy="4058930"/>
          </a:xfrm>
        </p:spPr>
      </p:pic>
    </p:spTree>
    <p:extLst>
      <p:ext uri="{BB962C8B-B14F-4D97-AF65-F5344CB8AC3E}">
        <p14:creationId xmlns:p14="http://schemas.microsoft.com/office/powerpoint/2010/main" val="275709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1578-EB7E-2423-0392-C53DADD5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Δημιουργί</a:t>
            </a:r>
            <a:r>
              <a:rPr lang="en-US" dirty="0"/>
              <a:t>α </a:t>
            </a:r>
            <a:r>
              <a:rPr lang="en-US" dirty="0" err="1"/>
              <a:t>σχεδί</a:t>
            </a:r>
            <a:r>
              <a:rPr lang="en-US" dirty="0"/>
              <a:t>α</a:t>
            </a:r>
            <a:r>
              <a:rPr lang="en-US" dirty="0" err="1"/>
              <a:t>σης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5FE345-BACD-FE3E-F104-42F5B6859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179" y="2197721"/>
            <a:ext cx="9575320" cy="4398557"/>
          </a:xfrm>
        </p:spPr>
      </p:pic>
    </p:spTree>
    <p:extLst>
      <p:ext uri="{BB962C8B-B14F-4D97-AF65-F5344CB8AC3E}">
        <p14:creationId xmlns:p14="http://schemas.microsoft.com/office/powerpoint/2010/main" val="17307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4BE7-AF03-BAAF-D61D-8E692570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Περι</a:t>
            </a:r>
            <a:r>
              <a:rPr lang="en-US" dirty="0"/>
              <a:t>β</a:t>
            </a:r>
            <a:r>
              <a:rPr lang="en-US" dirty="0" err="1"/>
              <a:t>άλλον</a:t>
            </a:r>
            <a:r>
              <a:rPr lang="en-US" dirty="0"/>
              <a:t> </a:t>
            </a:r>
            <a:r>
              <a:rPr lang="en-US" dirty="0" err="1"/>
              <a:t>εργ</a:t>
            </a:r>
            <a:r>
              <a:rPr lang="en-US" dirty="0"/>
              <a:t>α</a:t>
            </a:r>
            <a:r>
              <a:rPr lang="en-US" dirty="0" err="1"/>
              <a:t>σί</a:t>
            </a:r>
            <a:r>
              <a:rPr lang="en-US" dirty="0"/>
              <a:t>ας </a:t>
            </a:r>
            <a:r>
              <a:rPr lang="en-US" dirty="0" err="1"/>
              <a:t>σχεδίου</a:t>
            </a:r>
            <a:r>
              <a:rPr lang="en-US" dirty="0"/>
              <a:t> 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712D4-A5E4-27EF-9B9D-DFE39D507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38" y="2021574"/>
            <a:ext cx="9316528" cy="4578321"/>
          </a:xfrm>
        </p:spPr>
      </p:pic>
    </p:spTree>
    <p:extLst>
      <p:ext uri="{BB962C8B-B14F-4D97-AF65-F5344CB8AC3E}">
        <p14:creationId xmlns:p14="http://schemas.microsoft.com/office/powerpoint/2010/main" val="340474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C559-8C87-0331-31DF-F7578EA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Ας</a:t>
            </a:r>
            <a:r>
              <a:rPr lang="en-US" dirty="0"/>
              <a:t> </a:t>
            </a:r>
            <a:r>
              <a:rPr lang="en-US" dirty="0" err="1"/>
              <a:t>δούμε</a:t>
            </a:r>
            <a:r>
              <a:rPr lang="en-US" dirty="0"/>
              <a:t> </a:t>
            </a:r>
            <a:r>
              <a:rPr lang="en-US" dirty="0" err="1"/>
              <a:t>έν</a:t>
            </a:r>
            <a:r>
              <a:rPr lang="en-US" dirty="0"/>
              <a:t>α β</a:t>
            </a:r>
            <a:r>
              <a:rPr lang="en-US" dirty="0" err="1"/>
              <a:t>ίντεο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</a:t>
            </a:r>
            <a:r>
              <a:rPr lang="en-US" dirty="0" err="1"/>
              <a:t>το</a:t>
            </a:r>
            <a:r>
              <a:rPr lang="en-US" dirty="0"/>
              <a:t> π</a:t>
            </a:r>
            <a:r>
              <a:rPr lang="en-US" dirty="0" err="1"/>
              <a:t>ώς</a:t>
            </a:r>
            <a:r>
              <a:rPr lang="en-US" dirty="0"/>
              <a:t> μπ</a:t>
            </a:r>
            <a:r>
              <a:rPr lang="en-US" dirty="0" err="1"/>
              <a:t>ορούμε</a:t>
            </a:r>
            <a:r>
              <a:rPr lang="en-US" dirty="0"/>
              <a:t> να </a:t>
            </a:r>
            <a:r>
              <a:rPr lang="en-US" dirty="0" err="1"/>
              <a:t>σχεδιάσουμε</a:t>
            </a:r>
            <a:r>
              <a:rPr lang="en-US" dirty="0"/>
              <a:t> </a:t>
            </a:r>
            <a:r>
              <a:rPr lang="en-US" dirty="0" err="1"/>
              <a:t>έν</a:t>
            </a:r>
            <a:r>
              <a:rPr lang="en-US" dirty="0"/>
              <a:t>α </a:t>
            </a:r>
            <a:r>
              <a:rPr lang="en-US" dirty="0" err="1"/>
              <a:t>κτήριο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30103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13BDA6939E47BED5767A69BB4ABA" ma:contentTypeVersion="13" ma:contentTypeDescription="Create a new document." ma:contentTypeScope="" ma:versionID="491f0a58bb9864c42fde5f401270e8e7">
  <xsd:schema xmlns:xsd="http://www.w3.org/2001/XMLSchema" xmlns:xs="http://www.w3.org/2001/XMLSchema" xmlns:p="http://schemas.microsoft.com/office/2006/metadata/properties" xmlns:ns2="34211237-a66f-4922-963d-00a98da57995" xmlns:ns3="97921e0e-acfc-43db-bd17-74c9c367e41d" targetNamespace="http://schemas.microsoft.com/office/2006/metadata/properties" ma:root="true" ma:fieldsID="a4f05e5d633308ff096e12472677a72d" ns2:_="" ns3:_="">
    <xsd:import namespace="34211237-a66f-4922-963d-00a98da57995"/>
    <xsd:import namespace="97921e0e-acfc-43db-bd17-74c9c367e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1237-a66f-4922-963d-00a98da57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1c37cec-109c-46bc-b582-36332c69a1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21e0e-acfc-43db-bd17-74c9c367e41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2c6036-8a2f-49b7-94e8-60871087e386}" ma:internalName="TaxCatchAll" ma:showField="CatchAllData" ma:web="97921e0e-acfc-43db-bd17-74c9c367e4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211237-a66f-4922-963d-00a98da57995">
      <Terms xmlns="http://schemas.microsoft.com/office/infopath/2007/PartnerControls"/>
    </lcf76f155ced4ddcb4097134ff3c332f>
    <TaxCatchAll xmlns="97921e0e-acfc-43db-bd17-74c9c367e41d" xsi:nil="true"/>
  </documentManagement>
</p:properties>
</file>

<file path=customXml/itemProps1.xml><?xml version="1.0" encoding="utf-8"?>
<ds:datastoreItem xmlns:ds="http://schemas.openxmlformats.org/officeDocument/2006/customXml" ds:itemID="{CBD6DB4B-F22F-4E47-BCC6-FEF4BEA7EBBC}"/>
</file>

<file path=customXml/itemProps2.xml><?xml version="1.0" encoding="utf-8"?>
<ds:datastoreItem xmlns:ds="http://schemas.openxmlformats.org/officeDocument/2006/customXml" ds:itemID="{537E6F99-2CA1-4F1D-8305-86C0EF0CC6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ADA63F-AC07-489C-88BD-F17975A184BF}">
  <ds:schemaRefs>
    <ds:schemaRef ds:uri="http://schemas.microsoft.com/office/2006/metadata/properties"/>
    <ds:schemaRef ds:uri="http://schemas.microsoft.com/office/infopath/2007/PartnerControls"/>
    <ds:schemaRef ds:uri="34211237-a66f-4922-963d-00a98da57995"/>
    <ds:schemaRef ds:uri="97921e0e-acfc-43db-bd17-74c9c367e41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3d Σχεδίαση</vt:lpstr>
      <vt:lpstr>Το εργαλείο μας:  Tinkercad</vt:lpstr>
      <vt:lpstr>Δημιουργία σχεδίου </vt:lpstr>
      <vt:lpstr>Δημιουργία σχεδίασης</vt:lpstr>
      <vt:lpstr>Περιβάλλον εργασίας σχεδίου </vt:lpstr>
      <vt:lpstr>Ας δούμε ένα βίντεο για το πώς μπορούμε να σχεδιάσουμε ένα κτήριο.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</cp:revision>
  <dcterms:created xsi:type="dcterms:W3CDTF">2023-12-05T12:07:53Z</dcterms:created>
  <dcterms:modified xsi:type="dcterms:W3CDTF">2023-12-05T12:27:29Z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0x0101006C4D13BDA6939E47BED5767A69BB4ABA</vt:lpwstr>
  </property>
  <property fmtid="{D5CDD505-2E9C-101B-9397-08002B2CF9AE}" pid="3" name="MediaServiceImageTags">
    <vt:lpwstr/>
  </property>
</Properties>
</file>