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267" r:id="rId3"/>
    <p:sldId id="259" r:id="rId4"/>
    <p:sldId id="294" r:id="rId5"/>
    <p:sldId id="305" r:id="rId6"/>
    <p:sldId id="308" r:id="rId7"/>
    <p:sldId id="312" r:id="rId8"/>
    <p:sldId id="313" r:id="rId9"/>
    <p:sldId id="296" r:id="rId10"/>
    <p:sldId id="298" r:id="rId11"/>
    <p:sldId id="302" r:id="rId12"/>
    <p:sldId id="304" r:id="rId13"/>
    <p:sldId id="303" r:id="rId14"/>
    <p:sldId id="316" r:id="rId15"/>
    <p:sldId id="300" r:id="rId16"/>
    <p:sldId id="318" r:id="rId17"/>
    <p:sldId id="311" r:id="rId18"/>
    <p:sldId id="314" r:id="rId19"/>
    <p:sldId id="321" r:id="rId20"/>
    <p:sldId id="315" r:id="rId21"/>
    <p:sldId id="320" r:id="rId22"/>
    <p:sldId id="319" r:id="rId23"/>
    <p:sldId id="287" r:id="rId24"/>
    <p:sldId id="297" r:id="rId25"/>
    <p:sldId id="299" r:id="rId26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research\evaluation\BoxPlotGenerato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2-%20&#12467;&#12500;&#1254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_synchrinizat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evaluation\Bluetooth_synchron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-3.1747500000000173</c:v>
                  </c:pt>
                  <c:pt idx="1">
                    <c:v>-7.4329999999999927</c:v>
                  </c:pt>
                  <c:pt idx="2">
                    <c:v>-4.1999999999999318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536.03375000000005</c:v>
                </c:pt>
                <c:pt idx="1">
                  <c:v>608.26900000000001</c:v>
                </c:pt>
                <c:pt idx="2">
                  <c:v>567.96799999999996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0.54874999999992724</c:v>
                </c:pt>
                <c:pt idx="1">
                  <c:v>4.1175000000000637</c:v>
                </c:pt>
                <c:pt idx="2">
                  <c:v>0.50100000000009004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8.5344999999998663</c:v>
                  </c:pt>
                  <c:pt idx="1">
                    <c:v>13.15300000000002</c:v>
                  </c:pt>
                  <c:pt idx="2">
                    <c:v>29.366999999999962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0.32200000000011642</c:v>
                </c:pt>
                <c:pt idx="1">
                  <c:v>3.2584999999999127</c:v>
                </c:pt>
                <c:pt idx="2">
                  <c:v>1.3769999999999527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3789424"/>
        <c:axId val="953812480"/>
      </c:barChart>
      <c:catAx>
        <c:axId val="111378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953812480"/>
        <c:crosses val="autoZero"/>
        <c:auto val="1"/>
        <c:lblAlgn val="ctr"/>
        <c:lblOffset val="100"/>
        <c:noMultiLvlLbl val="0"/>
      </c:catAx>
      <c:valAx>
        <c:axId val="953812480"/>
        <c:scaling>
          <c:orientation val="minMax"/>
          <c:min val="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[</a:t>
                </a:r>
                <a:r>
                  <a:rPr lang="en-US" altLang="ja-JP" sz="2400" b="0" baseline="0" dirty="0" err="1" smtClean="0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111378942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[BoxPlotGenerator.xlsx]graph!$A$13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[BoxPlotGenerator.xlsx]graph!$B$16:$E$16</c:f>
                <c:numCache>
                  <c:formatCode>General</c:formatCode>
                  <c:ptCount val="4"/>
                  <c:pt idx="0">
                    <c:v>-3.1747500000000173</c:v>
                  </c:pt>
                  <c:pt idx="1">
                    <c:v>-4.1852499999999964</c:v>
                  </c:pt>
                  <c:pt idx="2">
                    <c:v>-5.7552500000000464</c:v>
                  </c:pt>
                  <c:pt idx="3">
                    <c:v>-7.4329999999999927</c:v>
                  </c:pt>
                </c:numCache>
              </c:numRef>
            </c:plus>
          </c:errBars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[BoxPlotGenerator.xlsx]graph!$B$13:$E$13</c:f>
              <c:numCache>
                <c:formatCode>0.000000_ </c:formatCode>
                <c:ptCount val="4"/>
                <c:pt idx="0">
                  <c:v>536.03375000000005</c:v>
                </c:pt>
                <c:pt idx="1">
                  <c:v>567.95325000000003</c:v>
                </c:pt>
                <c:pt idx="2">
                  <c:v>624.61225000000002</c:v>
                </c:pt>
                <c:pt idx="3">
                  <c:v>608.26900000000001</c:v>
                </c:pt>
              </c:numCache>
            </c:numRef>
          </c:val>
        </c:ser>
        <c:ser>
          <c:idx val="1"/>
          <c:order val="1"/>
          <c:tx>
            <c:strRef>
              <c:f>[BoxPlotGenerator.xlsx]graph!$A$14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[BoxPlotGenerator.xlsx]graph!$B$14:$E$14</c:f>
              <c:numCache>
                <c:formatCode>0.000000_ </c:formatCode>
                <c:ptCount val="4"/>
                <c:pt idx="0">
                  <c:v>0.54874999999992724</c:v>
                </c:pt>
                <c:pt idx="1">
                  <c:v>0.46524999999996908</c:v>
                </c:pt>
                <c:pt idx="2">
                  <c:v>7.23275000000001</c:v>
                </c:pt>
                <c:pt idx="3">
                  <c:v>4.1175000000000637</c:v>
                </c:pt>
              </c:numCache>
            </c:numRef>
          </c:val>
        </c:ser>
        <c:ser>
          <c:idx val="2"/>
          <c:order val="2"/>
          <c:tx>
            <c:strRef>
              <c:f>[BoxPlotGenerator.xlsx]graph!$A$15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[BoxPlotGenerator.xlsx]graph!$B$17:$E$17</c:f>
                <c:numCache>
                  <c:formatCode>General</c:formatCode>
                  <c:ptCount val="4"/>
                  <c:pt idx="0">
                    <c:v>8.5344999999998663</c:v>
                  </c:pt>
                  <c:pt idx="1">
                    <c:v>29.386499999999955</c:v>
                  </c:pt>
                  <c:pt idx="2">
                    <c:v>22.010499999999979</c:v>
                  </c:pt>
                  <c:pt idx="3">
                    <c:v>13.15300000000002</c:v>
                  </c:pt>
                </c:numCache>
              </c:numRef>
            </c:plus>
          </c:errBars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[BoxPlotGenerator.xlsx]graph!$B$15:$E$15</c:f>
              <c:numCache>
                <c:formatCode>0.000000_ </c:formatCode>
                <c:ptCount val="4"/>
                <c:pt idx="0">
                  <c:v>0.32200000000011642</c:v>
                </c:pt>
                <c:pt idx="1">
                  <c:v>1.4080000000000155</c:v>
                </c:pt>
                <c:pt idx="2">
                  <c:v>3.0114999999999554</c:v>
                </c:pt>
                <c:pt idx="3">
                  <c:v>3.2584999999999127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5551856"/>
        <c:axId val="1175564368"/>
      </c:barChart>
      <c:catAx>
        <c:axId val="1175551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1400" b="1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1175564368"/>
        <c:crosses val="autoZero"/>
        <c:auto val="1"/>
        <c:lblAlgn val="ctr"/>
        <c:lblOffset val="100"/>
        <c:noMultiLvlLbl val="0"/>
      </c:catAx>
      <c:valAx>
        <c:axId val="1175564368"/>
        <c:scaling>
          <c:orientation val="minMax"/>
          <c:min val="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1400" baseline="0">
                    <a:latin typeface="メイリオ" panose="020B0604030504040204" pitchFamily="50" charset="-128"/>
                  </a:rPr>
                  <a:t>Execution Time (msec)</a:t>
                </a:r>
                <a:endParaRPr lang="ja-JP" altLang="en-US" sz="1400" baseline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117555185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59063266865319E-2"/>
          <c:y val="3.4623247307204452E-2"/>
          <c:w val="0.88030026905349978"/>
          <c:h val="0.80680533683289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graph!$B$16:$E$16</c:f>
                <c:numCache>
                  <c:formatCode>General</c:formatCode>
                  <c:ptCount val="4"/>
                  <c:pt idx="0">
                    <c:v>-4.1852499999999964</c:v>
                  </c:pt>
                  <c:pt idx="1">
                    <c:v>-3.8699999999998909</c:v>
                  </c:pt>
                  <c:pt idx="2">
                    <c:v>-3.8369999999999891</c:v>
                  </c:pt>
                  <c:pt idx="3">
                    <c:v>-16.308499999999981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graph!$B$13:$E$13</c:f>
              <c:numCache>
                <c:formatCode>0.000000_ </c:formatCode>
                <c:ptCount val="4"/>
                <c:pt idx="0">
                  <c:v>567.95325000000003</c:v>
                </c:pt>
                <c:pt idx="1">
                  <c:v>561.93499999999995</c:v>
                </c:pt>
                <c:pt idx="2">
                  <c:v>561.00099999999998</c:v>
                </c:pt>
                <c:pt idx="3">
                  <c:v>561.20749999999998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graph!$B$14:$E$14</c:f>
              <c:numCache>
                <c:formatCode>0.000000_ </c:formatCode>
                <c:ptCount val="4"/>
                <c:pt idx="0">
                  <c:v>0.46524999999996908</c:v>
                </c:pt>
                <c:pt idx="1">
                  <c:v>0.53750000000002274</c:v>
                </c:pt>
                <c:pt idx="2">
                  <c:v>0.50950000000011642</c:v>
                </c:pt>
                <c:pt idx="3">
                  <c:v>1.0015000000000782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graph!$B$17:$E$17</c:f>
                <c:numCache>
                  <c:formatCode>General</c:formatCode>
                  <c:ptCount val="4"/>
                  <c:pt idx="0">
                    <c:v>29.386499999999955</c:v>
                  </c:pt>
                  <c:pt idx="1">
                    <c:v>28.399749999999926</c:v>
                  </c:pt>
                  <c:pt idx="2">
                    <c:v>29.424249999999915</c:v>
                  </c:pt>
                  <c:pt idx="3">
                    <c:v>25.005499999999984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graph!$B$15:$E$15</c:f>
              <c:numCache>
                <c:formatCode>0.000000_ </c:formatCode>
                <c:ptCount val="4"/>
                <c:pt idx="0">
                  <c:v>1.4080000000000155</c:v>
                </c:pt>
                <c:pt idx="1">
                  <c:v>0.85375000000010459</c:v>
                </c:pt>
                <c:pt idx="2">
                  <c:v>0.65625</c:v>
                </c:pt>
                <c:pt idx="3">
                  <c:v>0.75649999999995998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3808128"/>
        <c:axId val="953811936"/>
      </c:barChart>
      <c:catAx>
        <c:axId val="953808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 smtClean="0"/>
                  <a:t>Periodic Time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0.4497029568325917"/>
              <c:y val="0.90777777777777779"/>
            </c:manualLayout>
          </c:layout>
          <c:overlay val="0"/>
        </c:title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2200" baseline="0"/>
            </a:pPr>
            <a:endParaRPr lang="ja-JP"/>
          </a:p>
        </c:txPr>
        <c:crossAx val="953811936"/>
        <c:crosses val="autoZero"/>
        <c:auto val="1"/>
        <c:lblAlgn val="ctr"/>
        <c:lblOffset val="100"/>
        <c:noMultiLvlLbl val="0"/>
      </c:catAx>
      <c:valAx>
        <c:axId val="953811936"/>
        <c:scaling>
          <c:orientation val="minMax"/>
          <c:max val="640"/>
          <c:min val="52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/>
                  <a:t>Execution Time [</a:t>
                </a:r>
                <a:r>
                  <a:rPr lang="en-US" sz="2400" b="0" dirty="0" err="1"/>
                  <a:t>msec</a:t>
                </a:r>
                <a:r>
                  <a:rPr lang="en-US" sz="2400" b="0" dirty="0"/>
                  <a:t>]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1.9734253587127098E-4"/>
              <c:y val="0.3042009332166812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ja-JP"/>
          </a:p>
        </c:txPr>
        <c:crossAx val="9538081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200" baseline="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-9.2499999999999999E-2</c:v>
                  </c:pt>
                  <c:pt idx="1">
                    <c:v>-9.5750000000000002E-2</c:v>
                  </c:pt>
                  <c:pt idx="2">
                    <c:v>-0.24324999999999974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0.26050000000000001</c:v>
                </c:pt>
                <c:pt idx="1">
                  <c:v>1.2757499999999999</c:v>
                </c:pt>
                <c:pt idx="2">
                  <c:v>2.3272499999999998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0.29899999999999999</c:v>
                </c:pt>
                <c:pt idx="1">
                  <c:v>0.21125000000000016</c:v>
                </c:pt>
                <c:pt idx="2">
                  <c:v>0.12775000000000025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9.8999999999999977E-2</c:v>
                  </c:pt>
                  <c:pt idx="1">
                    <c:v>0.30200000000000005</c:v>
                  </c:pt>
                  <c:pt idx="2">
                    <c:v>0.24624999999999986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0.21350000000000002</c:v>
                </c:pt>
                <c:pt idx="1">
                  <c:v>0.18199999999999994</c:v>
                </c:pt>
                <c:pt idx="2">
                  <c:v>0.26774999999999993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3813024"/>
        <c:axId val="953803776"/>
      </c:barChart>
      <c:catAx>
        <c:axId val="953813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953803776"/>
        <c:crosses val="autoZero"/>
        <c:auto val="1"/>
        <c:lblAlgn val="ctr"/>
        <c:lblOffset val="100"/>
        <c:noMultiLvlLbl val="0"/>
      </c:catAx>
      <c:valAx>
        <c:axId val="953803776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[</a:t>
                </a:r>
                <a:r>
                  <a:rPr lang="en-US" altLang="ja-JP" sz="2400" b="0" baseline="0" dirty="0" err="1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メイリオ" panose="020B0604030504040204" pitchFamily="50" charset="-128"/>
              </a:defRPr>
            </a:pPr>
            <a:endParaRPr lang="ja-JP"/>
          </a:p>
        </c:txPr>
        <c:crossAx val="95381302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9115231563796"/>
          <c:y val="5.0642166928783323E-2"/>
          <c:w val="0.87285293370586736"/>
          <c:h val="0.764594548512826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2.4249999999999998</c:v>
                </c:pt>
                <c:pt idx="1">
                  <c:v>2.0840000000000001</c:v>
                </c:pt>
                <c:pt idx="2">
                  <c:v>2.7349999999999999</c:v>
                </c:pt>
                <c:pt idx="3">
                  <c:v>2.379</c:v>
                </c:pt>
                <c:pt idx="4">
                  <c:v>2.427</c:v>
                </c:pt>
                <c:pt idx="5">
                  <c:v>2.5710000000000002</c:v>
                </c:pt>
                <c:pt idx="6">
                  <c:v>2.734</c:v>
                </c:pt>
                <c:pt idx="7">
                  <c:v>2.7389999999999999</c:v>
                </c:pt>
                <c:pt idx="8">
                  <c:v>2.6280000000000001</c:v>
                </c:pt>
                <c:pt idx="9">
                  <c:v>2.2679999999999998</c:v>
                </c:pt>
                <c:pt idx="10">
                  <c:v>2.347</c:v>
                </c:pt>
                <c:pt idx="11">
                  <c:v>2.4430000000000001</c:v>
                </c:pt>
                <c:pt idx="12">
                  <c:v>2.7189999999999999</c:v>
                </c:pt>
                <c:pt idx="13">
                  <c:v>2.64</c:v>
                </c:pt>
                <c:pt idx="14">
                  <c:v>2.2010000000000001</c:v>
                </c:pt>
                <c:pt idx="15">
                  <c:v>2.96</c:v>
                </c:pt>
                <c:pt idx="16">
                  <c:v>2.9689999999999999</c:v>
                </c:pt>
                <c:pt idx="17">
                  <c:v>2.2029999999999998</c:v>
                </c:pt>
                <c:pt idx="18">
                  <c:v>2.4670000000000001</c:v>
                </c:pt>
                <c:pt idx="19">
                  <c:v>2.2050000000000001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65888"/>
        <c:axId val="1068954464"/>
      </c:lineChart>
      <c:catAx>
        <c:axId val="1068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Trial Number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1068954464"/>
        <c:crosses val="autoZero"/>
        <c:auto val="1"/>
        <c:lblAlgn val="ctr"/>
        <c:lblOffset val="100"/>
        <c:noMultiLvlLbl val="0"/>
      </c:catAx>
      <c:valAx>
        <c:axId val="106895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Time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[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msec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106896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2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08" y="2544036"/>
            <a:ext cx="691304" cy="1204116"/>
          </a:xfrm>
          <a:prstGeom prst="rect">
            <a:avLst/>
          </a:prstGeom>
        </p:spPr>
      </p:pic>
      <p:grpSp>
        <p:nvGrpSpPr>
          <p:cNvPr id="52" name="グループ化 51"/>
          <p:cNvGrpSpPr/>
          <p:nvPr/>
        </p:nvGrpSpPr>
        <p:grpSpPr>
          <a:xfrm>
            <a:off x="240033" y="565414"/>
            <a:ext cx="5193727" cy="5727174"/>
            <a:chOff x="240030" y="942267"/>
            <a:chExt cx="5193727" cy="5727175"/>
          </a:xfrm>
        </p:grpSpPr>
        <p:sp>
          <p:nvSpPr>
            <p:cNvPr id="23" name="正方形/長方形 22"/>
            <p:cNvSpPr/>
            <p:nvPr/>
          </p:nvSpPr>
          <p:spPr>
            <a:xfrm>
              <a:off x="240030" y="942267"/>
              <a:ext cx="5193727" cy="542195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085950" y="6084667"/>
              <a:ext cx="10883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Host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1 つの角を切り取った四角形 27"/>
            <p:cNvSpPr/>
            <p:nvPr/>
          </p:nvSpPr>
          <p:spPr>
            <a:xfrm>
              <a:off x="3218689" y="1106408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1 つの角を切り取った四角形 28"/>
            <p:cNvSpPr/>
            <p:nvPr/>
          </p:nvSpPr>
          <p:spPr>
            <a:xfrm>
              <a:off x="327690" y="1106408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04484" y="2050992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821672" y="1194834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1 つの角を切り取った四角形 38"/>
            <p:cNvSpPr/>
            <p:nvPr/>
          </p:nvSpPr>
          <p:spPr>
            <a:xfrm>
              <a:off x="327690" y="2823747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1 つの角を切り取った四角形 39"/>
            <p:cNvSpPr/>
            <p:nvPr/>
          </p:nvSpPr>
          <p:spPr>
            <a:xfrm>
              <a:off x="327690" y="4541086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 flipV="1">
              <a:off x="1908374" y="4025163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1825562" y="3169005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V="1">
              <a:off x="1904484" y="5645391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821672" y="4789233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1 つの角を切り取った四角形 49"/>
            <p:cNvSpPr/>
            <p:nvPr/>
          </p:nvSpPr>
          <p:spPr>
            <a:xfrm>
              <a:off x="3218689" y="2823747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1 つの角を切り取った四角形 50"/>
            <p:cNvSpPr/>
            <p:nvPr/>
          </p:nvSpPr>
          <p:spPr>
            <a:xfrm>
              <a:off x="3218689" y="4536729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6409359" y="565414"/>
            <a:ext cx="4916434" cy="5727175"/>
            <a:chOff x="7043918" y="565413"/>
            <a:chExt cx="4916434" cy="5727175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043918" y="565413"/>
              <a:ext cx="4916434" cy="5727175"/>
              <a:chOff x="7043918" y="942268"/>
              <a:chExt cx="4916434" cy="5727175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043918" y="942268"/>
                <a:ext cx="4916434" cy="5421956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8766270" y="6084668"/>
                <a:ext cx="294704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Target Device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7259666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2" name="1 つの角を切り取った四角形 31"/>
              <p:cNvSpPr/>
              <p:nvPr/>
            </p:nvSpPr>
            <p:spPr>
              <a:xfrm>
                <a:off x="7194940" y="3736179"/>
                <a:ext cx="4518373" cy="111598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library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3" name="1 つの角を切り取った四角形 32"/>
              <p:cNvSpPr/>
              <p:nvPr/>
            </p:nvSpPr>
            <p:spPr>
              <a:xfrm>
                <a:off x="7254591" y="1252602"/>
                <a:ext cx="1369300" cy="235322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Bytecode 1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8847724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10403665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4" name="1 つの角を切り取った四角形 53"/>
            <p:cNvSpPr/>
            <p:nvPr/>
          </p:nvSpPr>
          <p:spPr>
            <a:xfrm>
              <a:off x="884772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1 つの角を切り取った四角形 54"/>
            <p:cNvSpPr/>
            <p:nvPr/>
          </p:nvSpPr>
          <p:spPr>
            <a:xfrm>
              <a:off x="1040366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7" name="右中かっこ 56"/>
          <p:cNvSpPr/>
          <p:nvPr/>
        </p:nvSpPr>
        <p:spPr>
          <a:xfrm>
            <a:off x="11241768" y="560074"/>
            <a:ext cx="391885" cy="2668902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右中かっこ 57"/>
          <p:cNvSpPr/>
          <p:nvPr/>
        </p:nvSpPr>
        <p:spPr>
          <a:xfrm>
            <a:off x="11241768" y="3366780"/>
            <a:ext cx="391885" cy="2217067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687555" y="752432"/>
            <a:ext cx="492443" cy="2284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Load via Bluetooth</a:t>
            </a:r>
            <a:endParaRPr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672983" y="3423281"/>
            <a:ext cx="492443" cy="2479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Implement in advance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2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36447" y="942270"/>
            <a:ext cx="4852352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2284" y="5573574"/>
            <a:ext cx="13370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43918" y="942270"/>
            <a:ext cx="4689645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1768" y="5432675"/>
            <a:ext cx="30995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18671" y="4296338"/>
            <a:ext cx="37401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3529103" y="1231122"/>
            <a:ext cx="1759941" cy="420155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1 つの角を切り取った四角形 10"/>
          <p:cNvSpPr/>
          <p:nvPr/>
        </p:nvSpPr>
        <p:spPr>
          <a:xfrm>
            <a:off x="652105" y="1231123"/>
            <a:ext cx="1418304" cy="420155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112561" y="3425808"/>
            <a:ext cx="1374389" cy="6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129231" y="2434130"/>
            <a:ext cx="1404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1 つの角を切り取った四角形 22"/>
          <p:cNvSpPr/>
          <p:nvPr/>
        </p:nvSpPr>
        <p:spPr>
          <a:xfrm>
            <a:off x="9705837" y="1106410"/>
            <a:ext cx="1552975" cy="295180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1 つの角を切り取った四角形 23"/>
          <p:cNvSpPr/>
          <p:nvPr/>
        </p:nvSpPr>
        <p:spPr>
          <a:xfrm>
            <a:off x="7518669" y="1122590"/>
            <a:ext cx="1712419" cy="2951809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4" y="2823747"/>
            <a:ext cx="691304" cy="12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00062" y="531290"/>
            <a:ext cx="171450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25396" y="531290"/>
            <a:ext cx="2650326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69142" y="531290"/>
            <a:ext cx="1446608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Run tasks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6686549" y="5120443"/>
            <a:ext cx="2671763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3"/>
            <a:endCxn id="5" idx="1"/>
          </p:cNvCxnSpPr>
          <p:nvPr/>
        </p:nvCxnSpPr>
        <p:spPr>
          <a:xfrm>
            <a:off x="2214564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7" idx="3"/>
            <a:endCxn id="6" idx="1"/>
          </p:cNvCxnSpPr>
          <p:nvPr/>
        </p:nvCxnSpPr>
        <p:spPr>
          <a:xfrm>
            <a:off x="9358313" y="1263050"/>
            <a:ext cx="91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686549" y="531290"/>
            <a:ext cx="267176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program</a:t>
            </a:r>
          </a:p>
        </p:txBody>
      </p:sp>
      <p:cxnSp>
        <p:nvCxnSpPr>
          <p:cNvPr id="104" name="直線矢印コネクタ 103"/>
          <p:cNvCxnSpPr>
            <a:stCxn id="5" idx="3"/>
            <a:endCxn id="97" idx="1"/>
          </p:cNvCxnSpPr>
          <p:nvPr/>
        </p:nvCxnSpPr>
        <p:spPr>
          <a:xfrm>
            <a:off x="5775719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1 つの角を切り取った四角形 142"/>
          <p:cNvSpPr/>
          <p:nvPr/>
        </p:nvSpPr>
        <p:spPr>
          <a:xfrm>
            <a:off x="3236121" y="2517716"/>
            <a:ext cx="2428873" cy="11442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44" name="直線矢印コネクタ 143"/>
          <p:cNvCxnSpPr>
            <a:stCxn id="143" idx="3"/>
            <a:endCxn id="5" idx="2"/>
          </p:cNvCxnSpPr>
          <p:nvPr/>
        </p:nvCxnSpPr>
        <p:spPr>
          <a:xfrm flipV="1">
            <a:off x="4450556" y="1994811"/>
            <a:ext cx="0" cy="5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V="1">
            <a:off x="2" y="4014788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図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76779" y="4148511"/>
            <a:ext cx="691304" cy="1204116"/>
          </a:xfrm>
          <a:prstGeom prst="rect">
            <a:avLst/>
          </a:prstGeom>
        </p:spPr>
      </p:pic>
      <p:cxnSp>
        <p:nvCxnSpPr>
          <p:cNvPr id="153" name="直線矢印コネクタ 152"/>
          <p:cNvCxnSpPr>
            <a:stCxn id="8" idx="3"/>
            <a:endCxn id="97" idx="2"/>
          </p:cNvCxnSpPr>
          <p:nvPr/>
        </p:nvCxnSpPr>
        <p:spPr>
          <a:xfrm flipV="1">
            <a:off x="8022430" y="1994811"/>
            <a:ext cx="0" cy="312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0871199" y="4174084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923190" y="3501414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355852" y="2599994"/>
            <a:ext cx="11480300" cy="1658019"/>
            <a:chOff x="406899" y="2530496"/>
            <a:chExt cx="11480300" cy="1658020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4175072" y="2530496"/>
              <a:ext cx="3810105" cy="165802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tRiteVMBluetooth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RiteVMBluetooth1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026906" y="2564350"/>
              <a:ext cx="2860293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tSerialPort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SerialPort1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 flipV="1">
              <a:off x="7985177" y="3359504"/>
              <a:ext cx="1041729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正方形/長方形 14"/>
            <p:cNvSpPr/>
            <p:nvPr/>
          </p:nvSpPr>
          <p:spPr bwMode="auto">
            <a:xfrm>
              <a:off x="406899" y="2564352"/>
              <a:ext cx="2726442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tTask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MrubyTask1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9" name="直線コネクタ 18"/>
            <p:cNvCxnSpPr>
              <a:stCxn id="15" idx="3"/>
              <a:endCxn id="3" idx="1"/>
            </p:cNvCxnSpPr>
            <p:nvPr/>
          </p:nvCxnSpPr>
          <p:spPr bwMode="auto">
            <a:xfrm>
              <a:off x="3133341" y="3359507"/>
              <a:ext cx="10417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二等辺三角形 35"/>
            <p:cNvSpPr/>
            <p:nvPr/>
          </p:nvSpPr>
          <p:spPr bwMode="auto">
            <a:xfrm rot="5400000" flipH="1">
              <a:off x="4098699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 flipH="1">
              <a:off x="8950532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1461" y="185740"/>
            <a:ext cx="5957888" cy="175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/*Initialization*/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mrb_state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*c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mrbc_context_new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1463" y="2507663"/>
            <a:ext cx="5957889" cy="210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/*Load the bytecodes*/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ATTR_irep, c)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app_binary_buf,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1463" y="5035907"/>
            <a:ext cx="5957889" cy="15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/*Free memory*/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mrbc_context_free(mrb,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mrb_close(mrb);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8305799" y="4035782"/>
            <a:ext cx="3509967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main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2"/>
            <a:endCxn id="5" idx="0"/>
          </p:cNvCxnSpPr>
          <p:nvPr/>
        </p:nvCxnSpPr>
        <p:spPr>
          <a:xfrm>
            <a:off x="3250405" y="1936804"/>
            <a:ext cx="0" cy="5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>
            <a:off x="3250405" y="4614863"/>
            <a:ext cx="0" cy="4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357940" y="4172298"/>
            <a:ext cx="1947857" cy="5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1 つの角を切り取った四角形 34"/>
          <p:cNvSpPr/>
          <p:nvPr/>
        </p:nvSpPr>
        <p:spPr>
          <a:xfrm>
            <a:off x="8305797" y="2592950"/>
            <a:ext cx="3509967" cy="105289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6357940" y="3119401"/>
            <a:ext cx="1947857" cy="2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auto">
          <a:xfrm>
            <a:off x="2505519" y="2228967"/>
            <a:ext cx="1166597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1186163" y="6612581"/>
            <a:ext cx="9550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218126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2023388" y="5054012"/>
            <a:ext cx="157872" cy="38038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8182" y="2242784"/>
            <a:ext cx="117855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cxnSp>
        <p:nvCxnSpPr>
          <p:cNvPr id="14" name="カギ線コネクタ 13"/>
          <p:cNvCxnSpPr>
            <a:stCxn id="9" idx="3"/>
            <a:endCxn id="13" idx="1"/>
          </p:cNvCxnSpPr>
          <p:nvPr/>
        </p:nvCxnSpPr>
        <p:spPr bwMode="auto">
          <a:xfrm>
            <a:off x="3672116" y="2418571"/>
            <a:ext cx="426066" cy="13817"/>
          </a:xfrm>
          <a:prstGeom prst="bentConnector3">
            <a:avLst>
              <a:gd name="adj1" fmla="val 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58489" y="2449879"/>
            <a:ext cx="288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RITEVM_PRIORITY (LOW) 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8489" y="525578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: 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SYSTEM_PRIORITY (HIGH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05519" y="1542864"/>
            <a:ext cx="1973314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1002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endCxn id="17" idx="1"/>
          </p:cNvCxnSpPr>
          <p:nvPr/>
        </p:nvCxnSpPr>
        <p:spPr bwMode="auto">
          <a:xfrm rot="16200000" flipH="1">
            <a:off x="2119109" y="1346057"/>
            <a:ext cx="448563" cy="324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カギ線コネクタ 18"/>
          <p:cNvCxnSpPr>
            <a:stCxn id="17" idx="3"/>
            <a:endCxn id="9" idx="1"/>
          </p:cNvCxnSpPr>
          <p:nvPr/>
        </p:nvCxnSpPr>
        <p:spPr bwMode="auto">
          <a:xfrm flipH="1">
            <a:off x="2505519" y="1732468"/>
            <a:ext cx="1973314" cy="686103"/>
          </a:xfrm>
          <a:prstGeom prst="bentConnector5">
            <a:avLst>
              <a:gd name="adj1" fmla="val -11585"/>
              <a:gd name="adj2" fmla="val 50000"/>
              <a:gd name="adj3" fmla="val 1115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右矢印 19"/>
          <p:cNvSpPr/>
          <p:nvPr/>
        </p:nvSpPr>
        <p:spPr bwMode="auto">
          <a:xfrm>
            <a:off x="5623058" y="1655441"/>
            <a:ext cx="948839" cy="6829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2176" y="640645"/>
            <a:ext cx="655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rotateReadyQueue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(RITEVM_PRIORTY)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220063" y="2240971"/>
            <a:ext cx="1144245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16664" y="2228967"/>
            <a:ext cx="113267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24" name="カギ線コネクタ 23"/>
          <p:cNvCxnSpPr>
            <a:stCxn id="22" idx="3"/>
            <a:endCxn id="23" idx="1"/>
          </p:cNvCxnSpPr>
          <p:nvPr/>
        </p:nvCxnSpPr>
        <p:spPr bwMode="auto">
          <a:xfrm flipV="1">
            <a:off x="8364308" y="2418571"/>
            <a:ext cx="452356" cy="12004"/>
          </a:xfrm>
          <a:prstGeom prst="bentConnector3">
            <a:avLst>
              <a:gd name="adj1" fmla="val 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auto">
          <a:xfrm>
            <a:off x="7242485" y="1556799"/>
            <a:ext cx="2023563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endCxn id="27" idx="1"/>
          </p:cNvCxnSpPr>
          <p:nvPr/>
        </p:nvCxnSpPr>
        <p:spPr bwMode="auto">
          <a:xfrm rot="16200000" flipH="1">
            <a:off x="6860799" y="1364716"/>
            <a:ext cx="439109" cy="3242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カギ線コネクタ 28"/>
          <p:cNvCxnSpPr>
            <a:stCxn id="27" idx="3"/>
            <a:endCxn id="22" idx="1"/>
          </p:cNvCxnSpPr>
          <p:nvPr/>
        </p:nvCxnSpPr>
        <p:spPr bwMode="auto">
          <a:xfrm flipH="1">
            <a:off x="7220063" y="1746403"/>
            <a:ext cx="2045985" cy="684172"/>
          </a:xfrm>
          <a:prstGeom prst="bentConnector5">
            <a:avLst>
              <a:gd name="adj1" fmla="val -11173"/>
              <a:gd name="adj2" fmla="val 50000"/>
              <a:gd name="adj3" fmla="val 1111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正方形/長方形 29"/>
          <p:cNvSpPr/>
          <p:nvPr/>
        </p:nvSpPr>
        <p:spPr bwMode="auto">
          <a:xfrm>
            <a:off x="316463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4800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3137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114744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098114" y="5638773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081487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9064856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6418069" y="3946059"/>
            <a:ext cx="5695958" cy="1048621"/>
          </a:xfrm>
          <a:prstGeom prst="wedgeRectCallout">
            <a:avLst>
              <a:gd name="adj1" fmla="val -35702"/>
              <a:gd name="adj2" fmla="val 6587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Cyclic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Handler{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(RITEVM_PRIORITY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99967" y="2837647"/>
            <a:ext cx="11792069" cy="1350243"/>
            <a:chOff x="2156162" y="3081516"/>
            <a:chExt cx="6634753" cy="972756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156162" y="3081516"/>
              <a:ext cx="2499487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6306511" y="3081516"/>
              <a:ext cx="24844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6245182" y="3375759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655649" y="3567894"/>
              <a:ext cx="16508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395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480397" y="3280683"/>
            <a:ext cx="11243433" cy="1407735"/>
            <a:chOff x="2307079" y="2823908"/>
            <a:chExt cx="6326062" cy="1014175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307079" y="2823908"/>
              <a:ext cx="2499487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5521555" y="2823908"/>
              <a:ext cx="3111586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tRiteVMSchedulerMain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RiteVMSchedulerMain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5417800" y="3227775"/>
              <a:ext cx="413952" cy="20644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806566" y="3330996"/>
              <a:ext cx="7149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正方形/長方形 11"/>
          <p:cNvSpPr/>
          <p:nvPr/>
        </p:nvSpPr>
        <p:spPr bwMode="auto">
          <a:xfrm>
            <a:off x="157305" y="1623381"/>
            <a:ext cx="11802466" cy="3718328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tRiteVMScheduler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4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RiteVMScheduler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7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/>
          <p:cNvSpPr/>
          <p:nvPr/>
        </p:nvSpPr>
        <p:spPr>
          <a:xfrm rot="5400000">
            <a:off x="5307624" y="4834980"/>
            <a:ext cx="97840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22"/>
          </a:p>
        </p:txBody>
      </p:sp>
      <p:sp>
        <p:nvSpPr>
          <p:cNvPr id="2" name="正方形/長方形 1"/>
          <p:cNvSpPr/>
          <p:nvPr/>
        </p:nvSpPr>
        <p:spPr bwMode="auto">
          <a:xfrm>
            <a:off x="7197998" y="3004660"/>
            <a:ext cx="3027860" cy="190219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7519" y="5506637"/>
            <a:ext cx="3348011" cy="74610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tRiteVM.c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cEventflag_set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ATTR_setPattern</a:t>
            </a:r>
            <a:r>
              <a:rPr lang="ja-JP" altLang="en-US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cEventflag_wait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, AND );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7656070" y="3345048"/>
            <a:ext cx="3027860" cy="259584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14139" y="3663610"/>
            <a:ext cx="3103201" cy="32894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0x08;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174804" y="-559369"/>
            <a:ext cx="3696000" cy="4665506"/>
            <a:chOff x="212382" y="165746"/>
            <a:chExt cx="3696000" cy="466550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12382" y="165746"/>
              <a:ext cx="2961944" cy="236462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tRiteVM_2.c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512085" y="517792"/>
              <a:ext cx="3021255" cy="305827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tRiteVM_3.c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811785" y="848107"/>
              <a:ext cx="3096597" cy="398314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tRiteVM_4.c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4 ){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( 0x08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6795289" y="-207323"/>
            <a:ext cx="1923903" cy="120853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253358" y="133066"/>
            <a:ext cx="1923903" cy="167097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711429" y="451626"/>
            <a:ext cx="1856898" cy="213340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cxnSp>
        <p:nvCxnSpPr>
          <p:cNvPr id="5" name="カギ線コネクタ 4"/>
          <p:cNvCxnSpPr/>
          <p:nvPr/>
        </p:nvCxnSpPr>
        <p:spPr>
          <a:xfrm flipV="1">
            <a:off x="1469380" y="2851452"/>
            <a:ext cx="9253240" cy="2055711"/>
          </a:xfrm>
          <a:prstGeom prst="bentConnector3">
            <a:avLst>
              <a:gd name="adj1" fmla="val 46652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2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587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82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4535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0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10761" y="198554"/>
            <a:ext cx="2554514" cy="5950860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00984" y="5934665"/>
            <a:ext cx="935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1145456" y="2470205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Bytecode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1 つの角を切り取った四角形 25"/>
          <p:cNvSpPr/>
          <p:nvPr/>
        </p:nvSpPr>
        <p:spPr>
          <a:xfrm>
            <a:off x="1145456" y="387329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2006363" y="1422174"/>
            <a:ext cx="1" cy="11684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10763" y="1624796"/>
            <a:ext cx="136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77582" y="4942626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  <a:endCxn id="33" idx="0"/>
          </p:cNvCxnSpPr>
          <p:nvPr/>
        </p:nvCxnSpPr>
        <p:spPr>
          <a:xfrm flipH="1">
            <a:off x="2006363" y="3505049"/>
            <a:ext cx="1" cy="14375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218" y="3817161"/>
            <a:ext cx="113646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358156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56258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A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82497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705734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803839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B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817255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右中かっこ 64"/>
          <p:cNvSpPr/>
          <p:nvPr/>
        </p:nvSpPr>
        <p:spPr>
          <a:xfrm>
            <a:off x="10395614" y="507966"/>
            <a:ext cx="391885" cy="3043148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右中かっこ 65"/>
          <p:cNvSpPr/>
          <p:nvPr/>
        </p:nvSpPr>
        <p:spPr>
          <a:xfrm>
            <a:off x="10395615" y="3914573"/>
            <a:ext cx="391885" cy="2202156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116129" y="198554"/>
            <a:ext cx="553998" cy="3566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Development Environment</a:t>
            </a:r>
            <a:endParaRPr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116129" y="3930640"/>
            <a:ext cx="553998" cy="28298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Runtime Environment</a:t>
            </a:r>
            <a:endParaRPr lang="ja-JP" altLang="en-US" sz="2400" dirty="0"/>
          </a:p>
        </p:txBody>
      </p:sp>
      <p:cxnSp>
        <p:nvCxnSpPr>
          <p:cNvPr id="59" name="直線矢印コネクタ 58"/>
          <p:cNvCxnSpPr>
            <a:stCxn id="25" idx="1"/>
            <a:endCxn id="58" idx="0"/>
          </p:cNvCxnSpPr>
          <p:nvPr/>
        </p:nvCxnSpPr>
        <p:spPr>
          <a:xfrm>
            <a:off x="2006364" y="3505049"/>
            <a:ext cx="709497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5" idx="1"/>
            <a:endCxn id="46" idx="0"/>
          </p:cNvCxnSpPr>
          <p:nvPr/>
        </p:nvCxnSpPr>
        <p:spPr>
          <a:xfrm>
            <a:off x="2006364" y="3505049"/>
            <a:ext cx="374739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5977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3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89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79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5121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63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auto">
          <a:xfrm>
            <a:off x="1511301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51130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899155" y="2642839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11301" y="3668003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899155" y="3697459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294141" y="1320802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681991" y="1320807"/>
            <a:ext cx="1852665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294140" y="4432559"/>
            <a:ext cx="9081760" cy="4269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TECS</a:t>
            </a:r>
            <a:endParaRPr lang="ja-JP" altLang="en-US" sz="2400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05226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70523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3705231" y="3668007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488068" y="1320807"/>
            <a:ext cx="1814184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8802366" y="2613388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8802366" y="3668007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585200" y="1320807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35280" y="261339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……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6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838202" y="169499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z="1800"/>
              <a:t>mruby Code</a:t>
            </a:r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Bytecode</a:t>
            </a:r>
            <a:endParaRPr lang="en-US" altLang="ja-JP" sz="1800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914401" y="1332413"/>
            <a:ext cx="3413759" cy="16026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/>
              <a:t>class Motor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def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setSpeed</a:t>
            </a:r>
            <a:r>
              <a:rPr lang="en-US" altLang="ja-JP" sz="1400" dirty="0"/>
              <a:t> speed</a:t>
            </a:r>
          </a:p>
          <a:p>
            <a:r>
              <a:rPr lang="en-US" altLang="ja-JP" sz="1400" dirty="0"/>
              <a:t>    @speed= speed</a:t>
            </a:r>
          </a:p>
          <a:p>
            <a:r>
              <a:rPr lang="en-US" altLang="ja-JP" sz="1400" dirty="0"/>
              <a:t>  end</a:t>
            </a:r>
          </a:p>
          <a:p>
            <a:r>
              <a:rPr lang="en-US" altLang="ja-JP" sz="1400" dirty="0"/>
              <a:t>end</a:t>
            </a:r>
          </a:p>
          <a:p>
            <a:r>
              <a:rPr lang="en-US" altLang="ja-JP" sz="1400" dirty="0"/>
              <a:t>m1=</a:t>
            </a:r>
            <a:r>
              <a:rPr lang="en-US" altLang="ja-JP" sz="1400" dirty="0" err="1"/>
              <a:t>Motor.new</a:t>
            </a:r>
            <a:endParaRPr lang="en-US" altLang="ja-JP" sz="1400" dirty="0"/>
          </a:p>
          <a:p>
            <a:r>
              <a:rPr lang="en-US" altLang="ja-JP" sz="1400" dirty="0"/>
              <a:t>m1.setSpeed(100)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14402" y="4395437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1690116" y="3271587"/>
            <a:ext cx="484632" cy="701959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1281" y="329939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mruby</a:t>
            </a:r>
            <a:endParaRPr lang="en-US" altLang="ja-JP" sz="2000" dirty="0"/>
          </a:p>
          <a:p>
            <a:r>
              <a:rPr lang="en-US" altLang="ja-JP" sz="2000" dirty="0"/>
              <a:t>Compiler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9873" y="942270"/>
            <a:ext cx="4572000" cy="477926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2625" y="5490851"/>
            <a:ext cx="1337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Host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6250" y="2612574"/>
            <a:ext cx="4572000" cy="310896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6366" y="5490851"/>
            <a:ext cx="3623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Target Device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965683" y="2849422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13649" y="4395437"/>
            <a:ext cx="374014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/>
              <a:t>RiteVM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3122621" y="3545232"/>
            <a:ext cx="4572000" cy="13683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9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business-icon.com/material/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869" y="15323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アーチ 6"/>
          <p:cNvSpPr/>
          <p:nvPr/>
        </p:nvSpPr>
        <p:spPr>
          <a:xfrm rot="5400000">
            <a:off x="2530545" y="1637215"/>
            <a:ext cx="3620612" cy="2552360"/>
          </a:xfrm>
          <a:prstGeom prst="blockArc">
            <a:avLst>
              <a:gd name="adj1" fmla="val 13000087"/>
              <a:gd name="adj2" fmla="val 19600783"/>
              <a:gd name="adj3" fmla="val 48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2700561" y="1801026"/>
            <a:ext cx="2952953" cy="2224733"/>
          </a:xfrm>
          <a:prstGeom prst="blockArc">
            <a:avLst>
              <a:gd name="adj1" fmla="val 13215066"/>
              <a:gd name="adj2" fmla="val 19261309"/>
              <a:gd name="adj3" fmla="val 5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8"/>
          <p:cNvSpPr/>
          <p:nvPr/>
        </p:nvSpPr>
        <p:spPr>
          <a:xfrm rot="5400000">
            <a:off x="3038945" y="2100592"/>
            <a:ext cx="2228204" cy="1625601"/>
          </a:xfrm>
          <a:prstGeom prst="blockArc">
            <a:avLst>
              <a:gd name="adj1" fmla="val 13148514"/>
              <a:gd name="adj2" fmla="val 19367549"/>
              <a:gd name="adj3" fmla="val 87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5400000">
            <a:off x="3208774" y="2367011"/>
            <a:ext cx="1586505" cy="1188213"/>
          </a:xfrm>
          <a:prstGeom prst="blockArc">
            <a:avLst>
              <a:gd name="adj1" fmla="val 13534786"/>
              <a:gd name="adj2" fmla="val 19023762"/>
              <a:gd name="adj3" fmla="val 92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 rot="5400000">
            <a:off x="2958417" y="2154054"/>
            <a:ext cx="1110150" cy="1614133"/>
          </a:xfrm>
          <a:prstGeom prst="blockArc">
            <a:avLst>
              <a:gd name="adj1" fmla="val 15295560"/>
              <a:gd name="adj2" fmla="val 17138123"/>
              <a:gd name="adj3" fmla="val 105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12"/>
          <p:cNvSpPr/>
          <p:nvPr/>
        </p:nvSpPr>
        <p:spPr>
          <a:xfrm rot="5400000">
            <a:off x="6108219" y="1089755"/>
            <a:ext cx="4883355" cy="3742725"/>
          </a:xfrm>
          <a:prstGeom prst="blockArc">
            <a:avLst>
              <a:gd name="adj1" fmla="val 13076164"/>
              <a:gd name="adj2" fmla="val 17785943"/>
              <a:gd name="adj3" fmla="val 4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9968" y="2431601"/>
            <a:ext cx="11792067" cy="2170602"/>
            <a:chOff x="2156163" y="2788990"/>
            <a:chExt cx="6634752" cy="156376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156163" y="3081516"/>
              <a:ext cx="1850505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tCaller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Caller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940411" y="3081516"/>
              <a:ext cx="18505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tMotor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879075" y="3359267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4006668" y="3567894"/>
              <a:ext cx="29337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4006668" y="2788991"/>
              <a:ext cx="987929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cMotor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756618" y="2788990"/>
              <a:ext cx="1183791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pPr algn="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919214" y="3665390"/>
              <a:ext cx="1108643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38221" y="447934"/>
            <a:ext cx="11807040" cy="6252488"/>
            <a:chOff x="2068630" y="1669007"/>
            <a:chExt cx="6445788" cy="4164794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068630" y="1669667"/>
              <a:ext cx="1356382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3425019" y="1669667"/>
              <a:ext cx="1356375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781402" y="1669007"/>
              <a:ext cx="1356384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068642" y="2725369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3425017" y="271634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4781402" y="271938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2068638" y="359677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3425015" y="360554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4781402" y="3598181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2068639" y="3997496"/>
              <a:ext cx="4069147" cy="110168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137794" y="2113259"/>
              <a:ext cx="2376624" cy="31200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Native / </a:t>
              </a: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Libraries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2068647" y="5043253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RTOS (TOPPERS/HRP2)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2068647" y="5437526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 Hardware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5191702" y="4150599"/>
              <a:ext cx="1892166" cy="795478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-TECS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3" y="229043"/>
            <a:ext cx="2484547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622752" y="223774"/>
            <a:ext cx="2484533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107286" y="218504"/>
            <a:ext cx="2484550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1" y="3215377"/>
            <a:ext cx="2484547" cy="60358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622738" y="3215377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07305" y="3219153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200" y="3812559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2622747" y="3811065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107305" y="3816334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216" y="4386305"/>
            <a:ext cx="7453640" cy="112399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1" y="3215374"/>
            <a:ext cx="4353368" cy="22949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513593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105504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14951" y="4696921"/>
            <a:ext cx="4229101" cy="61248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cxnSp>
        <p:nvCxnSpPr>
          <p:cNvPr id="3" name="直線矢印コネクタ 2"/>
          <p:cNvCxnSpPr>
            <a:stCxn id="4" idx="2"/>
            <a:endCxn id="8" idx="0"/>
          </p:cNvCxnSpPr>
          <p:nvPr/>
        </p:nvCxnSpPr>
        <p:spPr>
          <a:xfrm flipH="1">
            <a:off x="1380446" y="1823381"/>
            <a:ext cx="1" cy="1391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9" idx="0"/>
          </p:cNvCxnSpPr>
          <p:nvPr/>
        </p:nvCxnSpPr>
        <p:spPr>
          <a:xfrm flipH="1">
            <a:off x="3865011" y="1818112"/>
            <a:ext cx="8" cy="1397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10" idx="0"/>
          </p:cNvCxnSpPr>
          <p:nvPr/>
        </p:nvCxnSpPr>
        <p:spPr>
          <a:xfrm>
            <a:off x="6349561" y="1812842"/>
            <a:ext cx="17" cy="1406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" y="2133995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" y="2895354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1100709" y="1622328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385785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0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3886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437632" y="36339"/>
            <a:ext cx="2154203" cy="1399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4046931"/>
            <a:ext cx="2178310" cy="497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437633" y="4046929"/>
            <a:ext cx="2154219" cy="4907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437630" y="4541440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7453640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0" y="4174112"/>
            <a:ext cx="4353368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442417" y="529357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560324" y="4002939"/>
            <a:ext cx="2630567" cy="1091393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</p:cNvCxnSpPr>
          <p:nvPr/>
        </p:nvCxnSpPr>
        <p:spPr>
          <a:xfrm flipH="1">
            <a:off x="1889762" y="4548636"/>
            <a:ext cx="670561" cy="45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5" idx="3"/>
          </p:cNvCxnSpPr>
          <p:nvPr/>
        </p:nvCxnSpPr>
        <p:spPr>
          <a:xfrm flipV="1">
            <a:off x="5190892" y="4532302"/>
            <a:ext cx="670561" cy="163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0"/>
            <a:ext cx="12191999" cy="193449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21217" y="1294349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09" y="1294349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38171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5437633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86815" y="1825699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4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54419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54419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71409" y="5210673"/>
            <a:ext cx="2630567" cy="10913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2839099" y="5009199"/>
            <a:ext cx="350505" cy="5003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08406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13705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65063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84738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4024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4738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4922122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54419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15010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曲線コネクタ 20"/>
          <p:cNvCxnSpPr/>
          <p:nvPr/>
        </p:nvCxnSpPr>
        <p:spPr>
          <a:xfrm>
            <a:off x="4711052" y="4450025"/>
            <a:ext cx="1888048" cy="481081"/>
          </a:xfrm>
          <a:prstGeom prst="curvedConnector3">
            <a:avLst>
              <a:gd name="adj1" fmla="val 12687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3684738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045329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曲線コネクタ 71"/>
          <p:cNvCxnSpPr/>
          <p:nvPr/>
        </p:nvCxnSpPr>
        <p:spPr>
          <a:xfrm flipV="1">
            <a:off x="3201976" y="4450027"/>
            <a:ext cx="1510241" cy="497841"/>
          </a:xfrm>
          <a:prstGeom prst="curvedConnector3">
            <a:avLst>
              <a:gd name="adj1" fmla="val -54755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 bwMode="auto">
          <a:xfrm>
            <a:off x="3684738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189604" y="4931106"/>
            <a:ext cx="3310004" cy="16762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3996542" y="356620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83193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8319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8763" y="5305635"/>
            <a:ext cx="2999180" cy="774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37180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42479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93837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784233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43519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784233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5021617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83193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43784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78423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144824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3784233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096037" y="3569796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1720" y="4993785"/>
            <a:ext cx="9199226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Eventflag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8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311597" y="2140453"/>
            <a:ext cx="11662686" cy="1972648"/>
            <a:chOff x="1737789" y="2347113"/>
            <a:chExt cx="8939626" cy="1389883"/>
          </a:xfrm>
        </p:grpSpPr>
        <p:sp>
          <p:nvSpPr>
            <p:cNvPr id="10" name="角丸四角形 9"/>
            <p:cNvSpPr/>
            <p:nvPr/>
          </p:nvSpPr>
          <p:spPr bwMode="auto">
            <a:xfrm>
              <a:off x="1737789" y="2580555"/>
              <a:ext cx="1879961" cy="923000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code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片側の 2 つの角を丸めた四角形 10"/>
            <p:cNvSpPr/>
            <p:nvPr/>
          </p:nvSpPr>
          <p:spPr bwMode="auto">
            <a:xfrm rot="5400000">
              <a:off x="5315091" y="1464610"/>
              <a:ext cx="1389881" cy="3154891"/>
            </a:xfrm>
            <a:prstGeom prst="round2SameRect">
              <a:avLst>
                <a:gd name="adj1" fmla="val 0"/>
                <a:gd name="adj2" fmla="val 28719"/>
              </a:avLst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</a:t>
              </a: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BridgeMotor</a:t>
              </a:r>
              <a:endPara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8606841" y="2347113"/>
              <a:ext cx="2070574" cy="122241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3" name="二等辺三角形 12"/>
            <p:cNvSpPr/>
            <p:nvPr/>
          </p:nvSpPr>
          <p:spPr bwMode="auto">
            <a:xfrm rot="5400000" flipH="1">
              <a:off x="8536945" y="2773094"/>
              <a:ext cx="455550" cy="52350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4" name="直線コネクタ 13"/>
            <p:cNvCxnSpPr>
              <a:stCxn id="11" idx="3"/>
            </p:cNvCxnSpPr>
            <p:nvPr/>
          </p:nvCxnSpPr>
          <p:spPr bwMode="auto">
            <a:xfrm>
              <a:off x="7587477" y="3042056"/>
              <a:ext cx="123199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矢印コネクタ 14"/>
            <p:cNvCxnSpPr>
              <a:stCxn id="10" idx="3"/>
              <a:endCxn id="11" idx="1"/>
            </p:cNvCxnSpPr>
            <p:nvPr/>
          </p:nvCxnSpPr>
          <p:spPr bwMode="auto">
            <a:xfrm>
              <a:off x="3617750" y="3042055"/>
              <a:ext cx="81483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299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13805</TotalTime>
  <Words>1054</Words>
  <Application>Microsoft Office PowerPoint</Application>
  <PresentationFormat>ワイド画面</PresentationFormat>
  <Paragraphs>486</Paragraphs>
  <Slides>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161</cp:revision>
  <cp:lastPrinted>2015-12-18T04:21:12Z</cp:lastPrinted>
  <dcterms:created xsi:type="dcterms:W3CDTF">2015-12-17T06:35:06Z</dcterms:created>
  <dcterms:modified xsi:type="dcterms:W3CDTF">2016-06-09T18:01:58Z</dcterms:modified>
</cp:coreProperties>
</file>