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12192000" cy="4319588"/>
  <p:notesSz cx="64516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3" d="100"/>
          <a:sy n="93" d="100"/>
        </p:scale>
        <p:origin x="127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214438" y="1165225"/>
            <a:ext cx="8880476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63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9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47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28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52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3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6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5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57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53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3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00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kumimoji="1"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13249" y="-11040"/>
            <a:ext cx="11633919" cy="4254267"/>
            <a:chOff x="313247" y="413736"/>
            <a:chExt cx="11633919" cy="5355281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6360222" y="413736"/>
              <a:ext cx="5586944" cy="5250119"/>
              <a:chOff x="6300262" y="291304"/>
              <a:chExt cx="5586944" cy="5250119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6300262" y="927279"/>
                <a:ext cx="5586944" cy="4614144"/>
                <a:chOff x="4192233" y="1340835"/>
                <a:chExt cx="7017990" cy="4202345"/>
              </a:xfrm>
            </p:grpSpPr>
            <p:sp>
              <p:nvSpPr>
                <p:cNvPr id="8" name="正方形/長方形 7"/>
                <p:cNvSpPr/>
                <p:nvPr/>
              </p:nvSpPr>
              <p:spPr bwMode="auto">
                <a:xfrm>
                  <a:off x="4192238" y="1445912"/>
                  <a:ext cx="2009261" cy="1085850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tTCPCEP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TCPCEP_000</a:t>
                  </a:r>
                </a:p>
              </p:txBody>
            </p:sp>
            <p:sp>
              <p:nvSpPr>
                <p:cNvPr id="18" name="正方形/長方形 17"/>
                <p:cNvSpPr/>
                <p:nvPr/>
              </p:nvSpPr>
              <p:spPr bwMode="auto">
                <a:xfrm>
                  <a:off x="9695385" y="1340835"/>
                  <a:ext cx="1514838" cy="805277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REP_000</a:t>
                  </a:r>
                </a:p>
              </p:txBody>
            </p:sp>
            <p:cxnSp>
              <p:nvCxnSpPr>
                <p:cNvPr id="20" name="直線コネクタ 19"/>
                <p:cNvCxnSpPr>
                  <a:stCxn id="13" idx="3"/>
                  <a:endCxn id="18" idx="1"/>
                </p:cNvCxnSpPr>
                <p:nvPr/>
              </p:nvCxnSpPr>
              <p:spPr bwMode="auto">
                <a:xfrm flipV="1">
                  <a:off x="8766283" y="1743474"/>
                  <a:ext cx="929102" cy="1685527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" name="正方形/長方形 12"/>
                <p:cNvSpPr/>
                <p:nvPr/>
              </p:nvSpPr>
              <p:spPr bwMode="auto">
                <a:xfrm>
                  <a:off x="6609957" y="2886075"/>
                  <a:ext cx="2156326" cy="1085850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tRepSelector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RepSelector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 bwMode="auto">
                <a:xfrm>
                  <a:off x="9695383" y="2536425"/>
                  <a:ext cx="1514837" cy="775208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REP_001</a:t>
                  </a:r>
                </a:p>
              </p:txBody>
            </p:sp>
            <p:cxnSp>
              <p:nvCxnSpPr>
                <p:cNvPr id="15" name="直線コネクタ 14"/>
                <p:cNvCxnSpPr>
                  <a:stCxn id="13" idx="3"/>
                  <a:endCxn id="68" idx="3"/>
                </p:cNvCxnSpPr>
                <p:nvPr/>
              </p:nvCxnSpPr>
              <p:spPr bwMode="auto">
                <a:xfrm flipV="1">
                  <a:off x="8766282" y="2904203"/>
                  <a:ext cx="942392" cy="524797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" name="二等辺三角形 10"/>
                <p:cNvSpPr/>
                <p:nvPr/>
              </p:nvSpPr>
              <p:spPr bwMode="auto">
                <a:xfrm rot="5400000" flipH="1">
                  <a:off x="6623304" y="3244363"/>
                  <a:ext cx="342578" cy="369273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cxnSp>
              <p:nvCxnSpPr>
                <p:cNvPr id="21" name="直線コネクタ 20"/>
                <p:cNvCxnSpPr>
                  <a:stCxn id="8" idx="3"/>
                  <a:endCxn id="18" idx="1"/>
                </p:cNvCxnSpPr>
                <p:nvPr/>
              </p:nvCxnSpPr>
              <p:spPr bwMode="auto">
                <a:xfrm flipV="1">
                  <a:off x="6201499" y="1743473"/>
                  <a:ext cx="3493886" cy="24536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" name="正方形/長方形 22"/>
                <p:cNvSpPr/>
                <p:nvPr/>
              </p:nvSpPr>
              <p:spPr bwMode="auto">
                <a:xfrm>
                  <a:off x="4192233" y="4336103"/>
                  <a:ext cx="2009266" cy="1085850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tTCPCEP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TCPCEP_001</a:t>
                  </a:r>
                </a:p>
              </p:txBody>
            </p:sp>
            <p:sp>
              <p:nvSpPr>
                <p:cNvPr id="33" name="正方形/長方形 32"/>
                <p:cNvSpPr/>
                <p:nvPr/>
              </p:nvSpPr>
              <p:spPr bwMode="auto">
                <a:xfrm>
                  <a:off x="9695370" y="3701949"/>
                  <a:ext cx="1514837" cy="805277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REP_002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</p:txBody>
            </p:sp>
            <p:cxnSp>
              <p:nvCxnSpPr>
                <p:cNvPr id="35" name="直線コネクタ 34"/>
                <p:cNvCxnSpPr>
                  <a:stCxn id="13" idx="3"/>
                  <a:endCxn id="33" idx="1"/>
                </p:cNvCxnSpPr>
                <p:nvPr/>
              </p:nvCxnSpPr>
              <p:spPr bwMode="auto">
                <a:xfrm>
                  <a:off x="8766282" y="3429000"/>
                  <a:ext cx="929087" cy="675587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1" name="正方形/長方形 30"/>
                <p:cNvSpPr/>
                <p:nvPr/>
              </p:nvSpPr>
              <p:spPr bwMode="auto">
                <a:xfrm>
                  <a:off x="9695378" y="4767974"/>
                  <a:ext cx="1514837" cy="775206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REP_003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</p:txBody>
            </p:sp>
            <p:cxnSp>
              <p:nvCxnSpPr>
                <p:cNvPr id="30" name="直線コネクタ 29"/>
                <p:cNvCxnSpPr>
                  <a:stCxn id="13" idx="3"/>
                  <a:endCxn id="66" idx="3"/>
                </p:cNvCxnSpPr>
                <p:nvPr/>
              </p:nvCxnSpPr>
              <p:spPr bwMode="auto">
                <a:xfrm>
                  <a:off x="8766282" y="3429000"/>
                  <a:ext cx="929088" cy="1680863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直線コネクタ 41"/>
                <p:cNvCxnSpPr>
                  <a:stCxn id="23" idx="3"/>
                  <a:endCxn id="11" idx="3"/>
                </p:cNvCxnSpPr>
                <p:nvPr/>
              </p:nvCxnSpPr>
              <p:spPr bwMode="auto">
                <a:xfrm flipV="1">
                  <a:off x="6201499" y="3428999"/>
                  <a:ext cx="408458" cy="145003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線コネクタ 44"/>
                <p:cNvCxnSpPr>
                  <a:stCxn id="8" idx="3"/>
                  <a:endCxn id="11" idx="3"/>
                </p:cNvCxnSpPr>
                <p:nvPr/>
              </p:nvCxnSpPr>
              <p:spPr bwMode="auto">
                <a:xfrm>
                  <a:off x="6201499" y="1988838"/>
                  <a:ext cx="408458" cy="1440161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直線コネクタ 53"/>
                <p:cNvCxnSpPr>
                  <a:endCxn id="33" idx="1"/>
                </p:cNvCxnSpPr>
                <p:nvPr/>
              </p:nvCxnSpPr>
              <p:spPr bwMode="auto">
                <a:xfrm flipV="1">
                  <a:off x="6201499" y="4104587"/>
                  <a:ext cx="3493871" cy="77680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6" name="二等辺三角形 65"/>
              <p:cNvSpPr/>
              <p:nvPr/>
            </p:nvSpPr>
            <p:spPr bwMode="auto">
              <a:xfrm rot="5400000" flipH="1">
                <a:off x="10588421" y="4970397"/>
                <a:ext cx="376148" cy="190493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7500" tIns="35100" rIns="67500" bIns="351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7" name="二等辺三角形 66"/>
              <p:cNvSpPr/>
              <p:nvPr/>
            </p:nvSpPr>
            <p:spPr bwMode="auto">
              <a:xfrm rot="5400000" flipH="1">
                <a:off x="10588420" y="3865771"/>
                <a:ext cx="376148" cy="190493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7500" tIns="35100" rIns="67500" bIns="351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8" name="二等辺三角形 67"/>
              <p:cNvSpPr/>
              <p:nvPr/>
            </p:nvSpPr>
            <p:spPr bwMode="auto">
              <a:xfrm rot="5400000" flipH="1">
                <a:off x="10599012" y="2548598"/>
                <a:ext cx="376148" cy="190493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7500" tIns="35100" rIns="67500" bIns="351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9" name="二等辺三角形 68"/>
              <p:cNvSpPr/>
              <p:nvPr/>
            </p:nvSpPr>
            <p:spPr bwMode="auto">
              <a:xfrm rot="5400000" flipH="1">
                <a:off x="10578646" y="1268082"/>
                <a:ext cx="376148" cy="190493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7500" tIns="35100" rIns="67500" bIns="351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70" name="正方形/長方形 69"/>
              <p:cNvSpPr/>
              <p:nvPr/>
            </p:nvSpPr>
            <p:spPr bwMode="auto">
              <a:xfrm>
                <a:off x="6300266" y="291304"/>
                <a:ext cx="5586927" cy="727551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7500" tIns="35100" rIns="67500" bIns="351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with Dynamic Connection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</p:grpSp>
        <p:grpSp>
          <p:nvGrpSpPr>
            <p:cNvPr id="106" name="グループ化 105"/>
            <p:cNvGrpSpPr/>
            <p:nvPr/>
          </p:nvGrpSpPr>
          <p:grpSpPr>
            <a:xfrm>
              <a:off x="313247" y="427249"/>
              <a:ext cx="5586944" cy="5236606"/>
              <a:chOff x="313247" y="427249"/>
              <a:chExt cx="5586944" cy="5236606"/>
            </a:xfrm>
          </p:grpSpPr>
          <p:grpSp>
            <p:nvGrpSpPr>
              <p:cNvPr id="71" name="グループ化 70"/>
              <p:cNvGrpSpPr/>
              <p:nvPr/>
            </p:nvGrpSpPr>
            <p:grpSpPr>
              <a:xfrm>
                <a:off x="313247" y="427249"/>
                <a:ext cx="5586944" cy="5236606"/>
                <a:chOff x="6300262" y="304817"/>
                <a:chExt cx="5586944" cy="5236606"/>
              </a:xfrm>
            </p:grpSpPr>
            <p:grpSp>
              <p:nvGrpSpPr>
                <p:cNvPr id="72" name="グループ化 71"/>
                <p:cNvGrpSpPr/>
                <p:nvPr/>
              </p:nvGrpSpPr>
              <p:grpSpPr>
                <a:xfrm>
                  <a:off x="6300262" y="927279"/>
                  <a:ext cx="5586944" cy="4614144"/>
                  <a:chOff x="4192233" y="1340835"/>
                  <a:chExt cx="7017990" cy="4202345"/>
                </a:xfrm>
              </p:grpSpPr>
              <p:sp>
                <p:nvSpPr>
                  <p:cNvPr id="78" name="正方形/長方形 77"/>
                  <p:cNvSpPr/>
                  <p:nvPr/>
                </p:nvSpPr>
                <p:spPr bwMode="auto">
                  <a:xfrm>
                    <a:off x="4192238" y="1445912"/>
                    <a:ext cx="2009261" cy="1085850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tTCPCEP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TCPCEP_000</a:t>
                    </a:r>
                  </a:p>
                </p:txBody>
              </p:sp>
              <p:sp>
                <p:nvSpPr>
                  <p:cNvPr id="79" name="正方形/長方形 78"/>
                  <p:cNvSpPr/>
                  <p:nvPr/>
                </p:nvSpPr>
                <p:spPr bwMode="auto">
                  <a:xfrm>
                    <a:off x="9695385" y="1340835"/>
                    <a:ext cx="1514838" cy="805277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tREP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REP_000</a:t>
                    </a:r>
                  </a:p>
                </p:txBody>
              </p:sp>
              <p:cxnSp>
                <p:nvCxnSpPr>
                  <p:cNvPr id="80" name="直線コネクタ 79"/>
                  <p:cNvCxnSpPr>
                    <a:stCxn id="78" idx="3"/>
                    <a:endCxn id="79" idx="1"/>
                  </p:cNvCxnSpPr>
                  <p:nvPr/>
                </p:nvCxnSpPr>
                <p:spPr bwMode="auto">
                  <a:xfrm flipV="1">
                    <a:off x="6201499" y="1743474"/>
                    <a:ext cx="3493886" cy="24536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82" name="正方形/長方形 81"/>
                  <p:cNvSpPr/>
                  <p:nvPr/>
                </p:nvSpPr>
                <p:spPr bwMode="auto">
                  <a:xfrm>
                    <a:off x="9695383" y="2536425"/>
                    <a:ext cx="1514837" cy="775208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tREP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REP_001</a:t>
                    </a:r>
                  </a:p>
                </p:txBody>
              </p:sp>
              <p:cxnSp>
                <p:nvCxnSpPr>
                  <p:cNvPr id="83" name="直線コネクタ 82"/>
                  <p:cNvCxnSpPr>
                    <a:stCxn id="78" idx="3"/>
                    <a:endCxn id="75" idx="3"/>
                  </p:cNvCxnSpPr>
                  <p:nvPr/>
                </p:nvCxnSpPr>
                <p:spPr bwMode="auto">
                  <a:xfrm>
                    <a:off x="6201499" y="1988838"/>
                    <a:ext cx="3507175" cy="9153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86" name="正方形/長方形 85"/>
                  <p:cNvSpPr/>
                  <p:nvPr/>
                </p:nvSpPr>
                <p:spPr bwMode="auto">
                  <a:xfrm>
                    <a:off x="4192233" y="4336103"/>
                    <a:ext cx="2009266" cy="1085850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tTCPCEP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TCPCEP_001</a:t>
                    </a:r>
                  </a:p>
                </p:txBody>
              </p:sp>
              <p:sp>
                <p:nvSpPr>
                  <p:cNvPr id="87" name="正方形/長方形 86"/>
                  <p:cNvSpPr/>
                  <p:nvPr/>
                </p:nvSpPr>
                <p:spPr bwMode="auto">
                  <a:xfrm>
                    <a:off x="9695370" y="3701949"/>
                    <a:ext cx="1514837" cy="805277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tREP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REP_002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</p:txBody>
              </p:sp>
              <p:cxnSp>
                <p:nvCxnSpPr>
                  <p:cNvPr id="88" name="直線コネクタ 87"/>
                  <p:cNvCxnSpPr>
                    <a:stCxn id="78" idx="3"/>
                    <a:endCxn id="87" idx="1"/>
                  </p:cNvCxnSpPr>
                  <p:nvPr/>
                </p:nvCxnSpPr>
                <p:spPr bwMode="auto">
                  <a:xfrm>
                    <a:off x="6201499" y="1988837"/>
                    <a:ext cx="3493871" cy="211575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89" name="正方形/長方形 88"/>
                  <p:cNvSpPr/>
                  <p:nvPr/>
                </p:nvSpPr>
                <p:spPr bwMode="auto">
                  <a:xfrm>
                    <a:off x="9695378" y="4767974"/>
                    <a:ext cx="1514837" cy="775206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tREP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REP_003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</p:txBody>
              </p:sp>
              <p:cxnSp>
                <p:nvCxnSpPr>
                  <p:cNvPr id="90" name="直線コネクタ 89"/>
                  <p:cNvCxnSpPr>
                    <a:stCxn id="78" idx="3"/>
                    <a:endCxn id="73" idx="3"/>
                  </p:cNvCxnSpPr>
                  <p:nvPr/>
                </p:nvCxnSpPr>
                <p:spPr bwMode="auto">
                  <a:xfrm>
                    <a:off x="6201499" y="1988838"/>
                    <a:ext cx="3493871" cy="312102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73" name="二等辺三角形 72"/>
                <p:cNvSpPr/>
                <p:nvPr/>
              </p:nvSpPr>
              <p:spPr bwMode="auto">
                <a:xfrm rot="5400000" flipH="1">
                  <a:off x="10585919" y="4972900"/>
                  <a:ext cx="376148" cy="185491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74" name="二等辺三角形 73"/>
                <p:cNvSpPr/>
                <p:nvPr/>
              </p:nvSpPr>
              <p:spPr bwMode="auto">
                <a:xfrm rot="5400000" flipH="1">
                  <a:off x="10585918" y="3855340"/>
                  <a:ext cx="376148" cy="185491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75" name="二等辺三角形 74"/>
                <p:cNvSpPr/>
                <p:nvPr/>
              </p:nvSpPr>
              <p:spPr bwMode="auto">
                <a:xfrm rot="5400000" flipH="1">
                  <a:off x="10596510" y="2551100"/>
                  <a:ext cx="376148" cy="185491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76" name="二等辺三角形 75"/>
                <p:cNvSpPr/>
                <p:nvPr/>
              </p:nvSpPr>
              <p:spPr bwMode="auto">
                <a:xfrm rot="5400000" flipH="1">
                  <a:off x="10596692" y="1270582"/>
                  <a:ext cx="376148" cy="185491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77" name="正方形/長方形 76"/>
                <p:cNvSpPr/>
                <p:nvPr/>
              </p:nvSpPr>
              <p:spPr bwMode="auto">
                <a:xfrm>
                  <a:off x="6300262" y="304817"/>
                  <a:ext cx="5586927" cy="714041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sz="24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without Dynamic Connection</a:t>
                  </a:r>
                  <a:endPara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</p:txBody>
            </p:sp>
          </p:grpSp>
          <p:cxnSp>
            <p:nvCxnSpPr>
              <p:cNvPr id="94" name="直線コネクタ 93"/>
              <p:cNvCxnSpPr>
                <a:stCxn id="86" idx="3"/>
                <a:endCxn id="73" idx="3"/>
              </p:cNvCxnSpPr>
              <p:nvPr/>
            </p:nvCxnSpPr>
            <p:spPr bwMode="auto">
              <a:xfrm>
                <a:off x="1912801" y="4934622"/>
                <a:ext cx="2781432" cy="25345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直線コネクタ 95"/>
              <p:cNvCxnSpPr>
                <a:stCxn id="86" idx="3"/>
                <a:endCxn id="74" idx="3"/>
              </p:cNvCxnSpPr>
              <p:nvPr/>
            </p:nvCxnSpPr>
            <p:spPr bwMode="auto">
              <a:xfrm flipV="1">
                <a:off x="1912801" y="4070518"/>
                <a:ext cx="2781431" cy="86410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直線コネクタ 96"/>
              <p:cNvCxnSpPr>
                <a:stCxn id="86" idx="3"/>
                <a:endCxn id="75" idx="3"/>
              </p:cNvCxnSpPr>
              <p:nvPr/>
            </p:nvCxnSpPr>
            <p:spPr bwMode="auto">
              <a:xfrm flipV="1">
                <a:off x="1912801" y="2766278"/>
                <a:ext cx="2792023" cy="216834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直線コネクタ 97"/>
              <p:cNvCxnSpPr>
                <a:stCxn id="86" idx="3"/>
                <a:endCxn id="76" idx="3"/>
              </p:cNvCxnSpPr>
              <p:nvPr/>
            </p:nvCxnSpPr>
            <p:spPr bwMode="auto">
              <a:xfrm flipV="1">
                <a:off x="1912801" y="1485760"/>
                <a:ext cx="2792205" cy="344886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8" name="直線コネクタ 107"/>
            <p:cNvCxnSpPr/>
            <p:nvPr/>
          </p:nvCxnSpPr>
          <p:spPr>
            <a:xfrm flipH="1">
              <a:off x="6061751" y="531099"/>
              <a:ext cx="20548" cy="523791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6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14237</TotalTime>
  <Words>32</Words>
  <Application>Microsoft Office PowerPoint</Application>
  <PresentationFormat>ユーザー設定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メイリオ</vt:lpstr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203</cp:revision>
  <cp:lastPrinted>2015-12-18T04:21:12Z</cp:lastPrinted>
  <dcterms:created xsi:type="dcterms:W3CDTF">2015-12-17T06:35:06Z</dcterms:created>
  <dcterms:modified xsi:type="dcterms:W3CDTF">2017-11-16T12:50:17Z</dcterms:modified>
</cp:coreProperties>
</file>