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0" r:id="rId2"/>
  </p:sldIdLst>
  <p:sldSz cx="12192000" cy="2879725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33763" y="1165225"/>
            <a:ext cx="1331912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2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9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2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99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9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6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37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kumimoji="1"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カギ線コネクタ 50"/>
          <p:cNvCxnSpPr>
            <a:endCxn id="7" idx="0"/>
          </p:cNvCxnSpPr>
          <p:nvPr/>
        </p:nvCxnSpPr>
        <p:spPr bwMode="auto">
          <a:xfrm flipV="1">
            <a:off x="3233809" y="385751"/>
            <a:ext cx="5781611" cy="1106584"/>
          </a:xfrm>
          <a:prstGeom prst="bentConnector3">
            <a:avLst>
              <a:gd name="adj1" fmla="val 4667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カギ線コネクタ 56"/>
          <p:cNvCxnSpPr>
            <a:endCxn id="23" idx="0"/>
          </p:cNvCxnSpPr>
          <p:nvPr/>
        </p:nvCxnSpPr>
        <p:spPr bwMode="auto">
          <a:xfrm>
            <a:off x="3233815" y="1492333"/>
            <a:ext cx="5781604" cy="1023961"/>
          </a:xfrm>
          <a:prstGeom prst="bentConnector3">
            <a:avLst>
              <a:gd name="adj1" fmla="val 4667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グループ化 44"/>
          <p:cNvGrpSpPr/>
          <p:nvPr/>
        </p:nvGrpSpPr>
        <p:grpSpPr>
          <a:xfrm>
            <a:off x="241302" y="108488"/>
            <a:ext cx="11709399" cy="2681208"/>
            <a:chOff x="435593" y="2496365"/>
            <a:chExt cx="8235357" cy="1930247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435593" y="2943409"/>
              <a:ext cx="1929196" cy="108585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57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tTCPCEP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685757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TCPCEP_000</a:t>
              </a:r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3277064" y="2496365"/>
              <a:ext cx="5393886" cy="1930247"/>
              <a:chOff x="3277064" y="2496365"/>
              <a:chExt cx="5393886" cy="193024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433390" y="2496365"/>
                <a:ext cx="3237560" cy="989969"/>
                <a:chOff x="5665454" y="3444893"/>
                <a:chExt cx="4316746" cy="2092497"/>
              </a:xfrm>
            </p:grpSpPr>
            <p:sp>
              <p:nvSpPr>
                <p:cNvPr id="6" name="正方形/長方形 5"/>
                <p:cNvSpPr/>
                <p:nvPr/>
              </p:nvSpPr>
              <p:spPr bwMode="auto">
                <a:xfrm>
                  <a:off x="6904252" y="3444893"/>
                  <a:ext cx="3077948" cy="170211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</a:p>
              </p:txBody>
            </p:sp>
            <p:sp>
              <p:nvSpPr>
                <p:cNvPr id="7" name="二等辺三角形 6"/>
                <p:cNvSpPr/>
                <p:nvPr/>
              </p:nvSpPr>
              <p:spPr bwMode="auto">
                <a:xfrm rot="5400000" flipH="1">
                  <a:off x="6697708" y="3705451"/>
                  <a:ext cx="741178" cy="322697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8" name="直線コネクタ 7"/>
                <p:cNvCxnSpPr>
                  <a:stCxn id="13" idx="3"/>
                  <a:endCxn id="7" idx="3"/>
                </p:cNvCxnSpPr>
                <p:nvPr/>
              </p:nvCxnSpPr>
              <p:spPr bwMode="auto">
                <a:xfrm flipV="1">
                  <a:off x="5665454" y="3866801"/>
                  <a:ext cx="1241495" cy="167058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" name="正方形/長方形 12"/>
              <p:cNvSpPr/>
              <p:nvPr/>
            </p:nvSpPr>
            <p:spPr bwMode="auto">
              <a:xfrm>
                <a:off x="3277064" y="2943409"/>
                <a:ext cx="2156326" cy="108585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7500" tIns="35100" rIns="67500" bIns="351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tRepSelector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RepSelector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6362489" y="3651404"/>
                <a:ext cx="2308457" cy="775208"/>
                <a:chOff x="3258903" y="3129748"/>
                <a:chExt cx="2308457" cy="775208"/>
              </a:xfrm>
            </p:grpSpPr>
            <p:sp>
              <p:nvSpPr>
                <p:cNvPr id="10" name="正方形/長方形 9"/>
                <p:cNvSpPr/>
                <p:nvPr/>
              </p:nvSpPr>
              <p:spPr bwMode="auto">
                <a:xfrm>
                  <a:off x="3258903" y="3129748"/>
                  <a:ext cx="230845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</a:p>
              </p:txBody>
            </p:sp>
            <p:sp>
              <p:nvSpPr>
                <p:cNvPr id="23" name="二等辺三角形 22"/>
                <p:cNvSpPr/>
                <p:nvPr/>
              </p:nvSpPr>
              <p:spPr bwMode="auto">
                <a:xfrm rot="5400000" flipH="1">
                  <a:off x="3206608" y="3587120"/>
                  <a:ext cx="350654" cy="242018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</p:grpSp>
          <p:cxnSp>
            <p:nvCxnSpPr>
              <p:cNvPr id="34" name="直線コネクタ 33"/>
              <p:cNvCxnSpPr>
                <a:stCxn id="13" idx="3"/>
                <a:endCxn id="23" idx="3"/>
              </p:cNvCxnSpPr>
              <p:nvPr/>
            </p:nvCxnSpPr>
            <p:spPr bwMode="auto">
              <a:xfrm>
                <a:off x="5433390" y="3486334"/>
                <a:ext cx="931122" cy="74345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直線コネクタ 37"/>
            <p:cNvCxnSpPr/>
            <p:nvPr/>
          </p:nvCxnSpPr>
          <p:spPr bwMode="auto">
            <a:xfrm>
              <a:off x="2364789" y="3685114"/>
              <a:ext cx="9122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二等辺三角形 40"/>
            <p:cNvSpPr/>
            <p:nvPr/>
          </p:nvSpPr>
          <p:spPr bwMode="auto">
            <a:xfrm rot="5400000" flipH="1">
              <a:off x="3230345" y="3554436"/>
              <a:ext cx="350654" cy="249605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67500" tIns="35100" rIns="67500" bIns="351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685757">
                <a:lnSpc>
                  <a:spcPct val="90000"/>
                </a:lnSpc>
                <a:spcBef>
                  <a:spcPct val="20000"/>
                </a:spcBef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48" name="直線コネクタ 47"/>
          <p:cNvCxnSpPr/>
          <p:nvPr/>
        </p:nvCxnSpPr>
        <p:spPr bwMode="auto">
          <a:xfrm>
            <a:off x="2983957" y="1492335"/>
            <a:ext cx="544320" cy="1213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33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14276</TotalTime>
  <Words>8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211</cp:revision>
  <cp:lastPrinted>2015-12-18T04:21:12Z</cp:lastPrinted>
  <dcterms:created xsi:type="dcterms:W3CDTF">2015-12-17T06:35:06Z</dcterms:created>
  <dcterms:modified xsi:type="dcterms:W3CDTF">2017-11-16T12:42:13Z</dcterms:modified>
</cp:coreProperties>
</file>