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5040313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579438" y="1165225"/>
            <a:ext cx="761047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885"/>
            <a:ext cx="9144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7331"/>
            <a:ext cx="9144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38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12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8350"/>
            <a:ext cx="2628900" cy="427143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8350"/>
            <a:ext cx="7734300" cy="427143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76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9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6579"/>
            <a:ext cx="105156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73044"/>
            <a:ext cx="105156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23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750"/>
            <a:ext cx="5181600" cy="31980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1750"/>
            <a:ext cx="5181600" cy="31980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1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8350"/>
            <a:ext cx="10515600" cy="97422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5577"/>
            <a:ext cx="515778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114"/>
            <a:ext cx="5157787" cy="27080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5577"/>
            <a:ext cx="518318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1114"/>
            <a:ext cx="5183188" cy="270800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5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0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8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5712"/>
            <a:ext cx="617220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60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5712"/>
            <a:ext cx="617220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06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8350"/>
            <a:ext cx="105156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750"/>
            <a:ext cx="105156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71624"/>
            <a:ext cx="41148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4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kumimoji="1"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kumimoji="1"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9030" y="-217714"/>
            <a:ext cx="12162971" cy="5399314"/>
            <a:chOff x="29030" y="-908844"/>
            <a:chExt cx="12162971" cy="6858000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177800" y="-49800"/>
              <a:ext cx="5702300" cy="1534875"/>
              <a:chOff x="348342" y="1873529"/>
              <a:chExt cx="4439558" cy="1120630"/>
            </a:xfrm>
          </p:grpSpPr>
          <p:sp>
            <p:nvSpPr>
              <p:cNvPr id="3" name="正方形/長方形 2"/>
              <p:cNvSpPr/>
              <p:nvPr/>
            </p:nvSpPr>
            <p:spPr bwMode="auto">
              <a:xfrm>
                <a:off x="348342" y="1873529"/>
                <a:ext cx="1884137" cy="112062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1.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alloc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</a:p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2.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func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4.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dealloc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</a:p>
            </p:txBody>
          </p:sp>
          <p:sp>
            <p:nvSpPr>
              <p:cNvPr id="4" name="正方形/長方形 3"/>
              <p:cNvSpPr/>
              <p:nvPr/>
            </p:nvSpPr>
            <p:spPr bwMode="auto">
              <a:xfrm>
                <a:off x="2900136" y="1873529"/>
                <a:ext cx="1887764" cy="1120630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3. exec()</a:t>
                </a:r>
                <a:endParaRPr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" name="二等辺三角形 4"/>
              <p:cNvSpPr/>
              <p:nvPr/>
            </p:nvSpPr>
            <p:spPr bwMode="auto">
              <a:xfrm rot="5400000" flipH="1">
                <a:off x="2781852" y="2284217"/>
                <a:ext cx="518645" cy="282079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6" name="直線コネクタ 5"/>
              <p:cNvCxnSpPr>
                <a:stCxn id="3" idx="3"/>
                <a:endCxn id="4" idx="1"/>
              </p:cNvCxnSpPr>
              <p:nvPr/>
            </p:nvCxnSpPr>
            <p:spPr bwMode="auto">
              <a:xfrm>
                <a:off x="2232479" y="2433844"/>
                <a:ext cx="667657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0" name="正方形/長方形 19"/>
            <p:cNvSpPr/>
            <p:nvPr/>
          </p:nvSpPr>
          <p:spPr bwMode="auto">
            <a:xfrm>
              <a:off x="963386" y="-656762"/>
              <a:ext cx="3824515" cy="606962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in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6096000" y="-908844"/>
              <a:ext cx="0" cy="68580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/>
            <p:cNvSpPr/>
            <p:nvPr/>
          </p:nvSpPr>
          <p:spPr bwMode="auto">
            <a:xfrm>
              <a:off x="7404102" y="-656762"/>
              <a:ext cx="3824515" cy="606962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send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 flipV="1">
              <a:off x="29030" y="2516527"/>
              <a:ext cx="12162971" cy="2540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グループ化 46"/>
            <p:cNvGrpSpPr/>
            <p:nvPr/>
          </p:nvGrpSpPr>
          <p:grpSpPr>
            <a:xfrm>
              <a:off x="6313717" y="-49803"/>
              <a:ext cx="5702300" cy="1534875"/>
              <a:chOff x="348342" y="1873529"/>
              <a:chExt cx="4439558" cy="1120630"/>
            </a:xfrm>
          </p:grpSpPr>
          <p:sp>
            <p:nvSpPr>
              <p:cNvPr id="48" name="正方形/長方形 47"/>
              <p:cNvSpPr/>
              <p:nvPr/>
            </p:nvSpPr>
            <p:spPr bwMode="auto">
              <a:xfrm>
                <a:off x="348342" y="1873529"/>
                <a:ext cx="1887763" cy="112062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1.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alloc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</a:p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2.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func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 bwMode="auto">
              <a:xfrm>
                <a:off x="2903762" y="1873529"/>
                <a:ext cx="1884138" cy="1120630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3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. 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exec()</a:t>
                </a:r>
              </a:p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4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dealloc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0" name="二等辺三角形 49"/>
              <p:cNvSpPr/>
              <p:nvPr/>
            </p:nvSpPr>
            <p:spPr bwMode="auto">
              <a:xfrm rot="5400000" flipH="1">
                <a:off x="2785479" y="2292805"/>
                <a:ext cx="518645" cy="282079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51" name="直線コネクタ 50"/>
              <p:cNvCxnSpPr>
                <a:stCxn id="48" idx="3"/>
                <a:endCxn id="49" idx="1"/>
              </p:cNvCxnSpPr>
              <p:nvPr/>
            </p:nvCxnSpPr>
            <p:spPr bwMode="auto">
              <a:xfrm>
                <a:off x="2236105" y="2433844"/>
                <a:ext cx="667657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右矢印 52"/>
            <p:cNvSpPr/>
            <p:nvPr/>
          </p:nvSpPr>
          <p:spPr>
            <a:xfrm>
              <a:off x="2384624" y="1816494"/>
              <a:ext cx="978408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4" name="正方形/長方形 53"/>
            <p:cNvSpPr/>
            <p:nvPr/>
          </p:nvSpPr>
          <p:spPr bwMode="auto">
            <a:xfrm>
              <a:off x="1929946" y="1485077"/>
              <a:ext cx="1887764" cy="414583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Data Flow</a:t>
              </a:r>
              <a:endPara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5" name="右矢印 54"/>
            <p:cNvSpPr/>
            <p:nvPr/>
          </p:nvSpPr>
          <p:spPr>
            <a:xfrm>
              <a:off x="8828969" y="1821712"/>
              <a:ext cx="978408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正方形/長方形 55"/>
            <p:cNvSpPr/>
            <p:nvPr/>
          </p:nvSpPr>
          <p:spPr bwMode="auto">
            <a:xfrm>
              <a:off x="8374291" y="1490295"/>
              <a:ext cx="1887764" cy="414583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Data Flow</a:t>
              </a:r>
              <a:endPara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grpSp>
          <p:nvGrpSpPr>
            <p:cNvPr id="57" name="グループ化 56"/>
            <p:cNvGrpSpPr/>
            <p:nvPr/>
          </p:nvGrpSpPr>
          <p:grpSpPr>
            <a:xfrm>
              <a:off x="177800" y="3341730"/>
              <a:ext cx="5702300" cy="1534875"/>
              <a:chOff x="348342" y="1873529"/>
              <a:chExt cx="4439558" cy="1120630"/>
            </a:xfrm>
          </p:grpSpPr>
          <p:sp>
            <p:nvSpPr>
              <p:cNvPr id="58" name="正方形/長方形 57"/>
              <p:cNvSpPr/>
              <p:nvPr/>
            </p:nvSpPr>
            <p:spPr bwMode="auto">
              <a:xfrm>
                <a:off x="348342" y="1873529"/>
                <a:ext cx="1884137" cy="112062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1.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alloc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</a:p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2.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func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4.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dealloc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</a:p>
            </p:txBody>
          </p:sp>
          <p:sp>
            <p:nvSpPr>
              <p:cNvPr id="59" name="正方形/長方形 58"/>
              <p:cNvSpPr/>
              <p:nvPr/>
            </p:nvSpPr>
            <p:spPr bwMode="auto">
              <a:xfrm>
                <a:off x="2900136" y="1873529"/>
                <a:ext cx="1887764" cy="1120630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3. exec()</a:t>
                </a:r>
                <a:endParaRPr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0" name="二等辺三角形 59"/>
              <p:cNvSpPr/>
              <p:nvPr/>
            </p:nvSpPr>
            <p:spPr bwMode="auto">
              <a:xfrm rot="5400000" flipH="1">
                <a:off x="2781853" y="2284218"/>
                <a:ext cx="518645" cy="282079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61" name="直線コネクタ 60"/>
              <p:cNvCxnSpPr>
                <a:stCxn id="58" idx="3"/>
                <a:endCxn id="59" idx="1"/>
              </p:cNvCxnSpPr>
              <p:nvPr/>
            </p:nvCxnSpPr>
            <p:spPr bwMode="auto">
              <a:xfrm>
                <a:off x="2232479" y="2433844"/>
                <a:ext cx="667657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2" name="正方形/長方形 61"/>
            <p:cNvSpPr/>
            <p:nvPr/>
          </p:nvSpPr>
          <p:spPr bwMode="auto">
            <a:xfrm>
              <a:off x="963386" y="2734767"/>
              <a:ext cx="3824515" cy="606962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out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auto">
            <a:xfrm>
              <a:off x="7404102" y="2734767"/>
              <a:ext cx="3824515" cy="606962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receive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6313717" y="3341727"/>
              <a:ext cx="5702300" cy="1534875"/>
              <a:chOff x="348342" y="1873529"/>
              <a:chExt cx="4439558" cy="1120630"/>
            </a:xfrm>
          </p:grpSpPr>
          <p:sp>
            <p:nvSpPr>
              <p:cNvPr id="65" name="正方形/長方形 64"/>
              <p:cNvSpPr/>
              <p:nvPr/>
            </p:nvSpPr>
            <p:spPr bwMode="auto">
              <a:xfrm>
                <a:off x="348342" y="1873529"/>
                <a:ext cx="1887763" cy="1120629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1. </a:t>
                </a:r>
                <a:r>
                  <a:rPr lang="en-US" altLang="ja-JP" sz="2400" dirty="0" err="1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func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</a:p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  4.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dealloc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6" name="正方形/長方形 65"/>
              <p:cNvSpPr/>
              <p:nvPr/>
            </p:nvSpPr>
            <p:spPr bwMode="auto">
              <a:xfrm>
                <a:off x="2903762" y="1873529"/>
                <a:ext cx="1884138" cy="1120630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2. </a:t>
                </a: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alloc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()</a:t>
                </a:r>
              </a:p>
              <a:p>
                <a:pPr algn="ctr"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3. exec()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7" name="二等辺三角形 66"/>
              <p:cNvSpPr/>
              <p:nvPr/>
            </p:nvSpPr>
            <p:spPr bwMode="auto">
              <a:xfrm rot="5400000" flipH="1">
                <a:off x="2785479" y="2292805"/>
                <a:ext cx="518645" cy="282079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42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68" name="直線コネクタ 67"/>
              <p:cNvCxnSpPr>
                <a:stCxn id="65" idx="3"/>
                <a:endCxn id="66" idx="1"/>
              </p:cNvCxnSpPr>
              <p:nvPr/>
            </p:nvCxnSpPr>
            <p:spPr bwMode="auto">
              <a:xfrm>
                <a:off x="2236105" y="2433844"/>
                <a:ext cx="667657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9" name="右矢印 68"/>
            <p:cNvSpPr/>
            <p:nvPr/>
          </p:nvSpPr>
          <p:spPr>
            <a:xfrm rot="10800000">
              <a:off x="2384624" y="5208023"/>
              <a:ext cx="978408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1929946" y="4876606"/>
              <a:ext cx="1887764" cy="414583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Data Flow</a:t>
              </a:r>
              <a:endPara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71" name="右矢印 70"/>
            <p:cNvSpPr/>
            <p:nvPr/>
          </p:nvSpPr>
          <p:spPr>
            <a:xfrm rot="10800000">
              <a:off x="8828969" y="5213241"/>
              <a:ext cx="978408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2" name="正方形/長方形 71"/>
            <p:cNvSpPr/>
            <p:nvPr/>
          </p:nvSpPr>
          <p:spPr bwMode="auto">
            <a:xfrm>
              <a:off x="8374291" y="4881824"/>
              <a:ext cx="1887764" cy="414583"/>
            </a:xfrm>
            <a:prstGeom prst="rect">
              <a:avLst/>
            </a:prstGeom>
            <a:noFill/>
            <a:ln>
              <a:noFill/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Data Flow</a:t>
              </a:r>
              <a:endPara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13995</TotalTime>
  <Words>87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191</cp:revision>
  <cp:lastPrinted>2015-12-18T04:21:12Z</cp:lastPrinted>
  <dcterms:created xsi:type="dcterms:W3CDTF">2015-12-17T06:35:06Z</dcterms:created>
  <dcterms:modified xsi:type="dcterms:W3CDTF">2017-11-16T13:39:37Z</dcterms:modified>
</cp:coreProperties>
</file>