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9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7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5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5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3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93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90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kumimoji="1"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kumimoji="1"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 つの角を切り取った四角形 89"/>
          <p:cNvSpPr/>
          <p:nvPr/>
        </p:nvSpPr>
        <p:spPr bwMode="auto">
          <a:xfrm>
            <a:off x="3843290" y="1902718"/>
            <a:ext cx="3880099" cy="1253065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tlsf.c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282223" y="1902718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Task_002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82223" y="547393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Task_001</a:t>
            </a:r>
          </a:p>
        </p:txBody>
      </p:sp>
      <p:sp>
        <p:nvSpPr>
          <p:cNvPr id="23" name="1 つの角を切り取った四角形 22"/>
          <p:cNvSpPr/>
          <p:nvPr/>
        </p:nvSpPr>
        <p:spPr bwMode="auto">
          <a:xfrm>
            <a:off x="3860988" y="547393"/>
            <a:ext cx="3880099" cy="1253065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tlsf.c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6718213" y="66415"/>
            <a:ext cx="2295685" cy="404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malloc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(100)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雲 31"/>
          <p:cNvSpPr/>
          <p:nvPr/>
        </p:nvSpPr>
        <p:spPr>
          <a:xfrm>
            <a:off x="7866056" y="219168"/>
            <a:ext cx="4046905" cy="251628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6848854" y="811230"/>
            <a:ext cx="1532849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82223" y="-13307"/>
            <a:ext cx="2668250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Without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TECS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" name="右矢印 168"/>
          <p:cNvSpPr/>
          <p:nvPr/>
        </p:nvSpPr>
        <p:spPr>
          <a:xfrm rot="19170746">
            <a:off x="6720198" y="1801872"/>
            <a:ext cx="2053184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8954340" y="617858"/>
            <a:ext cx="1922430" cy="1716923"/>
            <a:chOff x="8954340" y="2081611"/>
            <a:chExt cx="1922430" cy="1716923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8954340" y="2646968"/>
              <a:ext cx="1922430" cy="1151566"/>
              <a:chOff x="9596424" y="902075"/>
              <a:chExt cx="1922430" cy="1151566"/>
            </a:xfrm>
          </p:grpSpPr>
          <p:sp>
            <p:nvSpPr>
              <p:cNvPr id="107" name="正方形/長方形 106"/>
              <p:cNvSpPr/>
              <p:nvPr/>
            </p:nvSpPr>
            <p:spPr>
              <a:xfrm>
                <a:off x="9596424" y="119011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>
                <a:off x="9916732" y="119011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>
                <a:off x="10237622" y="119011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0557930" y="1190114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0878238" y="1190113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11198546" y="1190112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>
                <a:off x="9596424" y="147814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>
                <a:off x="9916732" y="147814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10237622" y="147814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>
                <a:off x="10557930" y="1478144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>
                <a:off x="10878238" y="1478143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11198546" y="1478142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9596424" y="1765608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9916732" y="1765607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0237622" y="1765607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10557930" y="176560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10878238" y="176560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11198546" y="1765604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>
                <a:off x="9596424" y="902079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9916732" y="902078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10237622" y="902078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10557930" y="902077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0878238" y="90207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1198546" y="90207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96" name="正方形/長方形 95"/>
            <p:cNvSpPr/>
            <p:nvPr/>
          </p:nvSpPr>
          <p:spPr>
            <a:xfrm>
              <a:off x="8954340" y="208161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9274648" y="208161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9595538" y="208161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9915846" y="208161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0236154" y="208161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10556462" y="2081611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8954340" y="2369071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9274648" y="2369070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9595538" y="2369070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9915846" y="2369069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10236154" y="236906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10556462" y="236906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689323" y="2764508"/>
            <a:ext cx="2288048" cy="44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malloc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(100)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/>
          <p:cNvCxnSpPr>
            <a:stCxn id="22" idx="3"/>
          </p:cNvCxnSpPr>
          <p:nvPr/>
        </p:nvCxnSpPr>
        <p:spPr>
          <a:xfrm flipV="1">
            <a:off x="2856089" y="1173921"/>
            <a:ext cx="1928924" cy="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stCxn id="72" idx="3"/>
          </p:cNvCxnSpPr>
          <p:nvPr/>
        </p:nvCxnSpPr>
        <p:spPr>
          <a:xfrm flipV="1">
            <a:off x="2856089" y="2529250"/>
            <a:ext cx="1928924" cy="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8462603" y="516199"/>
            <a:ext cx="914400" cy="914400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14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24</cp:revision>
  <dcterms:created xsi:type="dcterms:W3CDTF">2017-07-10T15:06:48Z</dcterms:created>
  <dcterms:modified xsi:type="dcterms:W3CDTF">2017-11-16T13:02:17Z</dcterms:modified>
</cp:coreProperties>
</file>