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78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18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38221" y="447934"/>
            <a:ext cx="11807040" cy="6252488"/>
            <a:chOff x="2068630" y="1669007"/>
            <a:chExt cx="6445788" cy="4164794"/>
          </a:xfrm>
        </p:grpSpPr>
        <p:sp>
          <p:nvSpPr>
            <p:cNvPr id="4" name="角丸四角形 3"/>
            <p:cNvSpPr/>
            <p:nvPr/>
          </p:nvSpPr>
          <p:spPr bwMode="auto">
            <a:xfrm>
              <a:off x="2068630" y="1669667"/>
              <a:ext cx="1356382" cy="105405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Program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(bytecodes)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5" name="角丸四角形 4"/>
            <p:cNvSpPr/>
            <p:nvPr/>
          </p:nvSpPr>
          <p:spPr bwMode="auto">
            <a:xfrm>
              <a:off x="3425019" y="1669667"/>
              <a:ext cx="1356375" cy="105405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Program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(bytecodes)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 bwMode="auto">
            <a:xfrm>
              <a:off x="4781402" y="1669007"/>
              <a:ext cx="1356384" cy="1054053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Program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(bytecodes)</a:t>
              </a:r>
              <a:endPara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2068642" y="2725369"/>
              <a:ext cx="1356383" cy="87713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</a:t>
              </a: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3425017" y="2716340"/>
              <a:ext cx="1356383" cy="87713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</a:t>
              </a: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0" name="角丸四角形 9"/>
            <p:cNvSpPr/>
            <p:nvPr/>
          </p:nvSpPr>
          <p:spPr bwMode="auto">
            <a:xfrm>
              <a:off x="4781402" y="2719380"/>
              <a:ext cx="1356383" cy="87713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RiteVM</a:t>
              </a: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2068638" y="3596773"/>
              <a:ext cx="1356383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Task</a:t>
              </a: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3425015" y="3605543"/>
              <a:ext cx="1356383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Task</a:t>
              </a:r>
            </a:p>
          </p:txBody>
        </p:sp>
        <p:sp>
          <p:nvSpPr>
            <p:cNvPr id="13" name="角丸四角形 12"/>
            <p:cNvSpPr/>
            <p:nvPr/>
          </p:nvSpPr>
          <p:spPr bwMode="auto">
            <a:xfrm>
              <a:off x="4781402" y="3598181"/>
              <a:ext cx="1356383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Task</a:t>
              </a: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" name="角丸四角形 13"/>
            <p:cNvSpPr/>
            <p:nvPr/>
          </p:nvSpPr>
          <p:spPr bwMode="auto">
            <a:xfrm>
              <a:off x="2068639" y="3997496"/>
              <a:ext cx="4069147" cy="110168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TECS</a:t>
              </a:r>
              <a:endPara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5" name="角丸四角形 14"/>
            <p:cNvSpPr/>
            <p:nvPr/>
          </p:nvSpPr>
          <p:spPr bwMode="auto">
            <a:xfrm>
              <a:off x="6137794" y="2113259"/>
              <a:ext cx="2376624" cy="312008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Native / </a:t>
              </a: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mruby</a:t>
              </a: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Libraries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2068647" y="5043253"/>
              <a:ext cx="6445771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RTOS (</a:t>
              </a:r>
              <a:r>
                <a:rPr lang="en-US" altLang="ja-JP" sz="32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TOPPERS/HRP2, TOPPERS/ASP3)</a:t>
              </a:r>
              <a:endPara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2068647" y="5437526"/>
              <a:ext cx="6445771" cy="396275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Target Hardware</a:t>
              </a: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5191702" y="4150599"/>
              <a:ext cx="1892166" cy="795478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mruby</a:t>
              </a: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-TECS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Bridge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95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13810</TotalTime>
  <Words>36</Words>
  <Application>Microsoft Office PowerPoint</Application>
  <PresentationFormat>ワイド画面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thesis</dc:title>
  <dc:creator>takuro</dc:creator>
  <dc:description/>
  <cp:lastModifiedBy>山本拓朗</cp:lastModifiedBy>
  <cp:revision>164</cp:revision>
  <cp:lastPrinted>2015-12-18T04:21:12Z</cp:lastPrinted>
  <dcterms:created xsi:type="dcterms:W3CDTF">2015-12-17T06:35:06Z</dcterms:created>
  <dcterms:modified xsi:type="dcterms:W3CDTF">2017-11-13T15:33:54Z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For thesis</vt:lpwstr>
  </property>
  <property fmtid="{D5CDD505-2E9C-101B-9397-08002B2CF9AE}" pid="3" name="SlideDescription">
    <vt:lpwstr/>
  </property>
</Properties>
</file>