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9" r:id="rId2"/>
  </p:sldIdLst>
  <p:sldSz cx="12192000" cy="3959225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155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617663" y="1165225"/>
            <a:ext cx="968692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8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8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2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4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6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8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02295" y="122663"/>
            <a:ext cx="11494407" cy="3735659"/>
            <a:chOff x="202293" y="-36633"/>
            <a:chExt cx="11494407" cy="5636482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2794001" y="-36633"/>
              <a:ext cx="3737429" cy="56364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tMemoryAllocator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7977414" y="1930550"/>
              <a:ext cx="3719286" cy="170211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MemoryPool_002</a:t>
              </a:r>
            </a:p>
          </p:txBody>
        </p:sp>
        <p:sp>
          <p:nvSpPr>
            <p:cNvPr id="67" name="二等辺三角形 66"/>
            <p:cNvSpPr/>
            <p:nvPr/>
          </p:nvSpPr>
          <p:spPr bwMode="auto">
            <a:xfrm rot="5400000" flipH="1">
              <a:off x="7866319" y="2617917"/>
              <a:ext cx="530128" cy="3079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8" name="直線コネクタ 67"/>
            <p:cNvCxnSpPr>
              <a:stCxn id="65" idx="3"/>
              <a:endCxn id="66" idx="1"/>
            </p:cNvCxnSpPr>
            <p:nvPr/>
          </p:nvCxnSpPr>
          <p:spPr bwMode="auto">
            <a:xfrm>
              <a:off x="6531430" y="2781608"/>
              <a:ext cx="1445984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正方形/長方形 51"/>
            <p:cNvSpPr/>
            <p:nvPr/>
          </p:nvSpPr>
          <p:spPr bwMode="auto">
            <a:xfrm>
              <a:off x="7977414" y="3897732"/>
              <a:ext cx="3719286" cy="170211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MemoryPool_003</a:t>
              </a:r>
            </a:p>
          </p:txBody>
        </p:sp>
        <p:sp>
          <p:nvSpPr>
            <p:cNvPr id="73" name="二等辺三角形 72"/>
            <p:cNvSpPr/>
            <p:nvPr/>
          </p:nvSpPr>
          <p:spPr bwMode="auto">
            <a:xfrm rot="5400000" flipH="1">
              <a:off x="7866318" y="4585099"/>
              <a:ext cx="530128" cy="3079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74" name="直線コネクタ 73"/>
            <p:cNvCxnSpPr>
              <a:endCxn id="52" idx="1"/>
            </p:cNvCxnSpPr>
            <p:nvPr/>
          </p:nvCxnSpPr>
          <p:spPr bwMode="auto">
            <a:xfrm>
              <a:off x="6531430" y="4739068"/>
              <a:ext cx="1445985" cy="97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正方形/長方形 74"/>
            <p:cNvSpPr/>
            <p:nvPr/>
          </p:nvSpPr>
          <p:spPr bwMode="auto">
            <a:xfrm>
              <a:off x="7977414" y="-36633"/>
              <a:ext cx="3719286" cy="170211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MemoryPool_001</a:t>
              </a:r>
            </a:p>
          </p:txBody>
        </p:sp>
        <p:sp>
          <p:nvSpPr>
            <p:cNvPr id="76" name="二等辺三角形 75"/>
            <p:cNvSpPr/>
            <p:nvPr/>
          </p:nvSpPr>
          <p:spPr bwMode="auto">
            <a:xfrm rot="5400000" flipH="1">
              <a:off x="7866320" y="650734"/>
              <a:ext cx="530128" cy="3079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77" name="直線コネクタ 76"/>
            <p:cNvCxnSpPr>
              <a:endCxn id="75" idx="1"/>
            </p:cNvCxnSpPr>
            <p:nvPr/>
          </p:nvCxnSpPr>
          <p:spPr bwMode="auto">
            <a:xfrm>
              <a:off x="6531430" y="804704"/>
              <a:ext cx="1445985" cy="97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正方形/長方形 77"/>
            <p:cNvSpPr/>
            <p:nvPr/>
          </p:nvSpPr>
          <p:spPr bwMode="auto">
            <a:xfrm>
              <a:off x="202293" y="66215"/>
              <a:ext cx="2018392" cy="40908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</a:p>
          </p:txBody>
        </p:sp>
        <p:cxnSp>
          <p:nvCxnSpPr>
            <p:cNvPr id="81" name="直線コネクタ 80"/>
            <p:cNvCxnSpPr/>
            <p:nvPr/>
          </p:nvCxnSpPr>
          <p:spPr bwMode="auto">
            <a:xfrm>
              <a:off x="2220686" y="427332"/>
              <a:ext cx="57331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二等辺三角形 81"/>
            <p:cNvSpPr/>
            <p:nvPr/>
          </p:nvSpPr>
          <p:spPr bwMode="auto">
            <a:xfrm rot="5400000" flipH="1">
              <a:off x="2699738" y="269796"/>
              <a:ext cx="530128" cy="31507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 bwMode="auto">
            <a:xfrm>
              <a:off x="364330" y="227881"/>
              <a:ext cx="2018392" cy="40908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</a:p>
          </p:txBody>
        </p:sp>
        <p:cxnSp>
          <p:nvCxnSpPr>
            <p:cNvPr id="84" name="直線コネクタ 83"/>
            <p:cNvCxnSpPr/>
            <p:nvPr/>
          </p:nvCxnSpPr>
          <p:spPr bwMode="auto">
            <a:xfrm>
              <a:off x="2400866" y="1278549"/>
              <a:ext cx="3931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二等辺三角形 84"/>
            <p:cNvSpPr/>
            <p:nvPr/>
          </p:nvSpPr>
          <p:spPr bwMode="auto">
            <a:xfrm rot="5400000" flipH="1">
              <a:off x="2698413" y="1121012"/>
              <a:ext cx="530128" cy="31507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 bwMode="auto">
            <a:xfrm>
              <a:off x="516730" y="389553"/>
              <a:ext cx="2018392" cy="40908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needs allocate and deallocate memory)</a:t>
              </a:r>
            </a:p>
          </p:txBody>
        </p:sp>
        <p:cxnSp>
          <p:nvCxnSpPr>
            <p:cNvPr id="87" name="直線コネクタ 86"/>
            <p:cNvCxnSpPr/>
            <p:nvPr/>
          </p:nvCxnSpPr>
          <p:spPr bwMode="auto">
            <a:xfrm flipV="1">
              <a:off x="2535123" y="2131868"/>
              <a:ext cx="272143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二等辺三角形 87"/>
            <p:cNvSpPr/>
            <p:nvPr/>
          </p:nvSpPr>
          <p:spPr bwMode="auto">
            <a:xfrm rot="5400000" flipH="1">
              <a:off x="2703742" y="1972232"/>
              <a:ext cx="530128" cy="31507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14007</TotalTime>
  <Words>37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192</cp:revision>
  <cp:lastPrinted>2015-12-18T04:21:12Z</cp:lastPrinted>
  <dcterms:created xsi:type="dcterms:W3CDTF">2015-12-17T06:35:06Z</dcterms:created>
  <dcterms:modified xsi:type="dcterms:W3CDTF">2017-11-16T13:41:32Z</dcterms:modified>
</cp:coreProperties>
</file>