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2016/12/23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277584" y="4252683"/>
            <a:ext cx="6188531" cy="16147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TOPPERS/ASP3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7586" y="972457"/>
            <a:ext cx="11595101" cy="48949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7586" y="165100"/>
            <a:ext cx="11580586" cy="807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Application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222172" y="972457"/>
            <a:ext cx="8636000" cy="807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ITRON TCP/IP API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532914" y="1779814"/>
            <a:ext cx="4325257" cy="807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TCP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222172" y="1779814"/>
            <a:ext cx="4325257" cy="807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UDP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222172" y="2587171"/>
            <a:ext cx="8635999" cy="1665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		IPv4 or IPv6</a:t>
            </a:r>
          </a:p>
          <a:p>
            <a:pPr algn="ctr"/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969829" y="2587170"/>
            <a:ext cx="2888342" cy="807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ICMP 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or ICMPv6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80631" y="3445328"/>
            <a:ext cx="2148112" cy="807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ARP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480631" y="4252686"/>
            <a:ext cx="5392056" cy="807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Ethernet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258629" y="5060042"/>
            <a:ext cx="3614058" cy="807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NIC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77585" y="5867396"/>
            <a:ext cx="11595101" cy="807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Hardware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3222172" y="972456"/>
            <a:ext cx="865051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8258629" y="5867396"/>
            <a:ext cx="3621315" cy="217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480631" y="5060038"/>
            <a:ext cx="1763482" cy="217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3222172" y="4252683"/>
            <a:ext cx="3258459" cy="1088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3222171" y="950688"/>
            <a:ext cx="14516" cy="33310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6495147" y="4252683"/>
            <a:ext cx="0" cy="8291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8273144" y="5053688"/>
            <a:ext cx="7258" cy="8354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11872686" y="947055"/>
            <a:ext cx="7258" cy="49348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>
          <a:xfrm>
            <a:off x="3584574" y="1141185"/>
            <a:ext cx="1200151" cy="11538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UDP</a:t>
            </a:r>
          </a:p>
          <a:p>
            <a:pPr algn="ctr"/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CEP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10414000" y="1141185"/>
            <a:ext cx="1200151" cy="11538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TCP</a:t>
            </a:r>
          </a:p>
          <a:p>
            <a:pPr algn="ctr"/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CEP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6918323" y="1565275"/>
            <a:ext cx="1200151" cy="5597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REP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32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13901</TotalTime>
  <Words>19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180</cp:revision>
  <cp:lastPrinted>2015-12-18T04:21:12Z</cp:lastPrinted>
  <dcterms:created xsi:type="dcterms:W3CDTF">2015-12-17T06:35:06Z</dcterms:created>
  <dcterms:modified xsi:type="dcterms:W3CDTF">2016-12-23T08:55:03Z</dcterms:modified>
</cp:coreProperties>
</file>