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 つの角を切り取った四角形 40"/>
          <p:cNvSpPr/>
          <p:nvPr/>
        </p:nvSpPr>
        <p:spPr bwMode="auto">
          <a:xfrm>
            <a:off x="8110191" y="4814820"/>
            <a:ext cx="3991656" cy="1819263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ER </a:t>
            </a:r>
            <a:r>
              <a:rPr lang="en-US" altLang="ja-JP" sz="2400" dirty="0" err="1" smtClean="0">
                <a:solidFill>
                  <a:schemeClr val="accent5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eAPI_sendData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() 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}</a:t>
            </a:r>
            <a:endParaRPr lang="en-US" altLang="ja-JP" sz="2000" dirty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</p:txBody>
      </p:sp>
      <p:sp>
        <p:nvSpPr>
          <p:cNvPr id="35" name="1 つの角を切り取った四角形 34"/>
          <p:cNvSpPr/>
          <p:nvPr/>
        </p:nvSpPr>
        <p:spPr bwMode="auto">
          <a:xfrm>
            <a:off x="4002210" y="4814824"/>
            <a:ext cx="3905417" cy="1819260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ER </a:t>
            </a:r>
            <a:r>
              <a:rPr lang="en-US" altLang="ja-JP" sz="2400" dirty="0" err="1" smtClean="0">
                <a:solidFill>
                  <a:srgbClr val="FF0000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tcp_snd_dat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(…, …) 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return </a:t>
            </a:r>
            <a:r>
              <a:rPr lang="en-US" altLang="ja-JP" sz="2400" dirty="0" err="1" smtClean="0">
                <a:solidFill>
                  <a:schemeClr val="accent5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cAPI_sendData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();</a:t>
            </a:r>
            <a:endParaRPr lang="en-US" altLang="ja-JP" sz="2000" dirty="0" smtClean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}</a:t>
            </a:r>
            <a:endParaRPr lang="en-US" altLang="ja-JP" sz="2000" dirty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4215561" y="3689629"/>
            <a:ext cx="2963671" cy="1120629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48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tAdapter</a:t>
            </a:r>
            <a:endParaRPr lang="ja-JP" altLang="en-US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8165206" y="3689629"/>
            <a:ext cx="3271721" cy="112063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48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tTCPCEP</a:t>
            </a:r>
            <a:endParaRPr lang="ja-JP" altLang="en-US" sz="4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" name="二等辺三角形 4"/>
          <p:cNvSpPr/>
          <p:nvPr/>
        </p:nvSpPr>
        <p:spPr bwMode="auto">
          <a:xfrm rot="5400000" flipH="1">
            <a:off x="8089943" y="4065881"/>
            <a:ext cx="518645" cy="368122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6" name="直線コネクタ 5"/>
          <p:cNvCxnSpPr>
            <a:stCxn id="3" idx="3"/>
            <a:endCxn id="4" idx="1"/>
          </p:cNvCxnSpPr>
          <p:nvPr/>
        </p:nvCxnSpPr>
        <p:spPr bwMode="auto">
          <a:xfrm>
            <a:off x="7179232" y="4249944"/>
            <a:ext cx="9859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1 つの角を切り取った四角形 11"/>
          <p:cNvSpPr/>
          <p:nvPr/>
        </p:nvSpPr>
        <p:spPr bwMode="auto">
          <a:xfrm>
            <a:off x="231820" y="885374"/>
            <a:ext cx="3563666" cy="2384140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void main() 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</a:t>
            </a:r>
            <a:r>
              <a:rPr lang="en-US" altLang="ja-JP" sz="2400" dirty="0" err="1" smtClean="0">
                <a:solidFill>
                  <a:srgbClr val="FF0000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tcp_snd_dat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(…, …);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}</a:t>
            </a:r>
            <a:endParaRPr lang="en-US" altLang="ja-JP" sz="2000" dirty="0" smtClean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</p:txBody>
      </p:sp>
      <p:sp>
        <p:nvSpPr>
          <p:cNvPr id="13" name="1 つの角を切り取った四角形 12"/>
          <p:cNvSpPr/>
          <p:nvPr/>
        </p:nvSpPr>
        <p:spPr bwMode="auto">
          <a:xfrm>
            <a:off x="8110191" y="803364"/>
            <a:ext cx="3991656" cy="2466150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ER </a:t>
            </a:r>
            <a:r>
              <a:rPr lang="en-US" altLang="ja-JP" sz="2400" dirty="0" err="1" smtClean="0">
                <a:solidFill>
                  <a:srgbClr val="FF0000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tcp_snd_dat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(…, …) 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}</a:t>
            </a:r>
            <a:endParaRPr lang="en-US" altLang="ja-JP" sz="2000" dirty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99142" y="210252"/>
            <a:ext cx="3824515" cy="593112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Original TINET</a:t>
            </a:r>
            <a:endParaRPr lang="ja-JP" altLang="en-US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0" y="3439886"/>
            <a:ext cx="12192000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 bwMode="auto">
          <a:xfrm>
            <a:off x="399142" y="3642982"/>
            <a:ext cx="3824515" cy="606962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TINET+TECS</a:t>
            </a:r>
            <a:endParaRPr lang="ja-JP" altLang="en-US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891886" y="925167"/>
            <a:ext cx="2617580" cy="482313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application.c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8533328" y="870594"/>
            <a:ext cx="2617580" cy="493085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tcp_usrreq.c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3" name="1 つの角を切り取った四角形 32"/>
          <p:cNvSpPr/>
          <p:nvPr/>
        </p:nvSpPr>
        <p:spPr bwMode="auto">
          <a:xfrm>
            <a:off x="231820" y="4249944"/>
            <a:ext cx="3563666" cy="2384140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void main() 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</a:t>
            </a:r>
            <a:r>
              <a:rPr lang="en-US" altLang="ja-JP" sz="2400" dirty="0" err="1" smtClean="0">
                <a:solidFill>
                  <a:srgbClr val="FF0000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tcp_snd_dat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(…, …);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}</a:t>
            </a:r>
            <a:endParaRPr lang="en-US" altLang="ja-JP" sz="2000" dirty="0" smtClean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891886" y="4289737"/>
            <a:ext cx="2617580" cy="482313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application.c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322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13873</TotalTime>
  <Words>71</Words>
  <Application>Microsoft Office PowerPoint</Application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Ｐゴシック</vt:lpstr>
      <vt:lpstr>Osaka－等幅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184</cp:revision>
  <cp:lastPrinted>2015-12-18T04:21:12Z</cp:lastPrinted>
  <dcterms:created xsi:type="dcterms:W3CDTF">2015-12-17T06:35:06Z</dcterms:created>
  <dcterms:modified xsi:type="dcterms:W3CDTF">2017-02-12T12:37:28Z</dcterms:modified>
</cp:coreProperties>
</file>