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165225"/>
            <a:ext cx="55911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2" indent="0" algn="ctr">
              <a:buNone/>
              <a:defRPr sz="1800"/>
            </a:lvl3pPr>
            <a:lvl4pPr marL="1371588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80" indent="0" algn="ctr">
              <a:buNone/>
              <a:defRPr sz="1600"/>
            </a:lvl6pPr>
            <a:lvl7pPr marL="2743175" indent="0" algn="ctr">
              <a:buNone/>
              <a:defRPr sz="1600"/>
            </a:lvl7pPr>
            <a:lvl8pPr marL="3200372" indent="0" algn="ctr">
              <a:buNone/>
              <a:defRPr sz="1600"/>
            </a:lvl8pPr>
            <a:lvl9pPr marL="3657567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8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5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2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26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92" indent="0">
              <a:buNone/>
              <a:defRPr sz="1800" b="1"/>
            </a:lvl3pPr>
            <a:lvl4pPr marL="1371588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80" indent="0">
              <a:buNone/>
              <a:defRPr sz="1600" b="1"/>
            </a:lvl6pPr>
            <a:lvl7pPr marL="2743175" indent="0">
              <a:buNone/>
              <a:defRPr sz="1600" b="1"/>
            </a:lvl7pPr>
            <a:lvl8pPr marL="3200372" indent="0">
              <a:buNone/>
              <a:defRPr sz="1600" b="1"/>
            </a:lvl8pPr>
            <a:lvl9pPr marL="3657567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08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6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58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92" indent="0">
              <a:buNone/>
              <a:defRPr sz="2400"/>
            </a:lvl3pPr>
            <a:lvl4pPr marL="1371588" indent="0">
              <a:buNone/>
              <a:defRPr sz="2000"/>
            </a:lvl4pPr>
            <a:lvl5pPr marL="1828783" indent="0">
              <a:buNone/>
              <a:defRPr sz="2000"/>
            </a:lvl5pPr>
            <a:lvl6pPr marL="2285980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0"/>
            </a:lvl2pPr>
            <a:lvl3pPr marL="914392" indent="0">
              <a:buNone/>
              <a:defRPr sz="1200"/>
            </a:lvl3pPr>
            <a:lvl4pPr marL="1371588" indent="0">
              <a:buNone/>
              <a:defRPr sz="1000"/>
            </a:lvl4pPr>
            <a:lvl5pPr marL="1828783" indent="0">
              <a:buNone/>
              <a:defRPr sz="1000"/>
            </a:lvl5pPr>
            <a:lvl6pPr marL="2285980" indent="0">
              <a:buNone/>
              <a:defRPr sz="1000"/>
            </a:lvl6pPr>
            <a:lvl7pPr marL="2743175" indent="0">
              <a:buNone/>
              <a:defRPr sz="1000"/>
            </a:lvl7pPr>
            <a:lvl8pPr marL="3200372" indent="0">
              <a:buNone/>
              <a:defRPr sz="1000"/>
            </a:lvl8pPr>
            <a:lvl9pPr marL="3657567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9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77584" y="4252683"/>
            <a:ext cx="6188531" cy="16147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TOPPERS/ASP3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7586" y="972457"/>
            <a:ext cx="11595101" cy="489494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7586" y="165100"/>
            <a:ext cx="11580586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22172" y="972457"/>
            <a:ext cx="8636000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ITRON TCP/IP API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532914" y="1779814"/>
            <a:ext cx="4325257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TCP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22172" y="1779814"/>
            <a:ext cx="4325257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UDP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22172" y="2587171"/>
            <a:ext cx="8635999" cy="1665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		IPv4 or IPv6</a:t>
            </a:r>
          </a:p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8969829" y="2587170"/>
            <a:ext cx="2888342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ICMP or ICMPv6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80631" y="3445328"/>
            <a:ext cx="2148112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ARP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80631" y="4252686"/>
            <a:ext cx="5392056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Ethernet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58629" y="5060042"/>
            <a:ext cx="3614058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NIC Driver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77585" y="5867396"/>
            <a:ext cx="11595101" cy="807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Target Hardware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3222172" y="972456"/>
            <a:ext cx="865051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258629" y="5867396"/>
            <a:ext cx="3621315" cy="217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80631" y="5060038"/>
            <a:ext cx="1763482" cy="217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3222172" y="4252683"/>
            <a:ext cx="3258459" cy="1088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22171" y="950688"/>
            <a:ext cx="14516" cy="3331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6495147" y="4252683"/>
            <a:ext cx="0" cy="8291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V="1">
            <a:off x="8273144" y="5053688"/>
            <a:ext cx="7258" cy="8354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11872686" y="947055"/>
            <a:ext cx="7258" cy="49348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/>
          <p:cNvSpPr/>
          <p:nvPr/>
        </p:nvSpPr>
        <p:spPr>
          <a:xfrm>
            <a:off x="3584574" y="1141185"/>
            <a:ext cx="1200151" cy="1153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UDP</a:t>
            </a:r>
          </a:p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10414000" y="1141185"/>
            <a:ext cx="1200151" cy="1153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TCP</a:t>
            </a:r>
          </a:p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6918323" y="1565275"/>
            <a:ext cx="1200151" cy="5597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REP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2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21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181</cp:revision>
  <cp:lastPrinted>2015-12-18T04:21:12Z</cp:lastPrinted>
  <dcterms:created xsi:type="dcterms:W3CDTF">2015-12-17T06:35:06Z</dcterms:created>
  <dcterms:modified xsi:type="dcterms:W3CDTF">2017-01-24T09:47:06Z</dcterms:modified>
</cp:coreProperties>
</file>