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ygwin64\home\takuro\paper\ISORC2017\evaluation\DynamicConne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text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Sheet1!$B$1:$I$2</c:f>
              <c:multiLvlStrCache>
                <c:ptCount val="8"/>
                <c:lvl>
                  <c:pt idx="0">
                    <c:v>without</c:v>
                  </c:pt>
                  <c:pt idx="1">
                    <c:v>with</c:v>
                  </c:pt>
                  <c:pt idx="2">
                    <c:v>without</c:v>
                  </c:pt>
                  <c:pt idx="3">
                    <c:v>with</c:v>
                  </c:pt>
                  <c:pt idx="4">
                    <c:v>without</c:v>
                  </c:pt>
                  <c:pt idx="5">
                    <c:v>with</c:v>
                  </c:pt>
                  <c:pt idx="6">
                    <c:v>without</c:v>
                  </c:pt>
                  <c:pt idx="7">
                    <c:v>with</c:v>
                  </c:pt>
                </c:lvl>
                <c:lvl>
                  <c:pt idx="0">
                    <c:v>CEP:  1 REP: 1</c:v>
                  </c:pt>
                  <c:pt idx="2">
                    <c:v>CEP:  1 REP: 5</c:v>
                  </c:pt>
                  <c:pt idx="4">
                    <c:v>CEP:  2 REP: 5</c:v>
                  </c:pt>
                  <c:pt idx="6">
                    <c:v>CEP:  5 REP: 10</c:v>
                  </c:pt>
                </c:lvl>
              </c:multiLvlStrCache>
            </c:multiLvl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170.32</c:v>
                </c:pt>
                <c:pt idx="1">
                  <c:v>170.7</c:v>
                </c:pt>
                <c:pt idx="2">
                  <c:v>170.51300000000001</c:v>
                </c:pt>
                <c:pt idx="3">
                  <c:v>170.88900000000001</c:v>
                </c:pt>
                <c:pt idx="4">
                  <c:v>170.98</c:v>
                </c:pt>
                <c:pt idx="5">
                  <c:v>171.33</c:v>
                </c:pt>
                <c:pt idx="6">
                  <c:v>171.78</c:v>
                </c:pt>
                <c:pt idx="7">
                  <c:v>171.97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EE-42AA-9C3E-C06AA4BB0F58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Sheet1!$B$1:$I$2</c:f>
              <c:multiLvlStrCache>
                <c:ptCount val="8"/>
                <c:lvl>
                  <c:pt idx="0">
                    <c:v>without</c:v>
                  </c:pt>
                  <c:pt idx="1">
                    <c:v>with</c:v>
                  </c:pt>
                  <c:pt idx="2">
                    <c:v>without</c:v>
                  </c:pt>
                  <c:pt idx="3">
                    <c:v>with</c:v>
                  </c:pt>
                  <c:pt idx="4">
                    <c:v>without</c:v>
                  </c:pt>
                  <c:pt idx="5">
                    <c:v>with</c:v>
                  </c:pt>
                  <c:pt idx="6">
                    <c:v>without</c:v>
                  </c:pt>
                  <c:pt idx="7">
                    <c:v>with</c:v>
                  </c:pt>
                </c:lvl>
                <c:lvl>
                  <c:pt idx="0">
                    <c:v>CEP:  1 REP: 1</c:v>
                  </c:pt>
                  <c:pt idx="2">
                    <c:v>CEP:  1 REP: 5</c:v>
                  </c:pt>
                  <c:pt idx="4">
                    <c:v>CEP:  2 REP: 5</c:v>
                  </c:pt>
                  <c:pt idx="6">
                    <c:v>CEP:  5 REP: 10</c:v>
                  </c:pt>
                </c:lvl>
              </c:multiLvlStrCache>
            </c:multiLvlStrRef>
          </c:cat>
          <c:val>
            <c:numRef>
              <c:f>Sheet1!$B$4:$I$4</c:f>
              <c:numCache>
                <c:formatCode>General</c:formatCode>
                <c:ptCount val="8"/>
                <c:pt idx="0">
                  <c:v>5.37</c:v>
                </c:pt>
                <c:pt idx="1">
                  <c:v>5.37</c:v>
                </c:pt>
                <c:pt idx="2">
                  <c:v>5.37</c:v>
                </c:pt>
                <c:pt idx="3">
                  <c:v>5.37</c:v>
                </c:pt>
                <c:pt idx="4">
                  <c:v>5.37</c:v>
                </c:pt>
                <c:pt idx="5">
                  <c:v>5.37</c:v>
                </c:pt>
                <c:pt idx="6">
                  <c:v>5.37</c:v>
                </c:pt>
                <c:pt idx="7">
                  <c:v>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EE-42AA-9C3E-C06AA4BB0F58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bss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Sheet1!$B$1:$I$2</c:f>
              <c:multiLvlStrCache>
                <c:ptCount val="8"/>
                <c:lvl>
                  <c:pt idx="0">
                    <c:v>without</c:v>
                  </c:pt>
                  <c:pt idx="1">
                    <c:v>with</c:v>
                  </c:pt>
                  <c:pt idx="2">
                    <c:v>without</c:v>
                  </c:pt>
                  <c:pt idx="3">
                    <c:v>with</c:v>
                  </c:pt>
                  <c:pt idx="4">
                    <c:v>without</c:v>
                  </c:pt>
                  <c:pt idx="5">
                    <c:v>with</c:v>
                  </c:pt>
                  <c:pt idx="6">
                    <c:v>without</c:v>
                  </c:pt>
                  <c:pt idx="7">
                    <c:v>with</c:v>
                  </c:pt>
                </c:lvl>
                <c:lvl>
                  <c:pt idx="0">
                    <c:v>CEP:  1 REP: 1</c:v>
                  </c:pt>
                  <c:pt idx="2">
                    <c:v>CEP:  1 REP: 5</c:v>
                  </c:pt>
                  <c:pt idx="4">
                    <c:v>CEP:  2 REP: 5</c:v>
                  </c:pt>
                  <c:pt idx="6">
                    <c:v>CEP:  5 REP: 10</c:v>
                  </c:pt>
                </c:lvl>
              </c:multiLvlStrCache>
            </c:multiLvlStrRef>
          </c:cat>
          <c:val>
            <c:numRef>
              <c:f>Sheet1!$B$5:$I$5</c:f>
              <c:numCache>
                <c:formatCode>General</c:formatCode>
                <c:ptCount val="8"/>
                <c:pt idx="0">
                  <c:v>149.09599999999998</c:v>
                </c:pt>
                <c:pt idx="1">
                  <c:v>149.09599999999998</c:v>
                </c:pt>
                <c:pt idx="2">
                  <c:v>149.15599999999998</c:v>
                </c:pt>
                <c:pt idx="3">
                  <c:v>149.166</c:v>
                </c:pt>
                <c:pt idx="4">
                  <c:v>150.43599999999998</c:v>
                </c:pt>
                <c:pt idx="5">
                  <c:v>150.446</c:v>
                </c:pt>
                <c:pt idx="6">
                  <c:v>154.32599999999999</c:v>
                </c:pt>
                <c:pt idx="7">
                  <c:v>154.34599999999998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EE-42AA-9C3E-C06AA4BB0F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876975"/>
        <c:axId val="113877391"/>
      </c:barChart>
      <c:catAx>
        <c:axId val="11387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3877391"/>
        <c:crosses val="autoZero"/>
        <c:auto val="1"/>
        <c:lblAlgn val="ctr"/>
        <c:lblOffset val="100"/>
        <c:noMultiLvlLbl val="0"/>
      </c:catAx>
      <c:valAx>
        <c:axId val="113877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baseline="0"/>
                  <a:t>Size [KB]</a:t>
                </a:r>
                <a:endParaRPr lang="ja-JP" altLang="en-US" sz="2000" baseline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3876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60780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551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14346</TotalTime>
  <Words>4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200</cp:revision>
  <cp:lastPrinted>2015-12-18T04:21:12Z</cp:lastPrinted>
  <dcterms:created xsi:type="dcterms:W3CDTF">2015-12-17T06:35:06Z</dcterms:created>
  <dcterms:modified xsi:type="dcterms:W3CDTF">2017-02-11T14:00:45Z</dcterms:modified>
</cp:coreProperties>
</file>