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63" r:id="rId2"/>
  </p:sldIdLst>
  <p:sldSz cx="12192000" cy="7559675"/>
  <p:notesSz cx="6451600" cy="9321800"/>
  <p:defaultTextStyle>
    <a:defPPr>
      <a:defRPr lang="ja-JP"/>
    </a:defPPr>
    <a:lvl1pPr marL="0" algn="l" defTabSz="1125404" rtl="0" eaLnBrk="1" latinLnBrk="0" hangingPunct="1">
      <a:defRPr kumimoji="1" sz="2216" kern="1200">
        <a:solidFill>
          <a:schemeClr val="tx1"/>
        </a:solidFill>
        <a:latin typeface="+mn-lt"/>
        <a:ea typeface="+mn-ea"/>
        <a:cs typeface="+mn-cs"/>
      </a:defRPr>
    </a:lvl1pPr>
    <a:lvl2pPr marL="562702" algn="l" defTabSz="1125404" rtl="0" eaLnBrk="1" latinLnBrk="0" hangingPunct="1">
      <a:defRPr kumimoji="1" sz="2216" kern="1200">
        <a:solidFill>
          <a:schemeClr val="tx1"/>
        </a:solidFill>
        <a:latin typeface="+mn-lt"/>
        <a:ea typeface="+mn-ea"/>
        <a:cs typeface="+mn-cs"/>
      </a:defRPr>
    </a:lvl2pPr>
    <a:lvl3pPr marL="1125404" algn="l" defTabSz="1125404" rtl="0" eaLnBrk="1" latinLnBrk="0" hangingPunct="1">
      <a:defRPr kumimoji="1" sz="2216" kern="1200">
        <a:solidFill>
          <a:schemeClr val="tx1"/>
        </a:solidFill>
        <a:latin typeface="+mn-lt"/>
        <a:ea typeface="+mn-ea"/>
        <a:cs typeface="+mn-cs"/>
      </a:defRPr>
    </a:lvl3pPr>
    <a:lvl4pPr marL="1688105" algn="l" defTabSz="1125404" rtl="0" eaLnBrk="1" latinLnBrk="0" hangingPunct="1">
      <a:defRPr kumimoji="1" sz="2216" kern="1200">
        <a:solidFill>
          <a:schemeClr val="tx1"/>
        </a:solidFill>
        <a:latin typeface="+mn-lt"/>
        <a:ea typeface="+mn-ea"/>
        <a:cs typeface="+mn-cs"/>
      </a:defRPr>
    </a:lvl4pPr>
    <a:lvl5pPr marL="2250807" algn="l" defTabSz="1125404" rtl="0" eaLnBrk="1" latinLnBrk="0" hangingPunct="1">
      <a:defRPr kumimoji="1" sz="2216" kern="1200">
        <a:solidFill>
          <a:schemeClr val="tx1"/>
        </a:solidFill>
        <a:latin typeface="+mn-lt"/>
        <a:ea typeface="+mn-ea"/>
        <a:cs typeface="+mn-cs"/>
      </a:defRPr>
    </a:lvl5pPr>
    <a:lvl6pPr marL="2813509" algn="l" defTabSz="1125404" rtl="0" eaLnBrk="1" latinLnBrk="0" hangingPunct="1">
      <a:defRPr kumimoji="1" sz="2216" kern="1200">
        <a:solidFill>
          <a:schemeClr val="tx1"/>
        </a:solidFill>
        <a:latin typeface="+mn-lt"/>
        <a:ea typeface="+mn-ea"/>
        <a:cs typeface="+mn-cs"/>
      </a:defRPr>
    </a:lvl6pPr>
    <a:lvl7pPr marL="3376211" algn="l" defTabSz="1125404" rtl="0" eaLnBrk="1" latinLnBrk="0" hangingPunct="1">
      <a:defRPr kumimoji="1" sz="2216" kern="1200">
        <a:solidFill>
          <a:schemeClr val="tx1"/>
        </a:solidFill>
        <a:latin typeface="+mn-lt"/>
        <a:ea typeface="+mn-ea"/>
        <a:cs typeface="+mn-cs"/>
      </a:defRPr>
    </a:lvl7pPr>
    <a:lvl8pPr marL="3938913" algn="l" defTabSz="1125404" rtl="0" eaLnBrk="1" latinLnBrk="0" hangingPunct="1">
      <a:defRPr kumimoji="1" sz="2216" kern="1200">
        <a:solidFill>
          <a:schemeClr val="tx1"/>
        </a:solidFill>
        <a:latin typeface="+mn-lt"/>
        <a:ea typeface="+mn-ea"/>
        <a:cs typeface="+mn-cs"/>
      </a:defRPr>
    </a:lvl8pPr>
    <a:lvl9pPr marL="4501614" algn="l" defTabSz="1125404" rtl="0" eaLnBrk="1" latinLnBrk="0" hangingPunct="1">
      <a:defRPr kumimoji="1" sz="221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37197"/>
            <a:ext cx="9144000" cy="263188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70581"/>
            <a:ext cx="9144000" cy="182517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1792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3602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02484"/>
            <a:ext cx="2628900" cy="640647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02484"/>
            <a:ext cx="7734300" cy="640647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0333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82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84671"/>
            <a:ext cx="10515600" cy="314461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059035"/>
            <a:ext cx="10515600" cy="165367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4573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12414"/>
            <a:ext cx="5181600" cy="479654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12414"/>
            <a:ext cx="5181600" cy="479654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2016/10/24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7014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02484"/>
            <a:ext cx="10515600" cy="1461188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1853172"/>
            <a:ext cx="5157787" cy="9082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2761382"/>
            <a:ext cx="5157787" cy="406157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53172"/>
            <a:ext cx="5183188" cy="9082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61382"/>
            <a:ext cx="5183188" cy="406157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2016/10/24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6497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2016/10/24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8473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2016/10/24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2448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503978"/>
            <a:ext cx="3932237" cy="17639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88454"/>
            <a:ext cx="6172200" cy="53722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267903"/>
            <a:ext cx="3932237" cy="42015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2016/10/24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6864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503978"/>
            <a:ext cx="3932237" cy="17639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088454"/>
            <a:ext cx="6172200" cy="537226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267903"/>
            <a:ext cx="3932237" cy="42015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2016/10/24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6369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02484"/>
            <a:ext cx="1051560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12414"/>
            <a:ext cx="10515600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006700"/>
            <a:ext cx="27432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EF076-5A5E-47FD-AACD-14A7E672754C}" type="datetimeFigureOut">
              <a:rPr kumimoji="1" lang="ja-JP" altLang="en-US" smtClean="0"/>
              <a:t>2016/10/24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006700"/>
            <a:ext cx="41148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006700"/>
            <a:ext cx="27432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679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 bwMode="auto">
          <a:xfrm>
            <a:off x="214170" y="107458"/>
            <a:ext cx="2178310" cy="123309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mruby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Application</a:t>
            </a:r>
          </a:p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(.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mrb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)</a:t>
            </a:r>
          </a:p>
        </p:txBody>
      </p:sp>
      <p:sp>
        <p:nvSpPr>
          <p:cNvPr id="6" name="角丸四角形 5"/>
          <p:cNvSpPr/>
          <p:nvPr/>
        </p:nvSpPr>
        <p:spPr bwMode="auto">
          <a:xfrm>
            <a:off x="7082392" y="105765"/>
            <a:ext cx="2154203" cy="125169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mruby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Application</a:t>
            </a:r>
          </a:p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(.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mrb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)</a:t>
            </a:r>
          </a:p>
        </p:txBody>
      </p:sp>
      <p:sp>
        <p:nvSpPr>
          <p:cNvPr id="11" name="角丸四角形 10"/>
          <p:cNvSpPr/>
          <p:nvPr/>
        </p:nvSpPr>
        <p:spPr bwMode="auto">
          <a:xfrm>
            <a:off x="209243" y="4505932"/>
            <a:ext cx="2178283" cy="55690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Task</a:t>
            </a:r>
          </a:p>
        </p:txBody>
      </p:sp>
      <p:sp>
        <p:nvSpPr>
          <p:cNvPr id="13" name="角丸四角形 12"/>
          <p:cNvSpPr/>
          <p:nvPr/>
        </p:nvSpPr>
        <p:spPr bwMode="auto">
          <a:xfrm>
            <a:off x="7108062" y="4488085"/>
            <a:ext cx="2154220" cy="56777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Task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138166" y="5512135"/>
            <a:ext cx="9205204" cy="97214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					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TECS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9343368" y="4802076"/>
            <a:ext cx="2627586" cy="169134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ja-JP" sz="1099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Native / 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mruby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</a:t>
            </a:r>
          </a:p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Libraries</a:t>
            </a:r>
            <a:endParaRPr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138255" y="6493426"/>
            <a:ext cx="11832699" cy="49266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RTOS (TOPPERS/HRP2)</a:t>
            </a:r>
          </a:p>
        </p:txBody>
      </p:sp>
      <p:sp>
        <p:nvSpPr>
          <p:cNvPr id="18" name="角丸四角形 17"/>
          <p:cNvSpPr/>
          <p:nvPr/>
        </p:nvSpPr>
        <p:spPr bwMode="auto">
          <a:xfrm>
            <a:off x="138255" y="6990561"/>
            <a:ext cx="11832699" cy="41660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Target Hardware</a:t>
            </a:r>
          </a:p>
        </p:txBody>
      </p:sp>
      <p:sp>
        <p:nvSpPr>
          <p:cNvPr id="7" name="角丸四角形 6"/>
          <p:cNvSpPr/>
          <p:nvPr/>
        </p:nvSpPr>
        <p:spPr bwMode="auto">
          <a:xfrm>
            <a:off x="7333864" y="5927874"/>
            <a:ext cx="3805456" cy="396436"/>
          </a:xfrm>
          <a:prstGeom prst="round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mruby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-TECS Bridge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1128930" y="1400458"/>
            <a:ext cx="92484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Host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0164417" y="3043360"/>
            <a:ext cx="188935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Target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Device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角丸四角形 24"/>
          <p:cNvSpPr/>
          <p:nvPr/>
        </p:nvSpPr>
        <p:spPr bwMode="auto">
          <a:xfrm>
            <a:off x="593892" y="5625295"/>
            <a:ext cx="2999180" cy="77420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 w="med" len="med"/>
            <a:tailEnd type="triangl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RiteVM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Schedule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r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1" y="57463"/>
            <a:ext cx="12191998" cy="1821849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1" y="2925045"/>
            <a:ext cx="12191998" cy="4634630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941681" y="1221123"/>
            <a:ext cx="435629" cy="758780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085520" y="1197575"/>
            <a:ext cx="435629" cy="758780"/>
          </a:xfrm>
          <a:prstGeom prst="rect">
            <a:avLst/>
          </a:prstGeom>
        </p:spPr>
      </p:pic>
      <p:sp>
        <p:nvSpPr>
          <p:cNvPr id="24" name="角丸四角形 23"/>
          <p:cNvSpPr/>
          <p:nvPr/>
        </p:nvSpPr>
        <p:spPr bwMode="auto">
          <a:xfrm>
            <a:off x="214837" y="2091078"/>
            <a:ext cx="2178312" cy="1288005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mruby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Application</a:t>
            </a:r>
          </a:p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(.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mrb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)</a:t>
            </a:r>
          </a:p>
        </p:txBody>
      </p:sp>
      <p:sp>
        <p:nvSpPr>
          <p:cNvPr id="35" name="角丸四角形 34"/>
          <p:cNvSpPr/>
          <p:nvPr/>
        </p:nvSpPr>
        <p:spPr bwMode="auto">
          <a:xfrm>
            <a:off x="7082372" y="2091077"/>
            <a:ext cx="2154220" cy="1286159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mruby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Application</a:t>
            </a:r>
          </a:p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(.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mrb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)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 rot="5400000">
            <a:off x="1468143" y="1134187"/>
            <a:ext cx="2705612" cy="64876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Load by 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Bluetooth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(ZMODEM Protocol)</a:t>
            </a:r>
          </a:p>
        </p:txBody>
      </p:sp>
      <p:sp>
        <p:nvSpPr>
          <p:cNvPr id="28" name="角丸四角形 27"/>
          <p:cNvSpPr/>
          <p:nvPr/>
        </p:nvSpPr>
        <p:spPr bwMode="auto">
          <a:xfrm>
            <a:off x="3683431" y="119953"/>
            <a:ext cx="2154203" cy="122815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mruby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Application</a:t>
            </a:r>
          </a:p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(.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mrb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)</a:t>
            </a:r>
          </a:p>
        </p:txBody>
      </p:sp>
      <p:pic>
        <p:nvPicPr>
          <p:cNvPr id="40" name="図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542721" y="1223810"/>
            <a:ext cx="435629" cy="758780"/>
          </a:xfrm>
          <a:prstGeom prst="rect">
            <a:avLst/>
          </a:prstGeom>
        </p:spPr>
      </p:pic>
      <p:sp>
        <p:nvSpPr>
          <p:cNvPr id="41" name="角丸四角形 40"/>
          <p:cNvSpPr/>
          <p:nvPr/>
        </p:nvSpPr>
        <p:spPr bwMode="auto">
          <a:xfrm>
            <a:off x="3683412" y="2095861"/>
            <a:ext cx="2154220" cy="1281376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mruby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Application</a:t>
            </a:r>
          </a:p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(.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mrb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)</a:t>
            </a:r>
          </a:p>
        </p:txBody>
      </p:sp>
      <p:sp>
        <p:nvSpPr>
          <p:cNvPr id="45" name="角丸四角形 44"/>
          <p:cNvSpPr/>
          <p:nvPr/>
        </p:nvSpPr>
        <p:spPr bwMode="auto">
          <a:xfrm>
            <a:off x="7082372" y="3511647"/>
            <a:ext cx="2154220" cy="99283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RiteVM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7417274" y="3598622"/>
            <a:ext cx="1484416" cy="35962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Loader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角丸四角形 37"/>
          <p:cNvSpPr/>
          <p:nvPr/>
        </p:nvSpPr>
        <p:spPr bwMode="auto">
          <a:xfrm>
            <a:off x="3657825" y="4496783"/>
            <a:ext cx="2154220" cy="55818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Task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0" name="角丸四角形 49"/>
          <p:cNvSpPr/>
          <p:nvPr/>
        </p:nvSpPr>
        <p:spPr bwMode="auto">
          <a:xfrm>
            <a:off x="3657836" y="3511646"/>
            <a:ext cx="2154220" cy="985137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RiteVM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4008323" y="3599463"/>
            <a:ext cx="1453224" cy="38139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Loader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" name="角丸四角形 51"/>
          <p:cNvSpPr/>
          <p:nvPr/>
        </p:nvSpPr>
        <p:spPr bwMode="auto">
          <a:xfrm>
            <a:off x="233300" y="3511646"/>
            <a:ext cx="2154220" cy="985137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RiteVM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556176" y="3606252"/>
            <a:ext cx="1484416" cy="35962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Loader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" name="角丸四角形 42"/>
          <p:cNvSpPr/>
          <p:nvPr/>
        </p:nvSpPr>
        <p:spPr bwMode="auto">
          <a:xfrm>
            <a:off x="209243" y="5079997"/>
            <a:ext cx="9053039" cy="41771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Synchronization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Mechanism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 rot="5400000">
            <a:off x="4913055" y="1152847"/>
            <a:ext cx="2705612" cy="64876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Load by 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Bluetooth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(ZMODEM Protocol)</a:t>
            </a:r>
          </a:p>
        </p:txBody>
      </p:sp>
      <p:sp>
        <p:nvSpPr>
          <p:cNvPr id="37" name="テキスト ボックス 36"/>
          <p:cNvSpPr txBox="1"/>
          <p:nvPr/>
        </p:nvSpPr>
        <p:spPr>
          <a:xfrm rot="5400000">
            <a:off x="8360817" y="1134187"/>
            <a:ext cx="2705612" cy="64876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Load by 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Bluetooth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(ZMODEM Protocol)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1896692" y="3380972"/>
            <a:ext cx="813704" cy="447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3.1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187040" y="6245368"/>
            <a:ext cx="813704" cy="447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3.2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118831" y="4878724"/>
            <a:ext cx="813704" cy="447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3.3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264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3024</TotalTime>
  <Words>82</Words>
  <Application>Microsoft Office PowerPoint</Application>
  <PresentationFormat>ユーザー設定</PresentationFormat>
  <Paragraphs>51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メイリオ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takuro</dc:creator>
  <cp:lastModifiedBy>takuro</cp:lastModifiedBy>
  <cp:revision>69</cp:revision>
  <cp:lastPrinted>2015-12-14T08:54:02Z</cp:lastPrinted>
  <dcterms:created xsi:type="dcterms:W3CDTF">2015-12-14T08:47:52Z</dcterms:created>
  <dcterms:modified xsi:type="dcterms:W3CDTF">2016-10-24T09:58:23Z</dcterms:modified>
</cp:coreProperties>
</file>