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Sheet1!$A$3:$A$11</cx:f>
        <cx:lvl ptCount="9" formatCode="G/標準">
          <cx:pt idx="0">2</cx:pt>
          <cx:pt idx="1">3</cx:pt>
          <cx:pt idx="2">1</cx:pt>
          <cx:pt idx="3">54</cx:pt>
          <cx:pt idx="4">2</cx:pt>
          <cx:pt idx="5">3</cx:pt>
          <cx:pt idx="6">4</cx:pt>
          <cx:pt idx="7">5</cx:pt>
          <cx:pt idx="8">5</cx:pt>
        </cx:lvl>
      </cx:numDim>
    </cx:data>
    <cx:data id="1">
      <cx:numDim type="val">
        <cx:f>Sheet1!$B$3:$B$11</cx:f>
        <cx:lvl ptCount="9" formatCode="G/標準">
          <cx:pt idx="0">6</cx:pt>
          <cx:pt idx="1">5</cx:pt>
          <cx:pt idx="2">8</cx:pt>
          <cx:pt idx="3">79</cx:pt>
          <cx:pt idx="4">7</cx:pt>
          <cx:pt idx="5">8</cx:pt>
          <cx:pt idx="6">6</cx:pt>
          <cx:pt idx="7">9</cx:pt>
          <cx:pt idx="8">8</cx:pt>
        </cx:lvl>
      </cx:numDim>
    </cx:data>
    <cx:data id="2">
      <cx:numDim type="val">
        <cx:f>Sheet1!$C$3:$C$11</cx:f>
        <cx:lvl ptCount="9" formatCode="G/標準">
          <cx:pt idx="0">7</cx:pt>
          <cx:pt idx="1">6</cx:pt>
          <cx:pt idx="2">8</cx:pt>
          <cx:pt idx="3">43</cx:pt>
          <cx:pt idx="4">2</cx:pt>
          <cx:pt idx="5">3</cx:pt>
          <cx:pt idx="6">66</cx:pt>
          <cx:pt idx="7">2</cx:pt>
          <cx:pt idx="8">46</cx:pt>
        </cx:lvl>
      </cx:numDim>
    </cx:data>
    <cx:data id="3">
      <cx:numDim type="val">
        <cx:f>Sheet1!$D$3:$D$11</cx:f>
        <cx:lvl ptCount="9" formatCode="G/標準">
          <cx:pt idx="0">24</cx:pt>
          <cx:pt idx="1">34</cx:pt>
          <cx:pt idx="2">54</cx:pt>
          <cx:pt idx="3">23</cx:pt>
          <cx:pt idx="4">12</cx:pt>
          <cx:pt idx="5">3</cx:pt>
          <cx:pt idx="6">32</cx:pt>
          <cx:pt idx="7">23</cx:pt>
          <cx:pt idx="8">1</cx:pt>
        </cx:lvl>
      </cx:numDim>
    </cx:data>
  </cx:chartData>
  <cx:chart>
    <cx:plotArea>
      <cx:plotAreaRegion>
        <cx:series layoutId="boxWhisker" uniqueId="{0987174D-96B3-4A7A-943A-04BFD98EE6C4}">
          <cx:tx>
            <cx:txData>
              <cx:f>Sheet1!$A$1:$A$2</cx:f>
              <cx:v>tcp_snd_dat TINET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F7745AD1-1607-4BDD-A47A-928D90340C1D}">
          <cx:tx>
            <cx:txData>
              <cx:f>Sheet1!$B$1:$B$2</cx:f>
              <cx:v>tcp_snd_dat TINET+TECS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F2193FF-62CA-4DE7-961B-4AD846D669F2}">
          <cx:tx>
            <cx:txData>
              <cx:f>Sheet1!$C$1:$C$2</cx:f>
              <cx:v>tcp_rcv_dat TINET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361D057-A41F-4F19-A2EB-6B74CF3911FB}">
          <cx:tx>
            <cx:txData>
              <cx:f>Sheet1!$D$1:$D$2</cx:f>
              <cx:v>tcp_rcv_dat TINET+TECS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2000" baseline="0"/>
            </a:pPr>
            <a:endParaRPr lang="ja-JP" sz="2000" baseline="0"/>
          </a:p>
        </cx:txPr>
      </cx:axis>
    </cx:plotArea>
    <cx:legend pos="t" align="ctr" overlay="0">
      <cx:txPr>
        <a:bodyPr spcFirstLastPara="1" vertOverflow="ellipsis" wrap="square" lIns="0" tIns="0" rIns="0" bIns="0" anchor="ctr" anchorCtr="1"/>
        <a:lstStyle/>
        <a:p>
          <a:pPr>
            <a:defRPr sz="2000" baseline="0"/>
          </a:pPr>
          <a:endParaRPr lang="ja-JP" sz="2000" baseline="0"/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409058482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198</cp:revision>
  <cp:lastPrinted>2015-12-18T04:21:12Z</cp:lastPrinted>
  <dcterms:created xsi:type="dcterms:W3CDTF">2015-12-17T06:35:06Z</dcterms:created>
  <dcterms:modified xsi:type="dcterms:W3CDTF">2017-02-07T05:32:32Z</dcterms:modified>
</cp:coreProperties>
</file>