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8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0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13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65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8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00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69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8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正方形/長方形 89"/>
          <p:cNvSpPr/>
          <p:nvPr/>
        </p:nvSpPr>
        <p:spPr bwMode="auto">
          <a:xfrm>
            <a:off x="7977412" y="4253916"/>
            <a:ext cx="3880099" cy="241581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tTLSFMalloc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TLSFMalloc_002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977414" y="699914"/>
            <a:ext cx="3880097" cy="241581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tTLSFMalloc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TLSFMalloc_001</a:t>
            </a: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169731" y="1281290"/>
            <a:ext cx="2750357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MrubyVM_001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1" name="二等辺三角形 30"/>
          <p:cNvSpPr/>
          <p:nvPr/>
        </p:nvSpPr>
        <p:spPr bwMode="auto">
          <a:xfrm rot="5400000" flipH="1">
            <a:off x="7910149" y="1803763"/>
            <a:ext cx="390269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3" name="直線コネクタ 32"/>
          <p:cNvCxnSpPr>
            <a:stCxn id="29" idx="1"/>
            <a:endCxn id="30" idx="3"/>
          </p:cNvCxnSpPr>
          <p:nvPr/>
        </p:nvCxnSpPr>
        <p:spPr bwMode="auto">
          <a:xfrm flipH="1" flipV="1">
            <a:off x="6920088" y="1907823"/>
            <a:ext cx="105732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正方形/長方形 61"/>
          <p:cNvSpPr/>
          <p:nvPr/>
        </p:nvSpPr>
        <p:spPr bwMode="auto">
          <a:xfrm>
            <a:off x="282223" y="1281289"/>
            <a:ext cx="2573866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tTask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MrubyTask_001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3" name="二等辺三角形 62"/>
          <p:cNvSpPr/>
          <p:nvPr/>
        </p:nvSpPr>
        <p:spPr bwMode="auto">
          <a:xfrm rot="5400000" flipH="1">
            <a:off x="4107959" y="1779950"/>
            <a:ext cx="390269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5" name="直線コネクタ 64"/>
          <p:cNvCxnSpPr>
            <a:stCxn id="30" idx="1"/>
            <a:endCxn id="62" idx="3"/>
          </p:cNvCxnSpPr>
          <p:nvPr/>
        </p:nvCxnSpPr>
        <p:spPr bwMode="auto">
          <a:xfrm flipH="1" flipV="1">
            <a:off x="2856089" y="1907822"/>
            <a:ext cx="131364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正方形/長方形 68"/>
          <p:cNvSpPr/>
          <p:nvPr/>
        </p:nvSpPr>
        <p:spPr bwMode="auto">
          <a:xfrm>
            <a:off x="4167954" y="4835292"/>
            <a:ext cx="2750357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MrubyVM_002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0" name="二等辺三角形 69"/>
          <p:cNvSpPr/>
          <p:nvPr/>
        </p:nvSpPr>
        <p:spPr bwMode="auto">
          <a:xfrm rot="5400000" flipH="1">
            <a:off x="7910149" y="5336213"/>
            <a:ext cx="390269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1" name="直線コネクタ 70"/>
          <p:cNvCxnSpPr>
            <a:stCxn id="90" idx="1"/>
            <a:endCxn id="69" idx="3"/>
          </p:cNvCxnSpPr>
          <p:nvPr/>
        </p:nvCxnSpPr>
        <p:spPr bwMode="auto">
          <a:xfrm flipH="1" flipV="1">
            <a:off x="6918311" y="5461825"/>
            <a:ext cx="105910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282223" y="4835290"/>
            <a:ext cx="2573866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tTask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MrubyTask_002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3" name="二等辺三角形 72"/>
          <p:cNvSpPr/>
          <p:nvPr/>
        </p:nvSpPr>
        <p:spPr bwMode="auto">
          <a:xfrm rot="5400000" flipH="1">
            <a:off x="4107959" y="5333953"/>
            <a:ext cx="390269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コネクタ 73"/>
          <p:cNvCxnSpPr>
            <a:stCxn id="69" idx="1"/>
            <a:endCxn id="72" idx="3"/>
          </p:cNvCxnSpPr>
          <p:nvPr/>
        </p:nvCxnSpPr>
        <p:spPr bwMode="auto">
          <a:xfrm flipH="1" flipV="1">
            <a:off x="2856089" y="5461823"/>
            <a:ext cx="1311865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正方形/長方形 82"/>
          <p:cNvSpPr/>
          <p:nvPr/>
        </p:nvSpPr>
        <p:spPr>
          <a:xfrm>
            <a:off x="172352" y="531291"/>
            <a:ext cx="7007381" cy="268604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72352" y="503345"/>
            <a:ext cx="2668250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RiteVM_001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8040632" y="2654085"/>
            <a:ext cx="367421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memoryPoolSize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1024*1024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172352" y="4080939"/>
            <a:ext cx="7007381" cy="268604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7955387" y="6234155"/>
            <a:ext cx="395954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memoryPoolSize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2*1024*1024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65136" y="4092223"/>
            <a:ext cx="2668250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RiteVM_002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山本拓朗</dc:creator>
  <cp:lastModifiedBy>山本拓朗</cp:lastModifiedBy>
  <cp:revision>11</cp:revision>
  <dcterms:created xsi:type="dcterms:W3CDTF">2017-07-10T15:06:48Z</dcterms:created>
  <dcterms:modified xsi:type="dcterms:W3CDTF">2017-07-11T06:44:34Z</dcterms:modified>
</cp:coreProperties>
</file>